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Default Extension="jpg" ContentType="image/jpg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</p:sldIdLst>
  <p:sldSz cx="14630400" cy="8229600"/>
  <p:notesSz cx="14630400" cy="82296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872863" y="3113786"/>
            <a:ext cx="4884673" cy="635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94560" y="4608576"/>
            <a:ext cx="10241280" cy="205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731520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7534656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14630400" y="0"/>
                </a:moveTo>
                <a:lnTo>
                  <a:pt x="0" y="0"/>
                </a:lnTo>
                <a:lnTo>
                  <a:pt x="0" y="8229600"/>
                </a:lnTo>
                <a:lnTo>
                  <a:pt x="14630400" y="8229600"/>
                </a:lnTo>
                <a:lnTo>
                  <a:pt x="14630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534682" y="7846314"/>
            <a:ext cx="539115" cy="321310"/>
          </a:xfrm>
          <a:custGeom>
            <a:avLst/>
            <a:gdLst/>
            <a:ahLst/>
            <a:cxnLst/>
            <a:rect l="l" t="t" r="r" b="b"/>
            <a:pathLst>
              <a:path w="539115" h="321309">
                <a:moveTo>
                  <a:pt x="5118" y="208521"/>
                </a:moveTo>
                <a:lnTo>
                  <a:pt x="42731" y="249407"/>
                </a:lnTo>
                <a:lnTo>
                  <a:pt x="83028" y="274137"/>
                </a:lnTo>
                <a:lnTo>
                  <a:pt x="126366" y="294006"/>
                </a:lnTo>
                <a:lnTo>
                  <a:pt x="172381" y="308650"/>
                </a:lnTo>
                <a:lnTo>
                  <a:pt x="220707" y="317703"/>
                </a:lnTo>
                <a:lnTo>
                  <a:pt x="270979" y="320801"/>
                </a:lnTo>
                <a:lnTo>
                  <a:pt x="315977" y="318031"/>
                </a:lnTo>
                <a:lnTo>
                  <a:pt x="362062" y="309836"/>
                </a:lnTo>
                <a:lnTo>
                  <a:pt x="407341" y="296392"/>
                </a:lnTo>
                <a:lnTo>
                  <a:pt x="440067" y="282159"/>
                </a:lnTo>
                <a:lnTo>
                  <a:pt x="276821" y="282159"/>
                </a:lnTo>
                <a:lnTo>
                  <a:pt x="228932" y="280013"/>
                </a:lnTo>
                <a:lnTo>
                  <a:pt x="181954" y="273735"/>
                </a:lnTo>
                <a:lnTo>
                  <a:pt x="136315" y="263569"/>
                </a:lnTo>
                <a:lnTo>
                  <a:pt x="92441" y="249757"/>
                </a:lnTo>
                <a:lnTo>
                  <a:pt x="50759" y="232542"/>
                </a:lnTo>
                <a:lnTo>
                  <a:pt x="11696" y="212166"/>
                </a:lnTo>
                <a:lnTo>
                  <a:pt x="5118" y="208521"/>
                </a:lnTo>
                <a:close/>
              </a:path>
              <a:path w="539115" h="321309">
                <a:moveTo>
                  <a:pt x="538882" y="221281"/>
                </a:moveTo>
                <a:lnTo>
                  <a:pt x="482066" y="221281"/>
                </a:lnTo>
                <a:lnTo>
                  <a:pt x="500874" y="222100"/>
                </a:lnTo>
                <a:lnTo>
                  <a:pt x="512013" y="226745"/>
                </a:lnTo>
                <a:lnTo>
                  <a:pt x="514034" y="238649"/>
                </a:lnTo>
                <a:lnTo>
                  <a:pt x="510095" y="256911"/>
                </a:lnTo>
                <a:lnTo>
                  <a:pt x="503279" y="276678"/>
                </a:lnTo>
                <a:lnTo>
                  <a:pt x="496671" y="293095"/>
                </a:lnTo>
                <a:lnTo>
                  <a:pt x="494487" y="298928"/>
                </a:lnTo>
                <a:lnTo>
                  <a:pt x="523284" y="272897"/>
                </a:lnTo>
                <a:lnTo>
                  <a:pt x="538771" y="222100"/>
                </a:lnTo>
                <a:lnTo>
                  <a:pt x="538882" y="221281"/>
                </a:lnTo>
                <a:close/>
              </a:path>
              <a:path w="539115" h="321309">
                <a:moveTo>
                  <a:pt x="486163" y="240203"/>
                </a:moveTo>
                <a:lnTo>
                  <a:pt x="479145" y="240601"/>
                </a:lnTo>
                <a:lnTo>
                  <a:pt x="428942" y="259090"/>
                </a:lnTo>
                <a:lnTo>
                  <a:pt x="377712" y="272043"/>
                </a:lnTo>
                <a:lnTo>
                  <a:pt x="326617" y="279664"/>
                </a:lnTo>
                <a:lnTo>
                  <a:pt x="276821" y="282159"/>
                </a:lnTo>
                <a:lnTo>
                  <a:pt x="440067" y="282159"/>
                </a:lnTo>
                <a:lnTo>
                  <a:pt x="449921" y="277874"/>
                </a:lnTo>
                <a:lnTo>
                  <a:pt x="487908" y="254457"/>
                </a:lnTo>
                <a:lnTo>
                  <a:pt x="491984" y="248704"/>
                </a:lnTo>
                <a:lnTo>
                  <a:pt x="490923" y="243428"/>
                </a:lnTo>
                <a:lnTo>
                  <a:pt x="486163" y="240203"/>
                </a:lnTo>
                <a:close/>
              </a:path>
              <a:path w="539115" h="321309">
                <a:moveTo>
                  <a:pt x="499503" y="200405"/>
                </a:moveTo>
                <a:lnTo>
                  <a:pt x="455353" y="209135"/>
                </a:lnTo>
                <a:lnTo>
                  <a:pt x="436778" y="220179"/>
                </a:lnTo>
                <a:lnTo>
                  <a:pt x="437515" y="225285"/>
                </a:lnTo>
                <a:lnTo>
                  <a:pt x="443356" y="224561"/>
                </a:lnTo>
                <a:lnTo>
                  <a:pt x="461067" y="222648"/>
                </a:lnTo>
                <a:lnTo>
                  <a:pt x="482066" y="221281"/>
                </a:lnTo>
                <a:lnTo>
                  <a:pt x="538882" y="221281"/>
                </a:lnTo>
                <a:lnTo>
                  <a:pt x="536841" y="207797"/>
                </a:lnTo>
                <a:lnTo>
                  <a:pt x="532257" y="204911"/>
                </a:lnTo>
                <a:lnTo>
                  <a:pt x="523963" y="202496"/>
                </a:lnTo>
                <a:lnTo>
                  <a:pt x="512774" y="200884"/>
                </a:lnTo>
                <a:lnTo>
                  <a:pt x="499503" y="200405"/>
                </a:lnTo>
                <a:close/>
              </a:path>
              <a:path w="539115" h="321309">
                <a:moveTo>
                  <a:pt x="92760" y="69989"/>
                </a:moveTo>
                <a:lnTo>
                  <a:pt x="86918" y="69989"/>
                </a:lnTo>
                <a:lnTo>
                  <a:pt x="73907" y="70822"/>
                </a:lnTo>
                <a:lnTo>
                  <a:pt x="35967" y="91385"/>
                </a:lnTo>
                <a:lnTo>
                  <a:pt x="27025" y="120294"/>
                </a:lnTo>
                <a:lnTo>
                  <a:pt x="27847" y="130575"/>
                </a:lnTo>
                <a:lnTo>
                  <a:pt x="55880" y="163774"/>
                </a:lnTo>
                <a:lnTo>
                  <a:pt x="75971" y="166966"/>
                </a:lnTo>
                <a:lnTo>
                  <a:pt x="91167" y="165349"/>
                </a:lnTo>
                <a:lnTo>
                  <a:pt x="104998" y="160586"/>
                </a:lnTo>
                <a:lnTo>
                  <a:pt x="117460" y="152816"/>
                </a:lnTo>
                <a:lnTo>
                  <a:pt x="127794" y="142900"/>
                </a:lnTo>
                <a:lnTo>
                  <a:pt x="74510" y="142900"/>
                </a:lnTo>
                <a:lnTo>
                  <a:pt x="67932" y="140715"/>
                </a:lnTo>
                <a:lnTo>
                  <a:pt x="63550" y="137071"/>
                </a:lnTo>
                <a:lnTo>
                  <a:pt x="59169" y="132689"/>
                </a:lnTo>
                <a:lnTo>
                  <a:pt x="56972" y="126136"/>
                </a:lnTo>
                <a:lnTo>
                  <a:pt x="56972" y="109359"/>
                </a:lnTo>
                <a:lnTo>
                  <a:pt x="92036" y="90411"/>
                </a:lnTo>
                <a:lnTo>
                  <a:pt x="155575" y="90411"/>
                </a:lnTo>
                <a:lnTo>
                  <a:pt x="155575" y="75095"/>
                </a:lnTo>
                <a:lnTo>
                  <a:pt x="126365" y="75095"/>
                </a:lnTo>
                <a:lnTo>
                  <a:pt x="119062" y="73634"/>
                </a:lnTo>
                <a:lnTo>
                  <a:pt x="112483" y="72174"/>
                </a:lnTo>
                <a:lnTo>
                  <a:pt x="92760" y="69989"/>
                </a:lnTo>
                <a:close/>
              </a:path>
              <a:path w="539115" h="321309">
                <a:moveTo>
                  <a:pt x="161421" y="142176"/>
                </a:moveTo>
                <a:lnTo>
                  <a:pt x="128549" y="142176"/>
                </a:lnTo>
                <a:lnTo>
                  <a:pt x="130009" y="145821"/>
                </a:lnTo>
                <a:lnTo>
                  <a:pt x="132207" y="149466"/>
                </a:lnTo>
                <a:lnTo>
                  <a:pt x="133667" y="152374"/>
                </a:lnTo>
                <a:lnTo>
                  <a:pt x="138048" y="158216"/>
                </a:lnTo>
                <a:lnTo>
                  <a:pt x="141706" y="161861"/>
                </a:lnTo>
                <a:lnTo>
                  <a:pt x="143167" y="162585"/>
                </a:lnTo>
                <a:lnTo>
                  <a:pt x="146812" y="162585"/>
                </a:lnTo>
                <a:lnTo>
                  <a:pt x="149733" y="161124"/>
                </a:lnTo>
                <a:lnTo>
                  <a:pt x="162877" y="152374"/>
                </a:lnTo>
                <a:lnTo>
                  <a:pt x="164337" y="150926"/>
                </a:lnTo>
                <a:lnTo>
                  <a:pt x="164337" y="147281"/>
                </a:lnTo>
                <a:lnTo>
                  <a:pt x="162877" y="144360"/>
                </a:lnTo>
                <a:lnTo>
                  <a:pt x="161421" y="142176"/>
                </a:lnTo>
                <a:close/>
              </a:path>
              <a:path w="539115" h="321309">
                <a:moveTo>
                  <a:pt x="155575" y="90411"/>
                </a:moveTo>
                <a:lnTo>
                  <a:pt x="102984" y="90411"/>
                </a:lnTo>
                <a:lnTo>
                  <a:pt x="108839" y="91135"/>
                </a:lnTo>
                <a:lnTo>
                  <a:pt x="113944" y="91871"/>
                </a:lnTo>
                <a:lnTo>
                  <a:pt x="119786" y="92595"/>
                </a:lnTo>
                <a:lnTo>
                  <a:pt x="124904" y="94056"/>
                </a:lnTo>
                <a:lnTo>
                  <a:pt x="124904" y="112280"/>
                </a:lnTo>
                <a:lnTo>
                  <a:pt x="123443" y="116649"/>
                </a:lnTo>
                <a:lnTo>
                  <a:pt x="122707" y="121030"/>
                </a:lnTo>
                <a:lnTo>
                  <a:pt x="88379" y="142900"/>
                </a:lnTo>
                <a:lnTo>
                  <a:pt x="127794" y="142900"/>
                </a:lnTo>
                <a:lnTo>
                  <a:pt x="128549" y="142176"/>
                </a:lnTo>
                <a:lnTo>
                  <a:pt x="161421" y="142176"/>
                </a:lnTo>
                <a:lnTo>
                  <a:pt x="159956" y="139979"/>
                </a:lnTo>
                <a:lnTo>
                  <a:pt x="158496" y="135610"/>
                </a:lnTo>
                <a:lnTo>
                  <a:pt x="157035" y="131965"/>
                </a:lnTo>
                <a:lnTo>
                  <a:pt x="155575" y="127596"/>
                </a:lnTo>
                <a:lnTo>
                  <a:pt x="154851" y="122491"/>
                </a:lnTo>
                <a:lnTo>
                  <a:pt x="154851" y="115925"/>
                </a:lnTo>
                <a:lnTo>
                  <a:pt x="155575" y="115925"/>
                </a:lnTo>
                <a:lnTo>
                  <a:pt x="155575" y="90411"/>
                </a:lnTo>
                <a:close/>
              </a:path>
              <a:path w="539115" h="321309">
                <a:moveTo>
                  <a:pt x="148870" y="25514"/>
                </a:moveTo>
                <a:lnTo>
                  <a:pt x="88379" y="25514"/>
                </a:lnTo>
                <a:lnTo>
                  <a:pt x="97979" y="25948"/>
                </a:lnTo>
                <a:lnTo>
                  <a:pt x="106005" y="27341"/>
                </a:lnTo>
                <a:lnTo>
                  <a:pt x="126365" y="61975"/>
                </a:lnTo>
                <a:lnTo>
                  <a:pt x="126365" y="75095"/>
                </a:lnTo>
                <a:lnTo>
                  <a:pt x="155575" y="75095"/>
                </a:lnTo>
                <a:lnTo>
                  <a:pt x="155575" y="58331"/>
                </a:lnTo>
                <a:lnTo>
                  <a:pt x="154730" y="44522"/>
                </a:lnTo>
                <a:lnTo>
                  <a:pt x="152106" y="32626"/>
                </a:lnTo>
                <a:lnTo>
                  <a:pt x="148870" y="25514"/>
                </a:lnTo>
                <a:close/>
              </a:path>
              <a:path w="539115" h="321309">
                <a:moveTo>
                  <a:pt x="94221" y="0"/>
                </a:moveTo>
                <a:lnTo>
                  <a:pt x="50406" y="8750"/>
                </a:lnTo>
                <a:lnTo>
                  <a:pt x="37249" y="18961"/>
                </a:lnTo>
                <a:lnTo>
                  <a:pt x="37249" y="34264"/>
                </a:lnTo>
                <a:lnTo>
                  <a:pt x="38709" y="36448"/>
                </a:lnTo>
                <a:lnTo>
                  <a:pt x="41643" y="36448"/>
                </a:lnTo>
                <a:lnTo>
                  <a:pt x="42367" y="35725"/>
                </a:lnTo>
                <a:lnTo>
                  <a:pt x="45288" y="35725"/>
                </a:lnTo>
                <a:lnTo>
                  <a:pt x="47485" y="35001"/>
                </a:lnTo>
                <a:lnTo>
                  <a:pt x="50406" y="33540"/>
                </a:lnTo>
                <a:lnTo>
                  <a:pt x="56248" y="31356"/>
                </a:lnTo>
                <a:lnTo>
                  <a:pt x="62814" y="29159"/>
                </a:lnTo>
                <a:lnTo>
                  <a:pt x="75971" y="26250"/>
                </a:lnTo>
                <a:lnTo>
                  <a:pt x="81813" y="25514"/>
                </a:lnTo>
                <a:lnTo>
                  <a:pt x="148870" y="25514"/>
                </a:lnTo>
                <a:lnTo>
                  <a:pt x="147565" y="22644"/>
                </a:lnTo>
                <a:lnTo>
                  <a:pt x="140970" y="14579"/>
                </a:lnTo>
                <a:lnTo>
                  <a:pt x="132331" y="8304"/>
                </a:lnTo>
                <a:lnTo>
                  <a:pt x="121705" y="3736"/>
                </a:lnTo>
                <a:lnTo>
                  <a:pt x="109024" y="945"/>
                </a:lnTo>
                <a:lnTo>
                  <a:pt x="94221" y="0"/>
                </a:lnTo>
                <a:close/>
              </a:path>
              <a:path w="539115" h="321309">
                <a:moveTo>
                  <a:pt x="197205" y="4368"/>
                </a:moveTo>
                <a:lnTo>
                  <a:pt x="173113" y="4368"/>
                </a:lnTo>
                <a:lnTo>
                  <a:pt x="171653" y="5829"/>
                </a:lnTo>
                <a:lnTo>
                  <a:pt x="171653" y="12395"/>
                </a:lnTo>
                <a:lnTo>
                  <a:pt x="173837" y="16040"/>
                </a:lnTo>
                <a:lnTo>
                  <a:pt x="215468" y="153835"/>
                </a:lnTo>
                <a:lnTo>
                  <a:pt x="222770" y="162585"/>
                </a:lnTo>
                <a:lnTo>
                  <a:pt x="225691" y="162585"/>
                </a:lnTo>
                <a:lnTo>
                  <a:pt x="225691" y="163321"/>
                </a:lnTo>
                <a:lnTo>
                  <a:pt x="243954" y="163321"/>
                </a:lnTo>
                <a:lnTo>
                  <a:pt x="246151" y="162585"/>
                </a:lnTo>
                <a:lnTo>
                  <a:pt x="249072" y="159677"/>
                </a:lnTo>
                <a:lnTo>
                  <a:pt x="250532" y="157479"/>
                </a:lnTo>
                <a:lnTo>
                  <a:pt x="251256" y="153835"/>
                </a:lnTo>
                <a:lnTo>
                  <a:pt x="256915" y="130505"/>
                </a:lnTo>
                <a:lnTo>
                  <a:pt x="234467" y="130505"/>
                </a:lnTo>
                <a:lnTo>
                  <a:pt x="204520" y="13119"/>
                </a:lnTo>
                <a:lnTo>
                  <a:pt x="203060" y="9474"/>
                </a:lnTo>
                <a:lnTo>
                  <a:pt x="202323" y="7289"/>
                </a:lnTo>
                <a:lnTo>
                  <a:pt x="200863" y="5829"/>
                </a:lnTo>
                <a:lnTo>
                  <a:pt x="199402" y="5105"/>
                </a:lnTo>
                <a:lnTo>
                  <a:pt x="197205" y="4368"/>
                </a:lnTo>
                <a:close/>
              </a:path>
              <a:path w="539115" h="321309">
                <a:moveTo>
                  <a:pt x="304513" y="39369"/>
                </a:moveTo>
                <a:lnTo>
                  <a:pt x="279019" y="39369"/>
                </a:lnTo>
                <a:lnTo>
                  <a:pt x="306768" y="153835"/>
                </a:lnTo>
                <a:lnTo>
                  <a:pt x="307505" y="157479"/>
                </a:lnTo>
                <a:lnTo>
                  <a:pt x="308965" y="159677"/>
                </a:lnTo>
                <a:lnTo>
                  <a:pt x="311886" y="162585"/>
                </a:lnTo>
                <a:lnTo>
                  <a:pt x="314071" y="163321"/>
                </a:lnTo>
                <a:lnTo>
                  <a:pt x="338175" y="163321"/>
                </a:lnTo>
                <a:lnTo>
                  <a:pt x="341096" y="160400"/>
                </a:lnTo>
                <a:lnTo>
                  <a:pt x="342557" y="158216"/>
                </a:lnTo>
                <a:lnTo>
                  <a:pt x="343293" y="154571"/>
                </a:lnTo>
                <a:lnTo>
                  <a:pt x="350136" y="132689"/>
                </a:lnTo>
                <a:lnTo>
                  <a:pt x="325031" y="132689"/>
                </a:lnTo>
                <a:lnTo>
                  <a:pt x="304513" y="39369"/>
                </a:lnTo>
                <a:close/>
              </a:path>
              <a:path w="539115" h="321309">
                <a:moveTo>
                  <a:pt x="386384" y="5105"/>
                </a:moveTo>
                <a:lnTo>
                  <a:pt x="360819" y="5105"/>
                </a:lnTo>
                <a:lnTo>
                  <a:pt x="357898" y="8013"/>
                </a:lnTo>
                <a:lnTo>
                  <a:pt x="356438" y="10210"/>
                </a:lnTo>
                <a:lnTo>
                  <a:pt x="355714" y="13855"/>
                </a:lnTo>
                <a:lnTo>
                  <a:pt x="325031" y="132689"/>
                </a:lnTo>
                <a:lnTo>
                  <a:pt x="350136" y="132689"/>
                </a:lnTo>
                <a:lnTo>
                  <a:pt x="386384" y="16763"/>
                </a:lnTo>
                <a:lnTo>
                  <a:pt x="387121" y="14579"/>
                </a:lnTo>
                <a:lnTo>
                  <a:pt x="387845" y="13119"/>
                </a:lnTo>
                <a:lnTo>
                  <a:pt x="387845" y="6565"/>
                </a:lnTo>
                <a:lnTo>
                  <a:pt x="386384" y="5105"/>
                </a:lnTo>
                <a:close/>
              </a:path>
              <a:path w="539115" h="321309">
                <a:moveTo>
                  <a:pt x="291439" y="4368"/>
                </a:moveTo>
                <a:lnTo>
                  <a:pt x="267335" y="4368"/>
                </a:lnTo>
                <a:lnTo>
                  <a:pt x="264414" y="7289"/>
                </a:lnTo>
                <a:lnTo>
                  <a:pt x="262953" y="9474"/>
                </a:lnTo>
                <a:lnTo>
                  <a:pt x="262216" y="13119"/>
                </a:lnTo>
                <a:lnTo>
                  <a:pt x="234467" y="130505"/>
                </a:lnTo>
                <a:lnTo>
                  <a:pt x="256915" y="130505"/>
                </a:lnTo>
                <a:lnTo>
                  <a:pt x="279019" y="39369"/>
                </a:lnTo>
                <a:lnTo>
                  <a:pt x="304513" y="39369"/>
                </a:lnTo>
                <a:lnTo>
                  <a:pt x="298742" y="13119"/>
                </a:lnTo>
                <a:lnTo>
                  <a:pt x="298005" y="9474"/>
                </a:lnTo>
                <a:lnTo>
                  <a:pt x="296544" y="7289"/>
                </a:lnTo>
                <a:lnTo>
                  <a:pt x="295084" y="5829"/>
                </a:lnTo>
                <a:lnTo>
                  <a:pt x="293624" y="5105"/>
                </a:lnTo>
                <a:lnTo>
                  <a:pt x="291439" y="4368"/>
                </a:lnTo>
                <a:close/>
              </a:path>
              <a:path w="539115" h="321309">
                <a:moveTo>
                  <a:pt x="406831" y="131965"/>
                </a:moveTo>
                <a:lnTo>
                  <a:pt x="401726" y="131965"/>
                </a:lnTo>
                <a:lnTo>
                  <a:pt x="400265" y="134150"/>
                </a:lnTo>
                <a:lnTo>
                  <a:pt x="400265" y="150190"/>
                </a:lnTo>
                <a:lnTo>
                  <a:pt x="401726" y="153111"/>
                </a:lnTo>
                <a:lnTo>
                  <a:pt x="403186" y="155295"/>
                </a:lnTo>
                <a:lnTo>
                  <a:pt x="406107" y="156756"/>
                </a:lnTo>
                <a:lnTo>
                  <a:pt x="410489" y="159677"/>
                </a:lnTo>
                <a:lnTo>
                  <a:pt x="454317" y="166966"/>
                </a:lnTo>
                <a:lnTo>
                  <a:pt x="460878" y="166828"/>
                </a:lnTo>
                <a:lnTo>
                  <a:pt x="505434" y="150190"/>
                </a:lnTo>
                <a:lnTo>
                  <a:pt x="510191" y="143636"/>
                </a:lnTo>
                <a:lnTo>
                  <a:pt x="445554" y="143636"/>
                </a:lnTo>
                <a:lnTo>
                  <a:pt x="438975" y="142900"/>
                </a:lnTo>
                <a:lnTo>
                  <a:pt x="424370" y="139979"/>
                </a:lnTo>
                <a:lnTo>
                  <a:pt x="417791" y="137794"/>
                </a:lnTo>
                <a:lnTo>
                  <a:pt x="411949" y="134886"/>
                </a:lnTo>
                <a:lnTo>
                  <a:pt x="410489" y="133426"/>
                </a:lnTo>
                <a:lnTo>
                  <a:pt x="409028" y="133426"/>
                </a:lnTo>
                <a:lnTo>
                  <a:pt x="407568" y="132689"/>
                </a:lnTo>
                <a:lnTo>
                  <a:pt x="406831" y="131965"/>
                </a:lnTo>
                <a:close/>
              </a:path>
              <a:path w="539115" h="321309">
                <a:moveTo>
                  <a:pt x="468922" y="723"/>
                </a:moveTo>
                <a:lnTo>
                  <a:pt x="452856" y="723"/>
                </a:lnTo>
                <a:lnTo>
                  <a:pt x="445554" y="1460"/>
                </a:lnTo>
                <a:lnTo>
                  <a:pt x="438238" y="3644"/>
                </a:lnTo>
                <a:lnTo>
                  <a:pt x="431672" y="5829"/>
                </a:lnTo>
                <a:lnTo>
                  <a:pt x="425094" y="8750"/>
                </a:lnTo>
                <a:lnTo>
                  <a:pt x="419989" y="13119"/>
                </a:lnTo>
                <a:lnTo>
                  <a:pt x="414870" y="16763"/>
                </a:lnTo>
                <a:lnTo>
                  <a:pt x="410489" y="21869"/>
                </a:lnTo>
                <a:lnTo>
                  <a:pt x="407568" y="27711"/>
                </a:lnTo>
                <a:lnTo>
                  <a:pt x="403910" y="33540"/>
                </a:lnTo>
                <a:lnTo>
                  <a:pt x="402450" y="40093"/>
                </a:lnTo>
                <a:lnTo>
                  <a:pt x="402450" y="47396"/>
                </a:lnTo>
                <a:lnTo>
                  <a:pt x="422722" y="83389"/>
                </a:lnTo>
                <a:lnTo>
                  <a:pt x="465264" y="99161"/>
                </a:lnTo>
                <a:lnTo>
                  <a:pt x="474027" y="102069"/>
                </a:lnTo>
                <a:lnTo>
                  <a:pt x="480606" y="104990"/>
                </a:lnTo>
                <a:lnTo>
                  <a:pt x="483527" y="108635"/>
                </a:lnTo>
                <a:lnTo>
                  <a:pt x="487184" y="111556"/>
                </a:lnTo>
                <a:lnTo>
                  <a:pt x="488645" y="115925"/>
                </a:lnTo>
                <a:lnTo>
                  <a:pt x="488645" y="128320"/>
                </a:lnTo>
                <a:lnTo>
                  <a:pt x="452856" y="143636"/>
                </a:lnTo>
                <a:lnTo>
                  <a:pt x="510191" y="143636"/>
                </a:lnTo>
                <a:lnTo>
                  <a:pt x="515670" y="132689"/>
                </a:lnTo>
                <a:lnTo>
                  <a:pt x="517131" y="126136"/>
                </a:lnTo>
                <a:lnTo>
                  <a:pt x="517131" y="118109"/>
                </a:lnTo>
                <a:lnTo>
                  <a:pt x="497955" y="84118"/>
                </a:lnTo>
                <a:lnTo>
                  <a:pt x="446278" y="65620"/>
                </a:lnTo>
                <a:lnTo>
                  <a:pt x="439699" y="62699"/>
                </a:lnTo>
                <a:lnTo>
                  <a:pt x="436054" y="59054"/>
                </a:lnTo>
                <a:lnTo>
                  <a:pt x="432396" y="56133"/>
                </a:lnTo>
                <a:lnTo>
                  <a:pt x="430936" y="51765"/>
                </a:lnTo>
                <a:lnTo>
                  <a:pt x="430936" y="39369"/>
                </a:lnTo>
                <a:lnTo>
                  <a:pt x="433857" y="34264"/>
                </a:lnTo>
                <a:lnTo>
                  <a:pt x="439699" y="30619"/>
                </a:lnTo>
                <a:lnTo>
                  <a:pt x="444817" y="26974"/>
                </a:lnTo>
                <a:lnTo>
                  <a:pt x="452856" y="25514"/>
                </a:lnTo>
                <a:lnTo>
                  <a:pt x="508355" y="25514"/>
                </a:lnTo>
                <a:lnTo>
                  <a:pt x="508355" y="17500"/>
                </a:lnTo>
                <a:lnTo>
                  <a:pt x="494487" y="6565"/>
                </a:lnTo>
                <a:lnTo>
                  <a:pt x="491566" y="5105"/>
                </a:lnTo>
                <a:lnTo>
                  <a:pt x="476961" y="2184"/>
                </a:lnTo>
                <a:lnTo>
                  <a:pt x="472567" y="1460"/>
                </a:lnTo>
                <a:lnTo>
                  <a:pt x="468922" y="723"/>
                </a:lnTo>
                <a:close/>
              </a:path>
              <a:path w="539115" h="321309">
                <a:moveTo>
                  <a:pt x="508355" y="25514"/>
                </a:moveTo>
                <a:lnTo>
                  <a:pt x="463080" y="25514"/>
                </a:lnTo>
                <a:lnTo>
                  <a:pt x="472240" y="25925"/>
                </a:lnTo>
                <a:lnTo>
                  <a:pt x="481063" y="27158"/>
                </a:lnTo>
                <a:lnTo>
                  <a:pt x="489476" y="29211"/>
                </a:lnTo>
                <a:lnTo>
                  <a:pt x="497408" y="32080"/>
                </a:lnTo>
                <a:lnTo>
                  <a:pt x="500329" y="33540"/>
                </a:lnTo>
                <a:lnTo>
                  <a:pt x="502513" y="34264"/>
                </a:lnTo>
                <a:lnTo>
                  <a:pt x="506895" y="34264"/>
                </a:lnTo>
                <a:lnTo>
                  <a:pt x="508355" y="32080"/>
                </a:lnTo>
                <a:lnTo>
                  <a:pt x="508355" y="255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957833" y="0"/>
            <a:ext cx="13672566" cy="72551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644395" y="281940"/>
            <a:ext cx="12675108" cy="6353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889760" y="463295"/>
            <a:ext cx="12184380" cy="59237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2822067" y="1720850"/>
            <a:ext cx="9904095" cy="3813175"/>
          </a:xfrm>
          <a:custGeom>
            <a:avLst/>
            <a:gdLst/>
            <a:ahLst/>
            <a:cxnLst/>
            <a:rect l="l" t="t" r="r" b="b"/>
            <a:pathLst>
              <a:path w="9904095" h="3813175">
                <a:moveTo>
                  <a:pt x="9591166" y="3808476"/>
                </a:moveTo>
                <a:lnTo>
                  <a:pt x="9544478" y="3786549"/>
                </a:lnTo>
                <a:lnTo>
                  <a:pt x="9492980" y="3765967"/>
                </a:lnTo>
                <a:lnTo>
                  <a:pt x="9437475" y="3746668"/>
                </a:lnTo>
                <a:lnTo>
                  <a:pt x="9378764" y="3728591"/>
                </a:lnTo>
                <a:lnTo>
                  <a:pt x="9317651" y="3711676"/>
                </a:lnTo>
                <a:lnTo>
                  <a:pt x="9254938" y="3695860"/>
                </a:lnTo>
                <a:lnTo>
                  <a:pt x="9191428" y="3681083"/>
                </a:lnTo>
                <a:lnTo>
                  <a:pt x="9127922" y="3667282"/>
                </a:lnTo>
                <a:lnTo>
                  <a:pt x="9065225" y="3654398"/>
                </a:lnTo>
                <a:lnTo>
                  <a:pt x="9004138" y="3642369"/>
                </a:lnTo>
                <a:lnTo>
                  <a:pt x="8945464" y="3631134"/>
                </a:lnTo>
                <a:lnTo>
                  <a:pt x="8890005" y="3620631"/>
                </a:lnTo>
                <a:lnTo>
                  <a:pt x="8838565" y="3610799"/>
                </a:lnTo>
                <a:lnTo>
                  <a:pt x="8791944" y="3601577"/>
                </a:lnTo>
                <a:lnTo>
                  <a:pt x="8750947" y="3592904"/>
                </a:lnTo>
                <a:lnTo>
                  <a:pt x="8689032" y="3576960"/>
                </a:lnTo>
                <a:lnTo>
                  <a:pt x="8669720" y="3569566"/>
                </a:lnTo>
                <a:lnTo>
                  <a:pt x="8659241" y="3562477"/>
                </a:lnTo>
              </a:path>
              <a:path w="9904095" h="3813175">
                <a:moveTo>
                  <a:pt x="9903587" y="3614293"/>
                </a:moveTo>
                <a:lnTo>
                  <a:pt x="9871480" y="3658159"/>
                </a:lnTo>
                <a:lnTo>
                  <a:pt x="9830044" y="3698380"/>
                </a:lnTo>
                <a:lnTo>
                  <a:pt x="9783020" y="3734051"/>
                </a:lnTo>
                <a:lnTo>
                  <a:pt x="9734153" y="3764264"/>
                </a:lnTo>
                <a:lnTo>
                  <a:pt x="9687184" y="3788113"/>
                </a:lnTo>
                <a:lnTo>
                  <a:pt x="9645858" y="3804691"/>
                </a:lnTo>
                <a:lnTo>
                  <a:pt x="9613917" y="3813093"/>
                </a:lnTo>
                <a:lnTo>
                  <a:pt x="9595104" y="3812413"/>
                </a:lnTo>
              </a:path>
              <a:path w="9904095" h="3813175">
                <a:moveTo>
                  <a:pt x="9895966" y="3606673"/>
                </a:moveTo>
                <a:lnTo>
                  <a:pt x="9799377" y="3654819"/>
                </a:lnTo>
                <a:lnTo>
                  <a:pt x="9701418" y="3721242"/>
                </a:lnTo>
                <a:lnTo>
                  <a:pt x="9625486" y="3780069"/>
                </a:lnTo>
                <a:lnTo>
                  <a:pt x="9594977" y="3805428"/>
                </a:lnTo>
              </a:path>
              <a:path w="9904095" h="3813175">
                <a:moveTo>
                  <a:pt x="1059433" y="214629"/>
                </a:moveTo>
                <a:lnTo>
                  <a:pt x="1445133" y="174244"/>
                </a:lnTo>
                <a:lnTo>
                  <a:pt x="1100012" y="80474"/>
                </a:lnTo>
                <a:lnTo>
                  <a:pt x="616505" y="27971"/>
                </a:lnTo>
                <a:lnTo>
                  <a:pt x="186029" y="5044"/>
                </a:lnTo>
                <a:lnTo>
                  <a:pt x="0" y="0"/>
                </a:lnTo>
              </a:path>
            </a:pathLst>
          </a:custGeom>
          <a:ln w="19050">
            <a:solidFill>
              <a:srgbClr val="F1F1F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4278121" y="1836039"/>
            <a:ext cx="150495" cy="59690"/>
          </a:xfrm>
          <a:custGeom>
            <a:avLst/>
            <a:gdLst/>
            <a:ahLst/>
            <a:cxnLst/>
            <a:rect l="l" t="t" r="r" b="b"/>
            <a:pathLst>
              <a:path w="150495" h="59689">
                <a:moveTo>
                  <a:pt x="150113" y="0"/>
                </a:moveTo>
                <a:lnTo>
                  <a:pt x="0" y="59182"/>
                </a:lnTo>
              </a:path>
            </a:pathLst>
          </a:custGeom>
          <a:ln w="5105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2545234" y="1942719"/>
            <a:ext cx="1487170" cy="664845"/>
          </a:xfrm>
          <a:custGeom>
            <a:avLst/>
            <a:gdLst/>
            <a:ahLst/>
            <a:cxnLst/>
            <a:rect l="l" t="t" r="r" b="b"/>
            <a:pathLst>
              <a:path w="1487170" h="664844">
                <a:moveTo>
                  <a:pt x="220063" y="0"/>
                </a:moveTo>
                <a:lnTo>
                  <a:pt x="72953" y="119822"/>
                </a:lnTo>
                <a:lnTo>
                  <a:pt x="5210" y="201818"/>
                </a:lnTo>
                <a:lnTo>
                  <a:pt x="0" y="283839"/>
                </a:lnTo>
                <a:lnTo>
                  <a:pt x="40485" y="403732"/>
                </a:lnTo>
              </a:path>
              <a:path w="1487170" h="664844">
                <a:moveTo>
                  <a:pt x="39850" y="404113"/>
                </a:moveTo>
                <a:lnTo>
                  <a:pt x="333728" y="0"/>
                </a:lnTo>
                <a:lnTo>
                  <a:pt x="427993" y="122219"/>
                </a:lnTo>
                <a:lnTo>
                  <a:pt x="495399" y="192420"/>
                </a:lnTo>
                <a:lnTo>
                  <a:pt x="568328" y="237118"/>
                </a:lnTo>
                <a:lnTo>
                  <a:pt x="679168" y="282828"/>
                </a:lnTo>
                <a:lnTo>
                  <a:pt x="848205" y="547369"/>
                </a:lnTo>
                <a:lnTo>
                  <a:pt x="714597" y="499520"/>
                </a:lnTo>
                <a:lnTo>
                  <a:pt x="619922" y="481282"/>
                </a:lnTo>
                <a:lnTo>
                  <a:pt x="519056" y="490595"/>
                </a:lnTo>
                <a:lnTo>
                  <a:pt x="366875" y="525398"/>
                </a:lnTo>
                <a:lnTo>
                  <a:pt x="142720" y="558418"/>
                </a:lnTo>
              </a:path>
              <a:path w="1487170" h="664844">
                <a:moveTo>
                  <a:pt x="1486761" y="201929"/>
                </a:moveTo>
                <a:lnTo>
                  <a:pt x="1422379" y="213521"/>
                </a:lnTo>
                <a:lnTo>
                  <a:pt x="1381273" y="220488"/>
                </a:lnTo>
                <a:lnTo>
                  <a:pt x="1335250" y="227963"/>
                </a:lnTo>
                <a:lnTo>
                  <a:pt x="1285077" y="235740"/>
                </a:lnTo>
                <a:lnTo>
                  <a:pt x="1231523" y="243616"/>
                </a:lnTo>
                <a:lnTo>
                  <a:pt x="1175358" y="251384"/>
                </a:lnTo>
                <a:lnTo>
                  <a:pt x="1117349" y="258841"/>
                </a:lnTo>
                <a:lnTo>
                  <a:pt x="1058266" y="265782"/>
                </a:lnTo>
                <a:lnTo>
                  <a:pt x="998877" y="272002"/>
                </a:lnTo>
                <a:lnTo>
                  <a:pt x="939951" y="277295"/>
                </a:lnTo>
                <a:lnTo>
                  <a:pt x="882257" y="281457"/>
                </a:lnTo>
                <a:lnTo>
                  <a:pt x="826562" y="284284"/>
                </a:lnTo>
                <a:lnTo>
                  <a:pt x="773637" y="285570"/>
                </a:lnTo>
                <a:lnTo>
                  <a:pt x="724249" y="285111"/>
                </a:lnTo>
                <a:lnTo>
                  <a:pt x="679168" y="282701"/>
                </a:lnTo>
              </a:path>
              <a:path w="1487170" h="664844">
                <a:moveTo>
                  <a:pt x="866493" y="557783"/>
                </a:moveTo>
                <a:lnTo>
                  <a:pt x="887481" y="582201"/>
                </a:lnTo>
                <a:lnTo>
                  <a:pt x="905053" y="617966"/>
                </a:lnTo>
                <a:lnTo>
                  <a:pt x="917124" y="650277"/>
                </a:lnTo>
                <a:lnTo>
                  <a:pt x="921611" y="664336"/>
                </a:lnTo>
                <a:lnTo>
                  <a:pt x="1117953" y="574613"/>
                </a:lnTo>
                <a:lnTo>
                  <a:pt x="1226950" y="525192"/>
                </a:lnTo>
                <a:lnTo>
                  <a:pt x="1287799" y="498512"/>
                </a:lnTo>
                <a:lnTo>
                  <a:pt x="1339695" y="477011"/>
                </a:lnTo>
              </a:path>
              <a:path w="1487170" h="664844">
                <a:moveTo>
                  <a:pt x="866493" y="539368"/>
                </a:moveTo>
                <a:lnTo>
                  <a:pt x="875748" y="533476"/>
                </a:lnTo>
                <a:lnTo>
                  <a:pt x="898932" y="522458"/>
                </a:lnTo>
                <a:lnTo>
                  <a:pt x="933912" y="506916"/>
                </a:lnTo>
                <a:lnTo>
                  <a:pt x="978553" y="487453"/>
                </a:lnTo>
                <a:lnTo>
                  <a:pt x="1030721" y="464668"/>
                </a:lnTo>
                <a:lnTo>
                  <a:pt x="1088281" y="439164"/>
                </a:lnTo>
                <a:lnTo>
                  <a:pt x="1149099" y="411543"/>
                </a:lnTo>
                <a:lnTo>
                  <a:pt x="1211041" y="382405"/>
                </a:lnTo>
                <a:lnTo>
                  <a:pt x="1271972" y="352353"/>
                </a:lnTo>
                <a:lnTo>
                  <a:pt x="1329758" y="321987"/>
                </a:lnTo>
                <a:lnTo>
                  <a:pt x="1382264" y="291910"/>
                </a:lnTo>
                <a:lnTo>
                  <a:pt x="1427356" y="262723"/>
                </a:lnTo>
                <a:lnTo>
                  <a:pt x="1462900" y="235026"/>
                </a:lnTo>
                <a:lnTo>
                  <a:pt x="1486761" y="209422"/>
                </a:lnTo>
              </a:path>
            </a:pathLst>
          </a:custGeom>
          <a:ln w="19050">
            <a:solidFill>
              <a:srgbClr val="F1F1F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3897503" y="2223389"/>
            <a:ext cx="235458" cy="1988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3925315" y="2255139"/>
            <a:ext cx="198120" cy="502284"/>
          </a:xfrm>
          <a:custGeom>
            <a:avLst/>
            <a:gdLst/>
            <a:ahLst/>
            <a:cxnLst/>
            <a:rect l="l" t="t" r="r" b="b"/>
            <a:pathLst>
              <a:path w="198120" h="502285">
                <a:moveTo>
                  <a:pt x="0" y="183514"/>
                </a:moveTo>
                <a:lnTo>
                  <a:pt x="46065" y="275042"/>
                </a:lnTo>
                <a:lnTo>
                  <a:pt x="65627" y="338042"/>
                </a:lnTo>
                <a:lnTo>
                  <a:pt x="62472" y="401756"/>
                </a:lnTo>
                <a:lnTo>
                  <a:pt x="40386" y="495426"/>
                </a:lnTo>
                <a:lnTo>
                  <a:pt x="38745" y="501810"/>
                </a:lnTo>
                <a:lnTo>
                  <a:pt x="41425" y="491471"/>
                </a:lnTo>
                <a:lnTo>
                  <a:pt x="57541" y="430775"/>
                </a:lnTo>
                <a:lnTo>
                  <a:pt x="69872" y="385496"/>
                </a:lnTo>
                <a:lnTo>
                  <a:pt x="84314" y="333648"/>
                </a:lnTo>
                <a:lnTo>
                  <a:pt x="100315" y="277769"/>
                </a:lnTo>
                <a:lnTo>
                  <a:pt x="117322" y="220397"/>
                </a:lnTo>
                <a:lnTo>
                  <a:pt x="134784" y="164071"/>
                </a:lnTo>
                <a:lnTo>
                  <a:pt x="152147" y="111330"/>
                </a:lnTo>
                <a:lnTo>
                  <a:pt x="168859" y="64712"/>
                </a:lnTo>
                <a:lnTo>
                  <a:pt x="184367" y="26756"/>
                </a:lnTo>
                <a:lnTo>
                  <a:pt x="198120" y="0"/>
                </a:lnTo>
              </a:path>
            </a:pathLst>
          </a:custGeom>
          <a:ln w="19049">
            <a:solidFill>
              <a:srgbClr val="F1F1F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2740025" y="1714500"/>
            <a:ext cx="157606" cy="2891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2585085" y="1942719"/>
            <a:ext cx="624840" cy="558800"/>
          </a:xfrm>
          <a:custGeom>
            <a:avLst/>
            <a:gdLst/>
            <a:ahLst/>
            <a:cxnLst/>
            <a:rect l="l" t="t" r="r" b="b"/>
            <a:pathLst>
              <a:path w="624839" h="558800">
                <a:moveTo>
                  <a:pt x="294004" y="0"/>
                </a:moveTo>
                <a:lnTo>
                  <a:pt x="102869" y="558418"/>
                </a:lnTo>
                <a:lnTo>
                  <a:pt x="0" y="404113"/>
                </a:lnTo>
                <a:lnTo>
                  <a:pt x="624713" y="290194"/>
                </a:lnTo>
              </a:path>
            </a:pathLst>
          </a:custGeom>
          <a:ln w="19050">
            <a:solidFill>
              <a:srgbClr val="F1F1F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0" y="1942719"/>
            <a:ext cx="2879725" cy="3430270"/>
          </a:xfrm>
          <a:custGeom>
            <a:avLst/>
            <a:gdLst/>
            <a:ahLst/>
            <a:cxnLst/>
            <a:rect l="l" t="t" r="r" b="b"/>
            <a:pathLst>
              <a:path w="2879725" h="3430270">
                <a:moveTo>
                  <a:pt x="2879217" y="0"/>
                </a:moveTo>
                <a:lnTo>
                  <a:pt x="2857246" y="469900"/>
                </a:lnTo>
                <a:lnTo>
                  <a:pt x="2688336" y="558038"/>
                </a:lnTo>
                <a:lnTo>
                  <a:pt x="1920829" y="1587055"/>
                </a:lnTo>
                <a:lnTo>
                  <a:pt x="776525" y="2733992"/>
                </a:lnTo>
                <a:lnTo>
                  <a:pt x="0" y="3430225"/>
                </a:lnTo>
              </a:path>
            </a:pathLst>
          </a:custGeom>
          <a:ln w="19050">
            <a:solidFill>
              <a:srgbClr val="F1F1F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4351401" y="1847469"/>
            <a:ext cx="110489" cy="242570"/>
          </a:xfrm>
          <a:custGeom>
            <a:avLst/>
            <a:gdLst/>
            <a:ahLst/>
            <a:cxnLst/>
            <a:rect l="l" t="t" r="r" b="b"/>
            <a:pathLst>
              <a:path w="110489" h="242569">
                <a:moveTo>
                  <a:pt x="77215" y="0"/>
                </a:moveTo>
                <a:lnTo>
                  <a:pt x="0" y="242188"/>
                </a:lnTo>
                <a:lnTo>
                  <a:pt x="38943" y="182905"/>
                </a:lnTo>
                <a:lnTo>
                  <a:pt x="63420" y="153209"/>
                </a:lnTo>
                <a:lnTo>
                  <a:pt x="83778" y="144158"/>
                </a:lnTo>
                <a:lnTo>
                  <a:pt x="110362" y="146811"/>
                </a:lnTo>
              </a:path>
            </a:pathLst>
          </a:custGeom>
          <a:ln w="19050">
            <a:solidFill>
              <a:srgbClr val="F1F1F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4351401" y="1994407"/>
            <a:ext cx="110489" cy="113664"/>
          </a:xfrm>
          <a:custGeom>
            <a:avLst/>
            <a:gdLst/>
            <a:ahLst/>
            <a:cxnLst/>
            <a:rect l="l" t="t" r="r" b="b"/>
            <a:pathLst>
              <a:path w="110489" h="113664">
                <a:moveTo>
                  <a:pt x="0" y="113537"/>
                </a:moveTo>
                <a:lnTo>
                  <a:pt x="38943" y="103548"/>
                </a:lnTo>
                <a:lnTo>
                  <a:pt x="63420" y="88391"/>
                </a:lnTo>
                <a:lnTo>
                  <a:pt x="83778" y="57423"/>
                </a:lnTo>
                <a:lnTo>
                  <a:pt x="110362" y="0"/>
                </a:lnTo>
              </a:path>
            </a:pathLst>
          </a:custGeom>
          <a:ln w="5105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bg object 31"/>
          <p:cNvSpPr/>
          <p:nvPr/>
        </p:nvSpPr>
        <p:spPr>
          <a:xfrm>
            <a:off x="2857119" y="1851151"/>
            <a:ext cx="2550795" cy="3091815"/>
          </a:xfrm>
          <a:custGeom>
            <a:avLst/>
            <a:gdLst/>
            <a:ahLst/>
            <a:cxnLst/>
            <a:rect l="l" t="t" r="r" b="b"/>
            <a:pathLst>
              <a:path w="2550795" h="3091815">
                <a:moveTo>
                  <a:pt x="1468246" y="256539"/>
                </a:moveTo>
                <a:lnTo>
                  <a:pt x="1287986" y="152917"/>
                </a:lnTo>
                <a:lnTo>
                  <a:pt x="1182020" y="101933"/>
                </a:lnTo>
                <a:lnTo>
                  <a:pt x="1109059" y="88786"/>
                </a:lnTo>
                <a:lnTo>
                  <a:pt x="1027810" y="98678"/>
                </a:lnTo>
                <a:lnTo>
                  <a:pt x="1087856" y="192359"/>
                </a:lnTo>
                <a:lnTo>
                  <a:pt x="1122410" y="242331"/>
                </a:lnTo>
                <a:lnTo>
                  <a:pt x="1167383" y="278638"/>
                </a:lnTo>
                <a:lnTo>
                  <a:pt x="1331033" y="280479"/>
                </a:lnTo>
                <a:lnTo>
                  <a:pt x="1416923" y="279558"/>
                </a:lnTo>
                <a:lnTo>
                  <a:pt x="1453259" y="274494"/>
                </a:lnTo>
                <a:lnTo>
                  <a:pt x="1468246" y="263906"/>
                </a:lnTo>
              </a:path>
              <a:path w="2550795" h="3091815">
                <a:moveTo>
                  <a:pt x="0" y="0"/>
                </a:moveTo>
                <a:lnTo>
                  <a:pt x="459841" y="67181"/>
                </a:lnTo>
                <a:lnTo>
                  <a:pt x="719788" y="98345"/>
                </a:lnTo>
                <a:lnTo>
                  <a:pt x="875841" y="101387"/>
                </a:lnTo>
                <a:lnTo>
                  <a:pt x="1024001" y="84200"/>
                </a:lnTo>
              </a:path>
              <a:path w="2550795" h="3091815">
                <a:moveTo>
                  <a:pt x="1108709" y="932052"/>
                </a:moveTo>
                <a:lnTo>
                  <a:pt x="1827916" y="1692884"/>
                </a:lnTo>
                <a:lnTo>
                  <a:pt x="2194639" y="2171430"/>
                </a:lnTo>
                <a:lnTo>
                  <a:pt x="2323165" y="2570132"/>
                </a:lnTo>
                <a:lnTo>
                  <a:pt x="2327783" y="3091434"/>
                </a:lnTo>
              </a:path>
              <a:path w="2550795" h="3091815">
                <a:moveTo>
                  <a:pt x="1108709" y="932052"/>
                </a:moveTo>
                <a:lnTo>
                  <a:pt x="1836277" y="1552438"/>
                </a:lnTo>
                <a:lnTo>
                  <a:pt x="2205799" y="1984168"/>
                </a:lnTo>
                <a:lnTo>
                  <a:pt x="2331577" y="2429686"/>
                </a:lnTo>
                <a:lnTo>
                  <a:pt x="2327910" y="3091434"/>
                </a:lnTo>
              </a:path>
              <a:path w="2550795" h="3091815">
                <a:moveTo>
                  <a:pt x="1494282" y="256921"/>
                </a:moveTo>
                <a:lnTo>
                  <a:pt x="2124051" y="1208287"/>
                </a:lnTo>
                <a:lnTo>
                  <a:pt x="2443353" y="1809956"/>
                </a:lnTo>
                <a:lnTo>
                  <a:pt x="2550628" y="2318017"/>
                </a:lnTo>
                <a:lnTo>
                  <a:pt x="2544318" y="2988564"/>
                </a:lnTo>
              </a:path>
            </a:pathLst>
          </a:custGeom>
          <a:ln w="19050">
            <a:solidFill>
              <a:srgbClr val="F1F1F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bg object 32"/>
          <p:cNvSpPr/>
          <p:nvPr/>
        </p:nvSpPr>
        <p:spPr>
          <a:xfrm>
            <a:off x="0" y="1942719"/>
            <a:ext cx="2765425" cy="2531745"/>
          </a:xfrm>
          <a:custGeom>
            <a:avLst/>
            <a:gdLst/>
            <a:ahLst/>
            <a:cxnLst/>
            <a:rect l="l" t="t" r="r" b="b"/>
            <a:pathLst>
              <a:path w="2765425" h="2531745">
                <a:moveTo>
                  <a:pt x="2585085" y="403859"/>
                </a:moveTo>
                <a:lnTo>
                  <a:pt x="2538153" y="419997"/>
                </a:lnTo>
                <a:lnTo>
                  <a:pt x="2486793" y="441830"/>
                </a:lnTo>
                <a:lnTo>
                  <a:pt x="2431200" y="469144"/>
                </a:lnTo>
                <a:lnTo>
                  <a:pt x="2371569" y="501723"/>
                </a:lnTo>
                <a:lnTo>
                  <a:pt x="2308095" y="539351"/>
                </a:lnTo>
                <a:lnTo>
                  <a:pt x="2274977" y="559992"/>
                </a:lnTo>
                <a:lnTo>
                  <a:pt x="2240972" y="581814"/>
                </a:lnTo>
                <a:lnTo>
                  <a:pt x="2206102" y="604791"/>
                </a:lnTo>
                <a:lnTo>
                  <a:pt x="2170394" y="628895"/>
                </a:lnTo>
                <a:lnTo>
                  <a:pt x="2133871" y="654101"/>
                </a:lnTo>
                <a:lnTo>
                  <a:pt x="2096557" y="680380"/>
                </a:lnTo>
                <a:lnTo>
                  <a:pt x="2058477" y="707706"/>
                </a:lnTo>
                <a:lnTo>
                  <a:pt x="2019655" y="736052"/>
                </a:lnTo>
                <a:lnTo>
                  <a:pt x="1980116" y="765391"/>
                </a:lnTo>
                <a:lnTo>
                  <a:pt x="1939883" y="795696"/>
                </a:lnTo>
                <a:lnTo>
                  <a:pt x="1898981" y="826940"/>
                </a:lnTo>
                <a:lnTo>
                  <a:pt x="1857435" y="859097"/>
                </a:lnTo>
                <a:lnTo>
                  <a:pt x="1815269" y="892138"/>
                </a:lnTo>
                <a:lnTo>
                  <a:pt x="1772507" y="926038"/>
                </a:lnTo>
                <a:lnTo>
                  <a:pt x="1729174" y="960770"/>
                </a:lnTo>
                <a:lnTo>
                  <a:pt x="1685293" y="996306"/>
                </a:lnTo>
                <a:lnTo>
                  <a:pt x="1640890" y="1032620"/>
                </a:lnTo>
                <a:lnTo>
                  <a:pt x="1595988" y="1069684"/>
                </a:lnTo>
                <a:lnTo>
                  <a:pt x="1550611" y="1107471"/>
                </a:lnTo>
                <a:lnTo>
                  <a:pt x="1504785" y="1145956"/>
                </a:lnTo>
                <a:lnTo>
                  <a:pt x="1458534" y="1185110"/>
                </a:lnTo>
                <a:lnTo>
                  <a:pt x="1411881" y="1224907"/>
                </a:lnTo>
                <a:lnTo>
                  <a:pt x="1364852" y="1265320"/>
                </a:lnTo>
                <a:lnTo>
                  <a:pt x="1317470" y="1306322"/>
                </a:lnTo>
                <a:lnTo>
                  <a:pt x="1269760" y="1347886"/>
                </a:lnTo>
                <a:lnTo>
                  <a:pt x="1221746" y="1389985"/>
                </a:lnTo>
                <a:lnTo>
                  <a:pt x="1173453" y="1432593"/>
                </a:lnTo>
                <a:lnTo>
                  <a:pt x="1124905" y="1475681"/>
                </a:lnTo>
                <a:lnTo>
                  <a:pt x="1076125" y="1519224"/>
                </a:lnTo>
                <a:lnTo>
                  <a:pt x="1027140" y="1563194"/>
                </a:lnTo>
                <a:lnTo>
                  <a:pt x="977972" y="1607565"/>
                </a:lnTo>
                <a:lnTo>
                  <a:pt x="928646" y="1652309"/>
                </a:lnTo>
                <a:lnTo>
                  <a:pt x="879187" y="1697399"/>
                </a:lnTo>
                <a:lnTo>
                  <a:pt x="829619" y="1742809"/>
                </a:lnTo>
                <a:lnTo>
                  <a:pt x="779967" y="1788512"/>
                </a:lnTo>
                <a:lnTo>
                  <a:pt x="730253" y="1834481"/>
                </a:lnTo>
                <a:lnTo>
                  <a:pt x="680504" y="1880688"/>
                </a:lnTo>
                <a:lnTo>
                  <a:pt x="630743" y="1927107"/>
                </a:lnTo>
                <a:lnTo>
                  <a:pt x="580994" y="1973711"/>
                </a:lnTo>
                <a:lnTo>
                  <a:pt x="531283" y="2020473"/>
                </a:lnTo>
                <a:lnTo>
                  <a:pt x="481632" y="2067366"/>
                </a:lnTo>
                <a:lnTo>
                  <a:pt x="432068" y="2114363"/>
                </a:lnTo>
                <a:lnTo>
                  <a:pt x="382613" y="2161438"/>
                </a:lnTo>
                <a:lnTo>
                  <a:pt x="333292" y="2208562"/>
                </a:lnTo>
                <a:lnTo>
                  <a:pt x="284130" y="2255710"/>
                </a:lnTo>
                <a:lnTo>
                  <a:pt x="235151" y="2302854"/>
                </a:lnTo>
                <a:lnTo>
                  <a:pt x="186380" y="2349968"/>
                </a:lnTo>
                <a:lnTo>
                  <a:pt x="137839" y="2397024"/>
                </a:lnTo>
                <a:lnTo>
                  <a:pt x="89555" y="2443995"/>
                </a:lnTo>
                <a:lnTo>
                  <a:pt x="41551" y="2490856"/>
                </a:lnTo>
                <a:lnTo>
                  <a:pt x="0" y="2531556"/>
                </a:lnTo>
              </a:path>
              <a:path w="2765425" h="2531745">
                <a:moveTo>
                  <a:pt x="2570607" y="403605"/>
                </a:moveTo>
                <a:lnTo>
                  <a:pt x="2562474" y="401658"/>
                </a:lnTo>
                <a:lnTo>
                  <a:pt x="2551339" y="400467"/>
                </a:lnTo>
                <a:lnTo>
                  <a:pt x="2537276" y="400016"/>
                </a:lnTo>
                <a:lnTo>
                  <a:pt x="2520356" y="400287"/>
                </a:lnTo>
                <a:lnTo>
                  <a:pt x="2478244" y="402930"/>
                </a:lnTo>
                <a:lnTo>
                  <a:pt x="2425588" y="408261"/>
                </a:lnTo>
                <a:lnTo>
                  <a:pt x="2362976" y="416148"/>
                </a:lnTo>
                <a:lnTo>
                  <a:pt x="2290994" y="426454"/>
                </a:lnTo>
                <a:lnTo>
                  <a:pt x="2251673" y="432473"/>
                </a:lnTo>
                <a:lnTo>
                  <a:pt x="2210228" y="439047"/>
                </a:lnTo>
                <a:lnTo>
                  <a:pt x="2166735" y="446158"/>
                </a:lnTo>
                <a:lnTo>
                  <a:pt x="2121265" y="453791"/>
                </a:lnTo>
                <a:lnTo>
                  <a:pt x="2073892" y="461928"/>
                </a:lnTo>
                <a:lnTo>
                  <a:pt x="2024690" y="470553"/>
                </a:lnTo>
                <a:lnTo>
                  <a:pt x="1973732" y="479648"/>
                </a:lnTo>
                <a:lnTo>
                  <a:pt x="1921091" y="489197"/>
                </a:lnTo>
                <a:lnTo>
                  <a:pt x="1866840" y="499184"/>
                </a:lnTo>
                <a:lnTo>
                  <a:pt x="1811053" y="509591"/>
                </a:lnTo>
                <a:lnTo>
                  <a:pt x="1753803" y="520401"/>
                </a:lnTo>
                <a:lnTo>
                  <a:pt x="1695164" y="531599"/>
                </a:lnTo>
                <a:lnTo>
                  <a:pt x="1635208" y="543166"/>
                </a:lnTo>
                <a:lnTo>
                  <a:pt x="1574009" y="555087"/>
                </a:lnTo>
                <a:lnTo>
                  <a:pt x="1511640" y="567344"/>
                </a:lnTo>
                <a:lnTo>
                  <a:pt x="1448174" y="579920"/>
                </a:lnTo>
                <a:lnTo>
                  <a:pt x="1383686" y="592800"/>
                </a:lnTo>
                <a:lnTo>
                  <a:pt x="1318247" y="605966"/>
                </a:lnTo>
                <a:lnTo>
                  <a:pt x="1251932" y="619401"/>
                </a:lnTo>
                <a:lnTo>
                  <a:pt x="1184813" y="633088"/>
                </a:lnTo>
                <a:lnTo>
                  <a:pt x="1116965" y="647011"/>
                </a:lnTo>
                <a:lnTo>
                  <a:pt x="1048460" y="661153"/>
                </a:lnTo>
                <a:lnTo>
                  <a:pt x="979371" y="675498"/>
                </a:lnTo>
                <a:lnTo>
                  <a:pt x="909772" y="690027"/>
                </a:lnTo>
                <a:lnTo>
                  <a:pt x="839737" y="704725"/>
                </a:lnTo>
                <a:lnTo>
                  <a:pt x="769338" y="719575"/>
                </a:lnTo>
                <a:lnTo>
                  <a:pt x="698648" y="734560"/>
                </a:lnTo>
                <a:lnTo>
                  <a:pt x="627742" y="749663"/>
                </a:lnTo>
                <a:lnTo>
                  <a:pt x="556692" y="764868"/>
                </a:lnTo>
                <a:lnTo>
                  <a:pt x="485572" y="780157"/>
                </a:lnTo>
                <a:lnTo>
                  <a:pt x="414454" y="795514"/>
                </a:lnTo>
                <a:lnTo>
                  <a:pt x="343413" y="810922"/>
                </a:lnTo>
                <a:lnTo>
                  <a:pt x="272522" y="826364"/>
                </a:lnTo>
                <a:lnTo>
                  <a:pt x="201853" y="841824"/>
                </a:lnTo>
                <a:lnTo>
                  <a:pt x="131481" y="857284"/>
                </a:lnTo>
                <a:lnTo>
                  <a:pt x="61478" y="872729"/>
                </a:lnTo>
                <a:lnTo>
                  <a:pt x="0" y="886349"/>
                </a:lnTo>
              </a:path>
              <a:path w="2765425" h="2531745">
                <a:moveTo>
                  <a:pt x="2764917" y="0"/>
                </a:moveTo>
                <a:lnTo>
                  <a:pt x="2719373" y="4830"/>
                </a:lnTo>
                <a:lnTo>
                  <a:pt x="2673143" y="9943"/>
                </a:lnTo>
                <a:lnTo>
                  <a:pt x="2626250" y="15332"/>
                </a:lnTo>
                <a:lnTo>
                  <a:pt x="2578712" y="20987"/>
                </a:lnTo>
                <a:lnTo>
                  <a:pt x="2530552" y="26901"/>
                </a:lnTo>
                <a:lnTo>
                  <a:pt x="2481789" y="33066"/>
                </a:lnTo>
                <a:lnTo>
                  <a:pt x="2432445" y="39473"/>
                </a:lnTo>
                <a:lnTo>
                  <a:pt x="2382539" y="46115"/>
                </a:lnTo>
                <a:lnTo>
                  <a:pt x="2332094" y="52983"/>
                </a:lnTo>
                <a:lnTo>
                  <a:pt x="2281129" y="60069"/>
                </a:lnTo>
                <a:lnTo>
                  <a:pt x="2229665" y="67366"/>
                </a:lnTo>
                <a:lnTo>
                  <a:pt x="2177723" y="74864"/>
                </a:lnTo>
                <a:lnTo>
                  <a:pt x="2125323" y="82555"/>
                </a:lnTo>
                <a:lnTo>
                  <a:pt x="2072487" y="90432"/>
                </a:lnTo>
                <a:lnTo>
                  <a:pt x="2019235" y="98487"/>
                </a:lnTo>
                <a:lnTo>
                  <a:pt x="1965588" y="106711"/>
                </a:lnTo>
                <a:lnTo>
                  <a:pt x="1911567" y="115096"/>
                </a:lnTo>
                <a:lnTo>
                  <a:pt x="1857191" y="123634"/>
                </a:lnTo>
                <a:lnTo>
                  <a:pt x="1802482" y="132317"/>
                </a:lnTo>
                <a:lnTo>
                  <a:pt x="1747461" y="141137"/>
                </a:lnTo>
                <a:lnTo>
                  <a:pt x="1692148" y="150085"/>
                </a:lnTo>
                <a:lnTo>
                  <a:pt x="1636565" y="159154"/>
                </a:lnTo>
                <a:lnTo>
                  <a:pt x="1580731" y="168335"/>
                </a:lnTo>
                <a:lnTo>
                  <a:pt x="1524667" y="177621"/>
                </a:lnTo>
                <a:lnTo>
                  <a:pt x="1468395" y="187002"/>
                </a:lnTo>
                <a:lnTo>
                  <a:pt x="1411934" y="196472"/>
                </a:lnTo>
                <a:lnTo>
                  <a:pt x="1355306" y="206021"/>
                </a:lnTo>
                <a:lnTo>
                  <a:pt x="1298531" y="215641"/>
                </a:lnTo>
                <a:lnTo>
                  <a:pt x="1241631" y="225326"/>
                </a:lnTo>
                <a:lnTo>
                  <a:pt x="1184624" y="235065"/>
                </a:lnTo>
                <a:lnTo>
                  <a:pt x="1127534" y="244852"/>
                </a:lnTo>
                <a:lnTo>
                  <a:pt x="1070379" y="254678"/>
                </a:lnTo>
                <a:lnTo>
                  <a:pt x="1013182" y="264535"/>
                </a:lnTo>
                <a:lnTo>
                  <a:pt x="955961" y="274415"/>
                </a:lnTo>
                <a:lnTo>
                  <a:pt x="898739" y="284309"/>
                </a:lnTo>
                <a:lnTo>
                  <a:pt x="841536" y="294210"/>
                </a:lnTo>
                <a:lnTo>
                  <a:pt x="784373" y="304110"/>
                </a:lnTo>
                <a:lnTo>
                  <a:pt x="727270" y="313999"/>
                </a:lnTo>
                <a:lnTo>
                  <a:pt x="670248" y="323871"/>
                </a:lnTo>
                <a:lnTo>
                  <a:pt x="613328" y="333717"/>
                </a:lnTo>
                <a:lnTo>
                  <a:pt x="556531" y="343529"/>
                </a:lnTo>
                <a:lnTo>
                  <a:pt x="499876" y="353298"/>
                </a:lnTo>
                <a:lnTo>
                  <a:pt x="443386" y="363017"/>
                </a:lnTo>
                <a:lnTo>
                  <a:pt x="387080" y="372677"/>
                </a:lnTo>
                <a:lnTo>
                  <a:pt x="330980" y="382271"/>
                </a:lnTo>
                <a:lnTo>
                  <a:pt x="275105" y="391790"/>
                </a:lnTo>
                <a:lnTo>
                  <a:pt x="219478" y="401226"/>
                </a:lnTo>
                <a:lnTo>
                  <a:pt x="164117" y="410571"/>
                </a:lnTo>
                <a:lnTo>
                  <a:pt x="109045" y="419816"/>
                </a:lnTo>
                <a:lnTo>
                  <a:pt x="54282" y="428955"/>
                </a:lnTo>
                <a:lnTo>
                  <a:pt x="0" y="437952"/>
                </a:lnTo>
              </a:path>
              <a:path w="2765425" h="2531745">
                <a:moveTo>
                  <a:pt x="2764917" y="0"/>
                </a:moveTo>
                <a:lnTo>
                  <a:pt x="2721304" y="4555"/>
                </a:lnTo>
                <a:lnTo>
                  <a:pt x="2676895" y="9259"/>
                </a:lnTo>
                <a:lnTo>
                  <a:pt x="2631713" y="14107"/>
                </a:lnTo>
                <a:lnTo>
                  <a:pt x="2585779" y="19093"/>
                </a:lnTo>
                <a:lnTo>
                  <a:pt x="2539115" y="24214"/>
                </a:lnTo>
                <a:lnTo>
                  <a:pt x="2491743" y="29465"/>
                </a:lnTo>
                <a:lnTo>
                  <a:pt x="2443685" y="34842"/>
                </a:lnTo>
                <a:lnTo>
                  <a:pt x="2394962" y="40338"/>
                </a:lnTo>
                <a:lnTo>
                  <a:pt x="2345597" y="45951"/>
                </a:lnTo>
                <a:lnTo>
                  <a:pt x="2295612" y="51675"/>
                </a:lnTo>
                <a:lnTo>
                  <a:pt x="2245028" y="57506"/>
                </a:lnTo>
                <a:lnTo>
                  <a:pt x="2193867" y="63439"/>
                </a:lnTo>
                <a:lnTo>
                  <a:pt x="2142152" y="69470"/>
                </a:lnTo>
                <a:lnTo>
                  <a:pt x="2089903" y="75593"/>
                </a:lnTo>
                <a:lnTo>
                  <a:pt x="2037144" y="81805"/>
                </a:lnTo>
                <a:lnTo>
                  <a:pt x="1983895" y="88100"/>
                </a:lnTo>
                <a:lnTo>
                  <a:pt x="1930179" y="94474"/>
                </a:lnTo>
                <a:lnTo>
                  <a:pt x="1876017" y="100923"/>
                </a:lnTo>
                <a:lnTo>
                  <a:pt x="1821432" y="107442"/>
                </a:lnTo>
                <a:lnTo>
                  <a:pt x="1766445" y="114025"/>
                </a:lnTo>
                <a:lnTo>
                  <a:pt x="1711079" y="120670"/>
                </a:lnTo>
                <a:lnTo>
                  <a:pt x="1655354" y="127370"/>
                </a:lnTo>
                <a:lnTo>
                  <a:pt x="1599294" y="134121"/>
                </a:lnTo>
                <a:lnTo>
                  <a:pt x="1542919" y="140919"/>
                </a:lnTo>
                <a:lnTo>
                  <a:pt x="1486252" y="147760"/>
                </a:lnTo>
                <a:lnTo>
                  <a:pt x="1429315" y="154637"/>
                </a:lnTo>
                <a:lnTo>
                  <a:pt x="1372129" y="161548"/>
                </a:lnTo>
                <a:lnTo>
                  <a:pt x="1314717" y="168487"/>
                </a:lnTo>
                <a:lnTo>
                  <a:pt x="1257100" y="175449"/>
                </a:lnTo>
                <a:lnTo>
                  <a:pt x="1199300" y="182430"/>
                </a:lnTo>
                <a:lnTo>
                  <a:pt x="1141339" y="189426"/>
                </a:lnTo>
                <a:lnTo>
                  <a:pt x="1083239" y="196432"/>
                </a:lnTo>
                <a:lnTo>
                  <a:pt x="1025021" y="203442"/>
                </a:lnTo>
                <a:lnTo>
                  <a:pt x="966709" y="210453"/>
                </a:lnTo>
                <a:lnTo>
                  <a:pt x="908323" y="217460"/>
                </a:lnTo>
                <a:lnTo>
                  <a:pt x="849885" y="224459"/>
                </a:lnTo>
                <a:lnTo>
                  <a:pt x="791418" y="231443"/>
                </a:lnTo>
                <a:lnTo>
                  <a:pt x="732943" y="238410"/>
                </a:lnTo>
                <a:lnTo>
                  <a:pt x="674482" y="245355"/>
                </a:lnTo>
                <a:lnTo>
                  <a:pt x="616057" y="252272"/>
                </a:lnTo>
                <a:lnTo>
                  <a:pt x="557690" y="259157"/>
                </a:lnTo>
                <a:lnTo>
                  <a:pt x="499403" y="266006"/>
                </a:lnTo>
                <a:lnTo>
                  <a:pt x="441217" y="272814"/>
                </a:lnTo>
                <a:lnTo>
                  <a:pt x="383155" y="279576"/>
                </a:lnTo>
                <a:lnTo>
                  <a:pt x="325238" y="286287"/>
                </a:lnTo>
                <a:lnTo>
                  <a:pt x="267489" y="292944"/>
                </a:lnTo>
                <a:lnTo>
                  <a:pt x="209929" y="299542"/>
                </a:lnTo>
                <a:lnTo>
                  <a:pt x="152579" y="306075"/>
                </a:lnTo>
                <a:lnTo>
                  <a:pt x="95463" y="312539"/>
                </a:lnTo>
                <a:lnTo>
                  <a:pt x="38601" y="318930"/>
                </a:lnTo>
                <a:lnTo>
                  <a:pt x="0" y="323237"/>
                </a:lnTo>
              </a:path>
              <a:path w="2765425" h="2531745">
                <a:moveTo>
                  <a:pt x="2740533" y="21335"/>
                </a:moveTo>
                <a:lnTo>
                  <a:pt x="2697887" y="38444"/>
                </a:lnTo>
                <a:lnTo>
                  <a:pt x="2657254" y="61034"/>
                </a:lnTo>
                <a:lnTo>
                  <a:pt x="2624240" y="81008"/>
                </a:lnTo>
                <a:lnTo>
                  <a:pt x="2586681" y="104790"/>
                </a:lnTo>
                <a:lnTo>
                  <a:pt x="2544741" y="132272"/>
                </a:lnTo>
                <a:lnTo>
                  <a:pt x="2498586" y="163348"/>
                </a:lnTo>
                <a:lnTo>
                  <a:pt x="2448382" y="197913"/>
                </a:lnTo>
                <a:lnTo>
                  <a:pt x="2394293" y="235860"/>
                </a:lnTo>
                <a:lnTo>
                  <a:pt x="2336487" y="277082"/>
                </a:lnTo>
                <a:lnTo>
                  <a:pt x="2275127" y="321473"/>
                </a:lnTo>
                <a:lnTo>
                  <a:pt x="2243167" y="344824"/>
                </a:lnTo>
                <a:lnTo>
                  <a:pt x="2210381" y="368927"/>
                </a:lnTo>
                <a:lnTo>
                  <a:pt x="2176789" y="393769"/>
                </a:lnTo>
                <a:lnTo>
                  <a:pt x="2142413" y="419337"/>
                </a:lnTo>
                <a:lnTo>
                  <a:pt x="2107272" y="445618"/>
                </a:lnTo>
                <a:lnTo>
                  <a:pt x="2071389" y="472598"/>
                </a:lnTo>
                <a:lnTo>
                  <a:pt x="2034782" y="500263"/>
                </a:lnTo>
                <a:lnTo>
                  <a:pt x="1997474" y="528602"/>
                </a:lnTo>
                <a:lnTo>
                  <a:pt x="1959485" y="557600"/>
                </a:lnTo>
                <a:lnTo>
                  <a:pt x="1920835" y="587243"/>
                </a:lnTo>
                <a:lnTo>
                  <a:pt x="1881545" y="617520"/>
                </a:lnTo>
                <a:lnTo>
                  <a:pt x="1841636" y="648416"/>
                </a:lnTo>
                <a:lnTo>
                  <a:pt x="1801129" y="679918"/>
                </a:lnTo>
                <a:lnTo>
                  <a:pt x="1760044" y="712013"/>
                </a:lnTo>
                <a:lnTo>
                  <a:pt x="1718402" y="744688"/>
                </a:lnTo>
                <a:lnTo>
                  <a:pt x="1676224" y="777929"/>
                </a:lnTo>
                <a:lnTo>
                  <a:pt x="1633530" y="811723"/>
                </a:lnTo>
                <a:lnTo>
                  <a:pt x="1590342" y="846057"/>
                </a:lnTo>
                <a:lnTo>
                  <a:pt x="1546679" y="880917"/>
                </a:lnTo>
                <a:lnTo>
                  <a:pt x="1502562" y="916290"/>
                </a:lnTo>
                <a:lnTo>
                  <a:pt x="1458013" y="952163"/>
                </a:lnTo>
                <a:lnTo>
                  <a:pt x="1413051" y="988523"/>
                </a:lnTo>
                <a:lnTo>
                  <a:pt x="1367698" y="1025356"/>
                </a:lnTo>
                <a:lnTo>
                  <a:pt x="1321975" y="1062648"/>
                </a:lnTo>
                <a:lnTo>
                  <a:pt x="1275901" y="1100388"/>
                </a:lnTo>
                <a:lnTo>
                  <a:pt x="1229498" y="1138561"/>
                </a:lnTo>
                <a:lnTo>
                  <a:pt x="1182787" y="1177154"/>
                </a:lnTo>
                <a:lnTo>
                  <a:pt x="1135787" y="1216153"/>
                </a:lnTo>
                <a:lnTo>
                  <a:pt x="1088520" y="1255547"/>
                </a:lnTo>
                <a:lnTo>
                  <a:pt x="1041007" y="1295320"/>
                </a:lnTo>
                <a:lnTo>
                  <a:pt x="993268" y="1335460"/>
                </a:lnTo>
                <a:lnTo>
                  <a:pt x="945323" y="1375954"/>
                </a:lnTo>
                <a:lnTo>
                  <a:pt x="897194" y="1416789"/>
                </a:lnTo>
                <a:lnTo>
                  <a:pt x="848902" y="1457950"/>
                </a:lnTo>
                <a:lnTo>
                  <a:pt x="800466" y="1499425"/>
                </a:lnTo>
                <a:lnTo>
                  <a:pt x="751908" y="1541200"/>
                </a:lnTo>
                <a:lnTo>
                  <a:pt x="703249" y="1583263"/>
                </a:lnTo>
                <a:lnTo>
                  <a:pt x="654508" y="1625600"/>
                </a:lnTo>
                <a:lnTo>
                  <a:pt x="605707" y="1668197"/>
                </a:lnTo>
                <a:lnTo>
                  <a:pt x="556867" y="1711041"/>
                </a:lnTo>
                <a:lnTo>
                  <a:pt x="508007" y="1754119"/>
                </a:lnTo>
                <a:lnTo>
                  <a:pt x="459150" y="1797418"/>
                </a:lnTo>
                <a:lnTo>
                  <a:pt x="410315" y="1840925"/>
                </a:lnTo>
                <a:lnTo>
                  <a:pt x="361523" y="1884625"/>
                </a:lnTo>
                <a:lnTo>
                  <a:pt x="312795" y="1928507"/>
                </a:lnTo>
                <a:lnTo>
                  <a:pt x="264152" y="1972555"/>
                </a:lnTo>
                <a:lnTo>
                  <a:pt x="215614" y="2016758"/>
                </a:lnTo>
                <a:lnTo>
                  <a:pt x="167203" y="2061102"/>
                </a:lnTo>
                <a:lnTo>
                  <a:pt x="118937" y="2105574"/>
                </a:lnTo>
                <a:lnTo>
                  <a:pt x="70840" y="2150160"/>
                </a:lnTo>
                <a:lnTo>
                  <a:pt x="22930" y="2194847"/>
                </a:lnTo>
                <a:lnTo>
                  <a:pt x="0" y="2216371"/>
                </a:lnTo>
              </a:path>
            </a:pathLst>
          </a:custGeom>
          <a:ln w="19050">
            <a:solidFill>
              <a:srgbClr val="F1F1F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bg object 33"/>
          <p:cNvSpPr/>
          <p:nvPr/>
        </p:nvSpPr>
        <p:spPr>
          <a:xfrm>
            <a:off x="4134992" y="1602133"/>
            <a:ext cx="3990340" cy="3830320"/>
          </a:xfrm>
          <a:custGeom>
            <a:avLst/>
            <a:gdLst/>
            <a:ahLst/>
            <a:cxnLst/>
            <a:rect l="l" t="t" r="r" b="b"/>
            <a:pathLst>
              <a:path w="3990340" h="3830320">
                <a:moveTo>
                  <a:pt x="0" y="652751"/>
                </a:moveTo>
                <a:lnTo>
                  <a:pt x="26897" y="655335"/>
                </a:lnTo>
                <a:lnTo>
                  <a:pt x="56263" y="656976"/>
                </a:lnTo>
                <a:lnTo>
                  <a:pt x="88012" y="657707"/>
                </a:lnTo>
                <a:lnTo>
                  <a:pt x="122054" y="657560"/>
                </a:lnTo>
                <a:lnTo>
                  <a:pt x="196669" y="654767"/>
                </a:lnTo>
                <a:lnTo>
                  <a:pt x="237066" y="652186"/>
                </a:lnTo>
                <a:lnTo>
                  <a:pt x="279405" y="648860"/>
                </a:lnTo>
                <a:lnTo>
                  <a:pt x="323600" y="644822"/>
                </a:lnTo>
                <a:lnTo>
                  <a:pt x="369561" y="640104"/>
                </a:lnTo>
                <a:lnTo>
                  <a:pt x="417201" y="634740"/>
                </a:lnTo>
                <a:lnTo>
                  <a:pt x="466432" y="628763"/>
                </a:lnTo>
                <a:lnTo>
                  <a:pt x="517167" y="622204"/>
                </a:lnTo>
                <a:lnTo>
                  <a:pt x="569318" y="615099"/>
                </a:lnTo>
                <a:lnTo>
                  <a:pt x="622796" y="607479"/>
                </a:lnTo>
                <a:lnTo>
                  <a:pt x="677514" y="599377"/>
                </a:lnTo>
                <a:lnTo>
                  <a:pt x="733385" y="590827"/>
                </a:lnTo>
                <a:lnTo>
                  <a:pt x="790319" y="581861"/>
                </a:lnTo>
                <a:lnTo>
                  <a:pt x="848231" y="572512"/>
                </a:lnTo>
                <a:lnTo>
                  <a:pt x="907030" y="562814"/>
                </a:lnTo>
                <a:lnTo>
                  <a:pt x="966631" y="552799"/>
                </a:lnTo>
                <a:lnTo>
                  <a:pt x="1026945" y="542501"/>
                </a:lnTo>
                <a:lnTo>
                  <a:pt x="1087884" y="531952"/>
                </a:lnTo>
                <a:lnTo>
                  <a:pt x="1149360" y="521185"/>
                </a:lnTo>
                <a:lnTo>
                  <a:pt x="1211285" y="510233"/>
                </a:lnTo>
                <a:lnTo>
                  <a:pt x="1273573" y="499130"/>
                </a:lnTo>
                <a:lnTo>
                  <a:pt x="1336134" y="487907"/>
                </a:lnTo>
                <a:lnTo>
                  <a:pt x="1398882" y="476599"/>
                </a:lnTo>
                <a:lnTo>
                  <a:pt x="1461727" y="465238"/>
                </a:lnTo>
                <a:lnTo>
                  <a:pt x="1524583" y="453857"/>
                </a:lnTo>
                <a:lnTo>
                  <a:pt x="1587362" y="442490"/>
                </a:lnTo>
                <a:lnTo>
                  <a:pt x="1649975" y="431168"/>
                </a:lnTo>
                <a:lnTo>
                  <a:pt x="1712335" y="419926"/>
                </a:lnTo>
                <a:lnTo>
                  <a:pt x="1774355" y="408795"/>
                </a:lnTo>
                <a:lnTo>
                  <a:pt x="1835945" y="397809"/>
                </a:lnTo>
                <a:lnTo>
                  <a:pt x="1897019" y="387002"/>
                </a:lnTo>
                <a:lnTo>
                  <a:pt x="1957489" y="376405"/>
                </a:lnTo>
                <a:lnTo>
                  <a:pt x="2017267" y="366053"/>
                </a:lnTo>
                <a:lnTo>
                  <a:pt x="2076264" y="355977"/>
                </a:lnTo>
                <a:lnTo>
                  <a:pt x="2134394" y="346211"/>
                </a:lnTo>
                <a:lnTo>
                  <a:pt x="2191568" y="336788"/>
                </a:lnTo>
                <a:lnTo>
                  <a:pt x="2247698" y="327741"/>
                </a:lnTo>
                <a:lnTo>
                  <a:pt x="2302697" y="319103"/>
                </a:lnTo>
                <a:lnTo>
                  <a:pt x="2356477" y="310906"/>
                </a:lnTo>
                <a:lnTo>
                  <a:pt x="2408950" y="303184"/>
                </a:lnTo>
                <a:lnTo>
                  <a:pt x="2460029" y="295970"/>
                </a:lnTo>
                <a:lnTo>
                  <a:pt x="2509624" y="289297"/>
                </a:lnTo>
                <a:lnTo>
                  <a:pt x="2557649" y="283198"/>
                </a:lnTo>
                <a:lnTo>
                  <a:pt x="2604016" y="277705"/>
                </a:lnTo>
                <a:lnTo>
                  <a:pt x="2648637" y="272852"/>
                </a:lnTo>
                <a:lnTo>
                  <a:pt x="2691424" y="268671"/>
                </a:lnTo>
                <a:lnTo>
                  <a:pt x="2732289" y="265196"/>
                </a:lnTo>
                <a:lnTo>
                  <a:pt x="2771144" y="262460"/>
                </a:lnTo>
                <a:lnTo>
                  <a:pt x="2842475" y="259335"/>
                </a:lnTo>
                <a:lnTo>
                  <a:pt x="2874775" y="259012"/>
                </a:lnTo>
                <a:lnTo>
                  <a:pt x="2904714" y="259560"/>
                </a:lnTo>
                <a:lnTo>
                  <a:pt x="2932204" y="261011"/>
                </a:lnTo>
                <a:lnTo>
                  <a:pt x="2957158" y="263399"/>
                </a:lnTo>
                <a:lnTo>
                  <a:pt x="2979487" y="266756"/>
                </a:lnTo>
                <a:lnTo>
                  <a:pt x="2999105" y="271116"/>
                </a:lnTo>
              </a:path>
              <a:path w="3990340" h="3830320">
                <a:moveTo>
                  <a:pt x="0" y="645639"/>
                </a:moveTo>
                <a:lnTo>
                  <a:pt x="26847" y="648050"/>
                </a:lnTo>
                <a:lnTo>
                  <a:pt x="56056" y="649179"/>
                </a:lnTo>
                <a:lnTo>
                  <a:pt x="87541" y="649071"/>
                </a:lnTo>
                <a:lnTo>
                  <a:pt x="157005" y="645319"/>
                </a:lnTo>
                <a:lnTo>
                  <a:pt x="234566" y="637152"/>
                </a:lnTo>
                <a:lnTo>
                  <a:pt x="276172" y="631523"/>
                </a:lnTo>
                <a:lnTo>
                  <a:pt x="319550" y="624923"/>
                </a:lnTo>
                <a:lnTo>
                  <a:pt x="364616" y="617398"/>
                </a:lnTo>
                <a:lnTo>
                  <a:pt x="411285" y="608990"/>
                </a:lnTo>
                <a:lnTo>
                  <a:pt x="459474" y="599745"/>
                </a:lnTo>
                <a:lnTo>
                  <a:pt x="509098" y="589708"/>
                </a:lnTo>
                <a:lnTo>
                  <a:pt x="560073" y="578922"/>
                </a:lnTo>
                <a:lnTo>
                  <a:pt x="612315" y="567432"/>
                </a:lnTo>
                <a:lnTo>
                  <a:pt x="665740" y="555282"/>
                </a:lnTo>
                <a:lnTo>
                  <a:pt x="720264" y="542518"/>
                </a:lnTo>
                <a:lnTo>
                  <a:pt x="775802" y="529183"/>
                </a:lnTo>
                <a:lnTo>
                  <a:pt x="832270" y="515322"/>
                </a:lnTo>
                <a:lnTo>
                  <a:pt x="889585" y="500979"/>
                </a:lnTo>
                <a:lnTo>
                  <a:pt x="947662" y="486199"/>
                </a:lnTo>
                <a:lnTo>
                  <a:pt x="1006417" y="471027"/>
                </a:lnTo>
                <a:lnTo>
                  <a:pt x="1065765" y="455506"/>
                </a:lnTo>
                <a:lnTo>
                  <a:pt x="1125624" y="439682"/>
                </a:lnTo>
                <a:lnTo>
                  <a:pt x="1185908" y="423598"/>
                </a:lnTo>
                <a:lnTo>
                  <a:pt x="1246533" y="407299"/>
                </a:lnTo>
                <a:lnTo>
                  <a:pt x="1307416" y="390830"/>
                </a:lnTo>
                <a:lnTo>
                  <a:pt x="1368472" y="374235"/>
                </a:lnTo>
                <a:lnTo>
                  <a:pt x="1429616" y="357559"/>
                </a:lnTo>
                <a:lnTo>
                  <a:pt x="1490766" y="340845"/>
                </a:lnTo>
                <a:lnTo>
                  <a:pt x="1551837" y="324140"/>
                </a:lnTo>
                <a:lnTo>
                  <a:pt x="1612744" y="307486"/>
                </a:lnTo>
                <a:lnTo>
                  <a:pt x="1673403" y="290928"/>
                </a:lnTo>
                <a:lnTo>
                  <a:pt x="1733731" y="274511"/>
                </a:lnTo>
                <a:lnTo>
                  <a:pt x="1793643" y="258280"/>
                </a:lnTo>
                <a:lnTo>
                  <a:pt x="1853055" y="242278"/>
                </a:lnTo>
                <a:lnTo>
                  <a:pt x="1911883" y="226551"/>
                </a:lnTo>
                <a:lnTo>
                  <a:pt x="1970043" y="211142"/>
                </a:lnTo>
                <a:lnTo>
                  <a:pt x="2027450" y="196096"/>
                </a:lnTo>
                <a:lnTo>
                  <a:pt x="2084021" y="181458"/>
                </a:lnTo>
                <a:lnTo>
                  <a:pt x="2139671" y="167272"/>
                </a:lnTo>
                <a:lnTo>
                  <a:pt x="2194317" y="153583"/>
                </a:lnTo>
                <a:lnTo>
                  <a:pt x="2247873" y="140434"/>
                </a:lnTo>
                <a:lnTo>
                  <a:pt x="2300257" y="127872"/>
                </a:lnTo>
                <a:lnTo>
                  <a:pt x="2351383" y="115939"/>
                </a:lnTo>
                <a:lnTo>
                  <a:pt x="2401167" y="104680"/>
                </a:lnTo>
                <a:lnTo>
                  <a:pt x="2449527" y="94140"/>
                </a:lnTo>
                <a:lnTo>
                  <a:pt x="2496376" y="84364"/>
                </a:lnTo>
                <a:lnTo>
                  <a:pt x="2541632" y="75395"/>
                </a:lnTo>
                <a:lnTo>
                  <a:pt x="2585210" y="67279"/>
                </a:lnTo>
                <a:lnTo>
                  <a:pt x="2627026" y="60059"/>
                </a:lnTo>
                <a:lnTo>
                  <a:pt x="2666996" y="53780"/>
                </a:lnTo>
                <a:lnTo>
                  <a:pt x="2705036" y="48487"/>
                </a:lnTo>
                <a:lnTo>
                  <a:pt x="2774987" y="41036"/>
                </a:lnTo>
                <a:lnTo>
                  <a:pt x="2836207" y="38061"/>
                </a:lnTo>
                <a:lnTo>
                  <a:pt x="2863333" y="38363"/>
                </a:lnTo>
                <a:lnTo>
                  <a:pt x="2888023" y="39917"/>
                </a:lnTo>
                <a:lnTo>
                  <a:pt x="2910195" y="42768"/>
                </a:lnTo>
                <a:lnTo>
                  <a:pt x="2929763" y="46961"/>
                </a:lnTo>
              </a:path>
              <a:path w="3990340" h="3830320">
                <a:moveTo>
                  <a:pt x="2929763" y="43405"/>
                </a:moveTo>
                <a:lnTo>
                  <a:pt x="2908524" y="38782"/>
                </a:lnTo>
                <a:lnTo>
                  <a:pt x="2884605" y="35493"/>
                </a:lnTo>
                <a:lnTo>
                  <a:pt x="2858099" y="33491"/>
                </a:lnTo>
                <a:lnTo>
                  <a:pt x="2829100" y="32727"/>
                </a:lnTo>
                <a:lnTo>
                  <a:pt x="2797702" y="33154"/>
                </a:lnTo>
                <a:lnTo>
                  <a:pt x="2728084" y="37385"/>
                </a:lnTo>
                <a:lnTo>
                  <a:pt x="2690053" y="41094"/>
                </a:lnTo>
                <a:lnTo>
                  <a:pt x="2649998" y="45800"/>
                </a:lnTo>
                <a:lnTo>
                  <a:pt x="2608014" y="51456"/>
                </a:lnTo>
                <a:lnTo>
                  <a:pt x="2564195" y="58014"/>
                </a:lnTo>
                <a:lnTo>
                  <a:pt x="2518634" y="65425"/>
                </a:lnTo>
                <a:lnTo>
                  <a:pt x="2471427" y="73641"/>
                </a:lnTo>
                <a:lnTo>
                  <a:pt x="2422665" y="82614"/>
                </a:lnTo>
                <a:lnTo>
                  <a:pt x="2372445" y="92297"/>
                </a:lnTo>
                <a:lnTo>
                  <a:pt x="2320859" y="102640"/>
                </a:lnTo>
                <a:lnTo>
                  <a:pt x="2268001" y="113595"/>
                </a:lnTo>
                <a:lnTo>
                  <a:pt x="2213966" y="125116"/>
                </a:lnTo>
                <a:lnTo>
                  <a:pt x="2158847" y="137153"/>
                </a:lnTo>
                <a:lnTo>
                  <a:pt x="2102739" y="149658"/>
                </a:lnTo>
                <a:lnTo>
                  <a:pt x="2045735" y="162583"/>
                </a:lnTo>
                <a:lnTo>
                  <a:pt x="1987929" y="175880"/>
                </a:lnTo>
                <a:lnTo>
                  <a:pt x="1929415" y="189501"/>
                </a:lnTo>
                <a:lnTo>
                  <a:pt x="1870288" y="203398"/>
                </a:lnTo>
                <a:lnTo>
                  <a:pt x="1810641" y="217523"/>
                </a:lnTo>
                <a:lnTo>
                  <a:pt x="1750568" y="231827"/>
                </a:lnTo>
                <a:lnTo>
                  <a:pt x="1690163" y="246263"/>
                </a:lnTo>
                <a:lnTo>
                  <a:pt x="1629521" y="260781"/>
                </a:lnTo>
                <a:lnTo>
                  <a:pt x="1568734" y="275335"/>
                </a:lnTo>
                <a:lnTo>
                  <a:pt x="1507897" y="289876"/>
                </a:lnTo>
                <a:lnTo>
                  <a:pt x="1447104" y="304356"/>
                </a:lnTo>
                <a:lnTo>
                  <a:pt x="1386450" y="318726"/>
                </a:lnTo>
                <a:lnTo>
                  <a:pt x="1326027" y="332939"/>
                </a:lnTo>
                <a:lnTo>
                  <a:pt x="1265930" y="346947"/>
                </a:lnTo>
                <a:lnTo>
                  <a:pt x="1206252" y="360700"/>
                </a:lnTo>
                <a:lnTo>
                  <a:pt x="1147089" y="374152"/>
                </a:lnTo>
                <a:lnTo>
                  <a:pt x="1088533" y="387254"/>
                </a:lnTo>
                <a:lnTo>
                  <a:pt x="1030679" y="399958"/>
                </a:lnTo>
                <a:lnTo>
                  <a:pt x="973620" y="412216"/>
                </a:lnTo>
                <a:lnTo>
                  <a:pt x="917451" y="423979"/>
                </a:lnTo>
                <a:lnTo>
                  <a:pt x="862266" y="435200"/>
                </a:lnTo>
                <a:lnTo>
                  <a:pt x="808158" y="445830"/>
                </a:lnTo>
                <a:lnTo>
                  <a:pt x="755222" y="455822"/>
                </a:lnTo>
                <a:lnTo>
                  <a:pt x="703551" y="465126"/>
                </a:lnTo>
                <a:lnTo>
                  <a:pt x="653239" y="473696"/>
                </a:lnTo>
                <a:lnTo>
                  <a:pt x="604381" y="481483"/>
                </a:lnTo>
                <a:lnTo>
                  <a:pt x="557071" y="488438"/>
                </a:lnTo>
                <a:lnTo>
                  <a:pt x="511401" y="494514"/>
                </a:lnTo>
                <a:lnTo>
                  <a:pt x="467467" y="499662"/>
                </a:lnTo>
                <a:lnTo>
                  <a:pt x="425362" y="503834"/>
                </a:lnTo>
                <a:lnTo>
                  <a:pt x="385180" y="506983"/>
                </a:lnTo>
                <a:lnTo>
                  <a:pt x="347015" y="509060"/>
                </a:lnTo>
                <a:lnTo>
                  <a:pt x="310962" y="510017"/>
                </a:lnTo>
                <a:lnTo>
                  <a:pt x="277113" y="509805"/>
                </a:lnTo>
                <a:lnTo>
                  <a:pt x="245564" y="508377"/>
                </a:lnTo>
                <a:lnTo>
                  <a:pt x="216408" y="505685"/>
                </a:lnTo>
              </a:path>
              <a:path w="3990340" h="3830320">
                <a:moveTo>
                  <a:pt x="216408" y="505939"/>
                </a:moveTo>
                <a:lnTo>
                  <a:pt x="247682" y="508749"/>
                </a:lnTo>
                <a:lnTo>
                  <a:pt x="281284" y="510024"/>
                </a:lnTo>
                <a:lnTo>
                  <a:pt x="317114" y="509829"/>
                </a:lnTo>
                <a:lnTo>
                  <a:pt x="395060" y="505277"/>
                </a:lnTo>
                <a:lnTo>
                  <a:pt x="436976" y="501046"/>
                </a:lnTo>
                <a:lnTo>
                  <a:pt x="480721" y="495597"/>
                </a:lnTo>
                <a:lnTo>
                  <a:pt x="526196" y="488991"/>
                </a:lnTo>
                <a:lnTo>
                  <a:pt x="573299" y="481293"/>
                </a:lnTo>
                <a:lnTo>
                  <a:pt x="621932" y="472564"/>
                </a:lnTo>
                <a:lnTo>
                  <a:pt x="671995" y="462868"/>
                </a:lnTo>
                <a:lnTo>
                  <a:pt x="723388" y="452269"/>
                </a:lnTo>
                <a:lnTo>
                  <a:pt x="776011" y="440828"/>
                </a:lnTo>
                <a:lnTo>
                  <a:pt x="829765" y="428609"/>
                </a:lnTo>
                <a:lnTo>
                  <a:pt x="884549" y="415675"/>
                </a:lnTo>
                <a:lnTo>
                  <a:pt x="940264" y="402089"/>
                </a:lnTo>
                <a:lnTo>
                  <a:pt x="996809" y="387914"/>
                </a:lnTo>
                <a:lnTo>
                  <a:pt x="1054086" y="373213"/>
                </a:lnTo>
                <a:lnTo>
                  <a:pt x="1111995" y="358049"/>
                </a:lnTo>
                <a:lnTo>
                  <a:pt x="1170435" y="342484"/>
                </a:lnTo>
                <a:lnTo>
                  <a:pt x="1229307" y="326583"/>
                </a:lnTo>
                <a:lnTo>
                  <a:pt x="1288511" y="310407"/>
                </a:lnTo>
                <a:lnTo>
                  <a:pt x="1347947" y="294021"/>
                </a:lnTo>
                <a:lnTo>
                  <a:pt x="1407515" y="277486"/>
                </a:lnTo>
                <a:lnTo>
                  <a:pt x="1467117" y="260866"/>
                </a:lnTo>
                <a:lnTo>
                  <a:pt x="1526651" y="244224"/>
                </a:lnTo>
                <a:lnTo>
                  <a:pt x="1586018" y="227623"/>
                </a:lnTo>
                <a:lnTo>
                  <a:pt x="1645118" y="211125"/>
                </a:lnTo>
                <a:lnTo>
                  <a:pt x="1703852" y="194795"/>
                </a:lnTo>
                <a:lnTo>
                  <a:pt x="1762119" y="178694"/>
                </a:lnTo>
                <a:lnTo>
                  <a:pt x="1819820" y="162886"/>
                </a:lnTo>
                <a:lnTo>
                  <a:pt x="1876855" y="147434"/>
                </a:lnTo>
                <a:lnTo>
                  <a:pt x="1933125" y="132401"/>
                </a:lnTo>
                <a:lnTo>
                  <a:pt x="1988529" y="117850"/>
                </a:lnTo>
                <a:lnTo>
                  <a:pt x="2042967" y="103843"/>
                </a:lnTo>
                <a:lnTo>
                  <a:pt x="2096341" y="90445"/>
                </a:lnTo>
                <a:lnTo>
                  <a:pt x="2148549" y="77717"/>
                </a:lnTo>
                <a:lnTo>
                  <a:pt x="2199493" y="65723"/>
                </a:lnTo>
                <a:lnTo>
                  <a:pt x="2249072" y="54525"/>
                </a:lnTo>
                <a:lnTo>
                  <a:pt x="2297187" y="44188"/>
                </a:lnTo>
                <a:lnTo>
                  <a:pt x="2343738" y="34773"/>
                </a:lnTo>
                <a:lnTo>
                  <a:pt x="2388625" y="26344"/>
                </a:lnTo>
                <a:lnTo>
                  <a:pt x="2431748" y="18964"/>
                </a:lnTo>
                <a:lnTo>
                  <a:pt x="2473008" y="12696"/>
                </a:lnTo>
                <a:lnTo>
                  <a:pt x="2512304" y="7602"/>
                </a:lnTo>
                <a:lnTo>
                  <a:pt x="2584607" y="1191"/>
                </a:lnTo>
                <a:lnTo>
                  <a:pt x="2617415" y="0"/>
                </a:lnTo>
                <a:lnTo>
                  <a:pt x="2647860" y="235"/>
                </a:lnTo>
                <a:lnTo>
                  <a:pt x="2675843" y="1960"/>
                </a:lnTo>
                <a:lnTo>
                  <a:pt x="2701264" y="5238"/>
                </a:lnTo>
                <a:lnTo>
                  <a:pt x="2724023" y="10131"/>
                </a:lnTo>
              </a:path>
              <a:path w="3990340" h="3830320">
                <a:moveTo>
                  <a:pt x="2885313" y="50263"/>
                </a:moveTo>
                <a:lnTo>
                  <a:pt x="2818004" y="72644"/>
                </a:lnTo>
                <a:lnTo>
                  <a:pt x="2754760" y="99739"/>
                </a:lnTo>
                <a:lnTo>
                  <a:pt x="2695506" y="131374"/>
                </a:lnTo>
                <a:lnTo>
                  <a:pt x="2640166" y="167377"/>
                </a:lnTo>
                <a:lnTo>
                  <a:pt x="2588664" y="207576"/>
                </a:lnTo>
                <a:lnTo>
                  <a:pt x="2540926" y="251798"/>
                </a:lnTo>
                <a:lnTo>
                  <a:pt x="2496876" y="299871"/>
                </a:lnTo>
                <a:lnTo>
                  <a:pt x="2456438" y="351621"/>
                </a:lnTo>
                <a:lnTo>
                  <a:pt x="2419538" y="406876"/>
                </a:lnTo>
                <a:lnTo>
                  <a:pt x="2386100" y="465464"/>
                </a:lnTo>
                <a:lnTo>
                  <a:pt x="2356048" y="527212"/>
                </a:lnTo>
                <a:lnTo>
                  <a:pt x="2329308" y="591947"/>
                </a:lnTo>
                <a:lnTo>
                  <a:pt x="2305804" y="659497"/>
                </a:lnTo>
                <a:lnTo>
                  <a:pt x="2285460" y="729689"/>
                </a:lnTo>
                <a:lnTo>
                  <a:pt x="2268202" y="802350"/>
                </a:lnTo>
                <a:lnTo>
                  <a:pt x="2253954" y="877309"/>
                </a:lnTo>
                <a:lnTo>
                  <a:pt x="2247935" y="915595"/>
                </a:lnTo>
                <a:lnTo>
                  <a:pt x="2242640" y="954392"/>
                </a:lnTo>
                <a:lnTo>
                  <a:pt x="2238060" y="993676"/>
                </a:lnTo>
                <a:lnTo>
                  <a:pt x="2234186" y="1033426"/>
                </a:lnTo>
                <a:lnTo>
                  <a:pt x="2231008" y="1073621"/>
                </a:lnTo>
                <a:lnTo>
                  <a:pt x="2228516" y="1114239"/>
                </a:lnTo>
                <a:lnTo>
                  <a:pt x="2226701" y="1155259"/>
                </a:lnTo>
                <a:lnTo>
                  <a:pt x="2225554" y="1196659"/>
                </a:lnTo>
                <a:lnTo>
                  <a:pt x="2225066" y="1238418"/>
                </a:lnTo>
                <a:lnTo>
                  <a:pt x="2225226" y="1280513"/>
                </a:lnTo>
                <a:lnTo>
                  <a:pt x="2226026" y="1322924"/>
                </a:lnTo>
                <a:lnTo>
                  <a:pt x="2227456" y="1365628"/>
                </a:lnTo>
                <a:lnTo>
                  <a:pt x="2229506" y="1408605"/>
                </a:lnTo>
                <a:lnTo>
                  <a:pt x="2232168" y="1451832"/>
                </a:lnTo>
                <a:lnTo>
                  <a:pt x="2235432" y="1495288"/>
                </a:lnTo>
                <a:lnTo>
                  <a:pt x="2239288" y="1538951"/>
                </a:lnTo>
                <a:lnTo>
                  <a:pt x="2243727" y="1582801"/>
                </a:lnTo>
                <a:lnTo>
                  <a:pt x="2248739" y="1626814"/>
                </a:lnTo>
                <a:lnTo>
                  <a:pt x="2254316" y="1670971"/>
                </a:lnTo>
                <a:lnTo>
                  <a:pt x="2260447" y="1715248"/>
                </a:lnTo>
                <a:lnTo>
                  <a:pt x="2267124" y="1759625"/>
                </a:lnTo>
                <a:lnTo>
                  <a:pt x="2274337" y="1804080"/>
                </a:lnTo>
                <a:lnTo>
                  <a:pt x="2282076" y="1848592"/>
                </a:lnTo>
                <a:lnTo>
                  <a:pt x="2290333" y="1893138"/>
                </a:lnTo>
                <a:lnTo>
                  <a:pt x="2299096" y="1937698"/>
                </a:lnTo>
                <a:lnTo>
                  <a:pt x="2308359" y="1982249"/>
                </a:lnTo>
                <a:lnTo>
                  <a:pt x="2318110" y="2026770"/>
                </a:lnTo>
                <a:lnTo>
                  <a:pt x="2328340" y="2071240"/>
                </a:lnTo>
                <a:lnTo>
                  <a:pt x="2339041" y="2115637"/>
                </a:lnTo>
                <a:lnTo>
                  <a:pt x="2350202" y="2159939"/>
                </a:lnTo>
                <a:lnTo>
                  <a:pt x="2361814" y="2204125"/>
                </a:lnTo>
                <a:lnTo>
                  <a:pt x="2373868" y="2248173"/>
                </a:lnTo>
                <a:lnTo>
                  <a:pt x="2386354" y="2292061"/>
                </a:lnTo>
                <a:lnTo>
                  <a:pt x="2399263" y="2335769"/>
                </a:lnTo>
                <a:lnTo>
                  <a:pt x="2412586" y="2379275"/>
                </a:lnTo>
                <a:lnTo>
                  <a:pt x="2426312" y="2422556"/>
                </a:lnTo>
                <a:lnTo>
                  <a:pt x="2440434" y="2465591"/>
                </a:lnTo>
                <a:lnTo>
                  <a:pt x="2454940" y="2508360"/>
                </a:lnTo>
                <a:lnTo>
                  <a:pt x="2469823" y="2550839"/>
                </a:lnTo>
                <a:lnTo>
                  <a:pt x="2485071" y="2593008"/>
                </a:lnTo>
                <a:lnTo>
                  <a:pt x="2500677" y="2634845"/>
                </a:lnTo>
                <a:lnTo>
                  <a:pt x="2516630" y="2676329"/>
                </a:lnTo>
                <a:lnTo>
                  <a:pt x="2532922" y="2717437"/>
                </a:lnTo>
                <a:lnTo>
                  <a:pt x="2549542" y="2758149"/>
                </a:lnTo>
                <a:lnTo>
                  <a:pt x="2566482" y="2798442"/>
                </a:lnTo>
                <a:lnTo>
                  <a:pt x="2583731" y="2838296"/>
                </a:lnTo>
                <a:lnTo>
                  <a:pt x="2601281" y="2877688"/>
                </a:lnTo>
                <a:lnTo>
                  <a:pt x="2619122" y="2916597"/>
                </a:lnTo>
                <a:lnTo>
                  <a:pt x="2637245" y="2955002"/>
                </a:lnTo>
                <a:lnTo>
                  <a:pt x="2655640" y="2992880"/>
                </a:lnTo>
                <a:lnTo>
                  <a:pt x="2674298" y="3030211"/>
                </a:lnTo>
                <a:lnTo>
                  <a:pt x="2693209" y="3066972"/>
                </a:lnTo>
                <a:lnTo>
                  <a:pt x="2712364" y="3103143"/>
                </a:lnTo>
                <a:lnTo>
                  <a:pt x="2731753" y="3138701"/>
                </a:lnTo>
                <a:lnTo>
                  <a:pt x="2751368" y="3173625"/>
                </a:lnTo>
                <a:lnTo>
                  <a:pt x="2771199" y="3207893"/>
                </a:lnTo>
                <a:lnTo>
                  <a:pt x="2791236" y="3241485"/>
                </a:lnTo>
                <a:lnTo>
                  <a:pt x="2811469" y="3274377"/>
                </a:lnTo>
                <a:lnTo>
                  <a:pt x="2831891" y="3306549"/>
                </a:lnTo>
                <a:lnTo>
                  <a:pt x="2873258" y="3368646"/>
                </a:lnTo>
                <a:lnTo>
                  <a:pt x="2915262" y="3427603"/>
                </a:lnTo>
                <a:lnTo>
                  <a:pt x="2957828" y="3483246"/>
                </a:lnTo>
                <a:lnTo>
                  <a:pt x="3000880" y="3535405"/>
                </a:lnTo>
                <a:lnTo>
                  <a:pt x="3044343" y="3583905"/>
                </a:lnTo>
                <a:lnTo>
                  <a:pt x="3088142" y="3628574"/>
                </a:lnTo>
                <a:lnTo>
                  <a:pt x="3132200" y="3669240"/>
                </a:lnTo>
                <a:lnTo>
                  <a:pt x="3176444" y="3705731"/>
                </a:lnTo>
                <a:lnTo>
                  <a:pt x="3220797" y="3737872"/>
                </a:lnTo>
                <a:lnTo>
                  <a:pt x="3265185" y="3765493"/>
                </a:lnTo>
                <a:lnTo>
                  <a:pt x="3309531" y="3788419"/>
                </a:lnTo>
                <a:lnTo>
                  <a:pt x="3353761" y="3806480"/>
                </a:lnTo>
                <a:lnTo>
                  <a:pt x="3397800" y="3819501"/>
                </a:lnTo>
                <a:lnTo>
                  <a:pt x="3441571" y="3827311"/>
                </a:lnTo>
                <a:lnTo>
                  <a:pt x="3484999" y="3829737"/>
                </a:lnTo>
                <a:lnTo>
                  <a:pt x="3506562" y="3828877"/>
                </a:lnTo>
                <a:lnTo>
                  <a:pt x="3549336" y="3822902"/>
                </a:lnTo>
                <a:lnTo>
                  <a:pt x="3591579" y="3811112"/>
                </a:lnTo>
                <a:lnTo>
                  <a:pt x="3612478" y="3802983"/>
                </a:lnTo>
                <a:lnTo>
                  <a:pt x="3633216" y="3793334"/>
                </a:lnTo>
              </a:path>
              <a:path w="3990340" h="3830320">
                <a:moveTo>
                  <a:pt x="3634232" y="3784063"/>
                </a:moveTo>
                <a:lnTo>
                  <a:pt x="3744015" y="3710084"/>
                </a:lnTo>
                <a:lnTo>
                  <a:pt x="3860228" y="3636854"/>
                </a:lnTo>
                <a:lnTo>
                  <a:pt x="3952343" y="3580841"/>
                </a:lnTo>
                <a:lnTo>
                  <a:pt x="3989832" y="3558511"/>
                </a:lnTo>
                <a:lnTo>
                  <a:pt x="3399452" y="1998507"/>
                </a:lnTo>
                <a:lnTo>
                  <a:pt x="3118231" y="1148305"/>
                </a:lnTo>
                <a:lnTo>
                  <a:pt x="3070181" y="710727"/>
                </a:lnTo>
                <a:lnTo>
                  <a:pt x="3179317" y="388591"/>
                </a:lnTo>
              </a:path>
            </a:pathLst>
          </a:custGeom>
          <a:ln w="19050">
            <a:solidFill>
              <a:srgbClr val="F1F1F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bg object 34"/>
          <p:cNvSpPr/>
          <p:nvPr/>
        </p:nvSpPr>
        <p:spPr>
          <a:xfrm>
            <a:off x="4134992" y="2130170"/>
            <a:ext cx="205740" cy="102870"/>
          </a:xfrm>
          <a:custGeom>
            <a:avLst/>
            <a:gdLst/>
            <a:ahLst/>
            <a:cxnLst/>
            <a:rect l="l" t="t" r="r" b="b"/>
            <a:pathLst>
              <a:path w="205739" h="102869">
                <a:moveTo>
                  <a:pt x="0" y="102742"/>
                </a:moveTo>
                <a:lnTo>
                  <a:pt x="46130" y="43344"/>
                </a:lnTo>
                <a:lnTo>
                  <a:pt x="81391" y="12842"/>
                </a:lnTo>
                <a:lnTo>
                  <a:pt x="123676" y="1605"/>
                </a:lnTo>
                <a:lnTo>
                  <a:pt x="190881" y="0"/>
                </a:lnTo>
                <a:lnTo>
                  <a:pt x="205373" y="5498"/>
                </a:lnTo>
                <a:lnTo>
                  <a:pt x="179747" y="39278"/>
                </a:lnTo>
                <a:lnTo>
                  <a:pt x="146054" y="60758"/>
                </a:lnTo>
                <a:lnTo>
                  <a:pt x="102723" y="80763"/>
                </a:lnTo>
                <a:lnTo>
                  <a:pt x="52967" y="95892"/>
                </a:lnTo>
                <a:lnTo>
                  <a:pt x="0" y="102742"/>
                </a:lnTo>
                <a:close/>
              </a:path>
            </a:pathLst>
          </a:custGeom>
          <a:ln w="5105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bg object 35"/>
          <p:cNvSpPr/>
          <p:nvPr/>
        </p:nvSpPr>
        <p:spPr>
          <a:xfrm>
            <a:off x="4351401" y="2108073"/>
            <a:ext cx="8779510" cy="3219450"/>
          </a:xfrm>
          <a:custGeom>
            <a:avLst/>
            <a:gdLst/>
            <a:ahLst/>
            <a:cxnLst/>
            <a:rect l="l" t="t" r="r" b="b"/>
            <a:pathLst>
              <a:path w="8779510" h="3219450">
                <a:moveTo>
                  <a:pt x="870076" y="2834513"/>
                </a:moveTo>
                <a:lnTo>
                  <a:pt x="1049909" y="2731642"/>
                </a:lnTo>
                <a:lnTo>
                  <a:pt x="856446" y="1855624"/>
                </a:lnTo>
                <a:lnTo>
                  <a:pt x="498808" y="966533"/>
                </a:lnTo>
                <a:lnTo>
                  <a:pt x="154243" y="277086"/>
                </a:lnTo>
                <a:lnTo>
                  <a:pt x="0" y="0"/>
                </a:lnTo>
              </a:path>
              <a:path w="8779510" h="3219450">
                <a:moveTo>
                  <a:pt x="6791706" y="1740280"/>
                </a:moveTo>
                <a:lnTo>
                  <a:pt x="6808294" y="1788054"/>
                </a:lnTo>
                <a:lnTo>
                  <a:pt x="6823261" y="1837475"/>
                </a:lnTo>
                <a:lnTo>
                  <a:pt x="6836732" y="1888361"/>
                </a:lnTo>
                <a:lnTo>
                  <a:pt x="6848831" y="1940528"/>
                </a:lnTo>
                <a:lnTo>
                  <a:pt x="6859682" y="1993790"/>
                </a:lnTo>
                <a:lnTo>
                  <a:pt x="6869411" y="2047966"/>
                </a:lnTo>
                <a:lnTo>
                  <a:pt x="6878141" y="2102869"/>
                </a:lnTo>
                <a:lnTo>
                  <a:pt x="6885997" y="2158317"/>
                </a:lnTo>
                <a:lnTo>
                  <a:pt x="6893103" y="2214126"/>
                </a:lnTo>
                <a:lnTo>
                  <a:pt x="6899584" y="2270110"/>
                </a:lnTo>
                <a:lnTo>
                  <a:pt x="6905563" y="2326088"/>
                </a:lnTo>
                <a:lnTo>
                  <a:pt x="6911167" y="2381873"/>
                </a:lnTo>
                <a:lnTo>
                  <a:pt x="6916519" y="2437283"/>
                </a:lnTo>
                <a:lnTo>
                  <a:pt x="6921743" y="2492133"/>
                </a:lnTo>
                <a:lnTo>
                  <a:pt x="6926963" y="2546239"/>
                </a:lnTo>
                <a:lnTo>
                  <a:pt x="6932306" y="2599418"/>
                </a:lnTo>
                <a:lnTo>
                  <a:pt x="6937894" y="2651485"/>
                </a:lnTo>
                <a:lnTo>
                  <a:pt x="6943852" y="2702256"/>
                </a:lnTo>
                <a:lnTo>
                  <a:pt x="6950305" y="2751548"/>
                </a:lnTo>
                <a:lnTo>
                  <a:pt x="6957377" y="2799176"/>
                </a:lnTo>
                <a:lnTo>
                  <a:pt x="6965192" y="2844956"/>
                </a:lnTo>
                <a:lnTo>
                  <a:pt x="6973876" y="2888704"/>
                </a:lnTo>
                <a:lnTo>
                  <a:pt x="6983552" y="2930237"/>
                </a:lnTo>
                <a:lnTo>
                  <a:pt x="6994345" y="2969369"/>
                </a:lnTo>
                <a:lnTo>
                  <a:pt x="7006379" y="3005918"/>
                </a:lnTo>
                <a:lnTo>
                  <a:pt x="7034668" y="3070529"/>
                </a:lnTo>
                <a:lnTo>
                  <a:pt x="7069417" y="3122596"/>
                </a:lnTo>
                <a:lnTo>
                  <a:pt x="7089524" y="3143466"/>
                </a:lnTo>
                <a:lnTo>
                  <a:pt x="7111619" y="3160649"/>
                </a:lnTo>
              </a:path>
              <a:path w="8779510" h="3219450">
                <a:moveTo>
                  <a:pt x="8366633" y="3212084"/>
                </a:moveTo>
                <a:lnTo>
                  <a:pt x="8318015" y="3193664"/>
                </a:lnTo>
                <a:lnTo>
                  <a:pt x="8270328" y="3176400"/>
                </a:lnTo>
                <a:lnTo>
                  <a:pt x="8223458" y="3160312"/>
                </a:lnTo>
                <a:lnTo>
                  <a:pt x="8177292" y="3145421"/>
                </a:lnTo>
                <a:lnTo>
                  <a:pt x="8131718" y="3131745"/>
                </a:lnTo>
                <a:lnTo>
                  <a:pt x="8086623" y="3119305"/>
                </a:lnTo>
                <a:lnTo>
                  <a:pt x="8041894" y="3108122"/>
                </a:lnTo>
                <a:lnTo>
                  <a:pt x="7997418" y="3098214"/>
                </a:lnTo>
                <a:lnTo>
                  <a:pt x="7953083" y="3089602"/>
                </a:lnTo>
                <a:lnTo>
                  <a:pt x="7908775" y="3082305"/>
                </a:lnTo>
                <a:lnTo>
                  <a:pt x="7864383" y="3076345"/>
                </a:lnTo>
                <a:lnTo>
                  <a:pt x="7819793" y="3071740"/>
                </a:lnTo>
                <a:lnTo>
                  <a:pt x="7774892" y="3068510"/>
                </a:lnTo>
                <a:lnTo>
                  <a:pt x="7729568" y="3066676"/>
                </a:lnTo>
                <a:lnTo>
                  <a:pt x="7683708" y="3066257"/>
                </a:lnTo>
                <a:lnTo>
                  <a:pt x="7637199" y="3067274"/>
                </a:lnTo>
                <a:lnTo>
                  <a:pt x="7589929" y="3069746"/>
                </a:lnTo>
                <a:lnTo>
                  <a:pt x="7541784" y="3073694"/>
                </a:lnTo>
                <a:lnTo>
                  <a:pt x="7492652" y="3079136"/>
                </a:lnTo>
                <a:lnTo>
                  <a:pt x="7442420" y="3086094"/>
                </a:lnTo>
                <a:lnTo>
                  <a:pt x="7390976" y="3094587"/>
                </a:lnTo>
                <a:lnTo>
                  <a:pt x="7338207" y="3104635"/>
                </a:lnTo>
                <a:lnTo>
                  <a:pt x="7283999" y="3116258"/>
                </a:lnTo>
                <a:lnTo>
                  <a:pt x="7228240" y="3129475"/>
                </a:lnTo>
                <a:lnTo>
                  <a:pt x="7170817" y="3144308"/>
                </a:lnTo>
                <a:lnTo>
                  <a:pt x="7111619" y="3160776"/>
                </a:lnTo>
              </a:path>
              <a:path w="8779510" h="3219450">
                <a:moveTo>
                  <a:pt x="7738872" y="282701"/>
                </a:moveTo>
                <a:lnTo>
                  <a:pt x="7764971" y="326047"/>
                </a:lnTo>
                <a:lnTo>
                  <a:pt x="7790919" y="369350"/>
                </a:lnTo>
                <a:lnTo>
                  <a:pt x="7816697" y="412616"/>
                </a:lnTo>
                <a:lnTo>
                  <a:pt x="7842288" y="455851"/>
                </a:lnTo>
                <a:lnTo>
                  <a:pt x="7867674" y="499062"/>
                </a:lnTo>
                <a:lnTo>
                  <a:pt x="7892837" y="542254"/>
                </a:lnTo>
                <a:lnTo>
                  <a:pt x="7917761" y="585432"/>
                </a:lnTo>
                <a:lnTo>
                  <a:pt x="7942427" y="628604"/>
                </a:lnTo>
                <a:lnTo>
                  <a:pt x="7966819" y="671774"/>
                </a:lnTo>
                <a:lnTo>
                  <a:pt x="7990917" y="714949"/>
                </a:lnTo>
                <a:lnTo>
                  <a:pt x="8014705" y="758134"/>
                </a:lnTo>
                <a:lnTo>
                  <a:pt x="8038166" y="801336"/>
                </a:lnTo>
                <a:lnTo>
                  <a:pt x="8061281" y="844559"/>
                </a:lnTo>
                <a:lnTo>
                  <a:pt x="8084033" y="887811"/>
                </a:lnTo>
                <a:lnTo>
                  <a:pt x="8106405" y="931097"/>
                </a:lnTo>
                <a:lnTo>
                  <a:pt x="8128379" y="974423"/>
                </a:lnTo>
                <a:lnTo>
                  <a:pt x="8149936" y="1017794"/>
                </a:lnTo>
                <a:lnTo>
                  <a:pt x="8171061" y="1061218"/>
                </a:lnTo>
                <a:lnTo>
                  <a:pt x="8191735" y="1104698"/>
                </a:lnTo>
                <a:lnTo>
                  <a:pt x="8211941" y="1148242"/>
                </a:lnTo>
                <a:lnTo>
                  <a:pt x="8231660" y="1191856"/>
                </a:lnTo>
                <a:lnTo>
                  <a:pt x="8250877" y="1235545"/>
                </a:lnTo>
                <a:lnTo>
                  <a:pt x="8269572" y="1279314"/>
                </a:lnTo>
                <a:lnTo>
                  <a:pt x="8287728" y="1323171"/>
                </a:lnTo>
                <a:lnTo>
                  <a:pt x="8305328" y="1367120"/>
                </a:lnTo>
                <a:lnTo>
                  <a:pt x="8322355" y="1411168"/>
                </a:lnTo>
                <a:lnTo>
                  <a:pt x="8338790" y="1455321"/>
                </a:lnTo>
                <a:lnTo>
                  <a:pt x="8354616" y="1499584"/>
                </a:lnTo>
                <a:lnTo>
                  <a:pt x="8369815" y="1543964"/>
                </a:lnTo>
                <a:lnTo>
                  <a:pt x="8384371" y="1588466"/>
                </a:lnTo>
                <a:lnTo>
                  <a:pt x="8398265" y="1633096"/>
                </a:lnTo>
                <a:lnTo>
                  <a:pt x="8411479" y="1677860"/>
                </a:lnTo>
                <a:lnTo>
                  <a:pt x="8423997" y="1722764"/>
                </a:lnTo>
                <a:lnTo>
                  <a:pt x="8435801" y="1767814"/>
                </a:lnTo>
                <a:lnTo>
                  <a:pt x="8446872" y="1813015"/>
                </a:lnTo>
                <a:lnTo>
                  <a:pt x="8457194" y="1858374"/>
                </a:lnTo>
                <a:lnTo>
                  <a:pt x="8466749" y="1903896"/>
                </a:lnTo>
                <a:lnTo>
                  <a:pt x="8475520" y="1949588"/>
                </a:lnTo>
                <a:lnTo>
                  <a:pt x="8483488" y="1995455"/>
                </a:lnTo>
                <a:lnTo>
                  <a:pt x="8490636" y="2041503"/>
                </a:lnTo>
                <a:lnTo>
                  <a:pt x="8496947" y="2087738"/>
                </a:lnTo>
                <a:lnTo>
                  <a:pt x="8502403" y="2134165"/>
                </a:lnTo>
                <a:lnTo>
                  <a:pt x="8506986" y="2180792"/>
                </a:lnTo>
                <a:lnTo>
                  <a:pt x="8510680" y="2227623"/>
                </a:lnTo>
                <a:lnTo>
                  <a:pt x="8513465" y="2274665"/>
                </a:lnTo>
                <a:lnTo>
                  <a:pt x="8515326" y="2321922"/>
                </a:lnTo>
                <a:lnTo>
                  <a:pt x="8516243" y="2369403"/>
                </a:lnTo>
                <a:lnTo>
                  <a:pt x="8516201" y="2417111"/>
                </a:lnTo>
                <a:lnTo>
                  <a:pt x="8515180" y="2465054"/>
                </a:lnTo>
                <a:lnTo>
                  <a:pt x="8513164" y="2513236"/>
                </a:lnTo>
                <a:lnTo>
                  <a:pt x="8510135" y="2561664"/>
                </a:lnTo>
                <a:lnTo>
                  <a:pt x="8506075" y="2610344"/>
                </a:lnTo>
                <a:lnTo>
                  <a:pt x="8500967" y="2659281"/>
                </a:lnTo>
                <a:lnTo>
                  <a:pt x="8494793" y="2708482"/>
                </a:lnTo>
                <a:lnTo>
                  <a:pt x="8487536" y="2757952"/>
                </a:lnTo>
                <a:lnTo>
                  <a:pt x="8479178" y="2807698"/>
                </a:lnTo>
                <a:lnTo>
                  <a:pt x="8469701" y="2857724"/>
                </a:lnTo>
                <a:lnTo>
                  <a:pt x="8459088" y="2908038"/>
                </a:lnTo>
                <a:lnTo>
                  <a:pt x="8447322" y="2958644"/>
                </a:lnTo>
                <a:lnTo>
                  <a:pt x="8434384" y="3009549"/>
                </a:lnTo>
                <a:lnTo>
                  <a:pt x="8420257" y="3060759"/>
                </a:lnTo>
                <a:lnTo>
                  <a:pt x="8404925" y="3112279"/>
                </a:lnTo>
                <a:lnTo>
                  <a:pt x="8388368" y="3164116"/>
                </a:lnTo>
                <a:lnTo>
                  <a:pt x="8370570" y="3216275"/>
                </a:lnTo>
              </a:path>
              <a:path w="8779510" h="3219450">
                <a:moveTo>
                  <a:pt x="7889748" y="227837"/>
                </a:moveTo>
                <a:lnTo>
                  <a:pt x="8519185" y="1298636"/>
                </a:lnTo>
                <a:lnTo>
                  <a:pt x="8779494" y="1967182"/>
                </a:lnTo>
                <a:lnTo>
                  <a:pt x="8716119" y="2513927"/>
                </a:lnTo>
                <a:lnTo>
                  <a:pt x="8374507" y="3219322"/>
                </a:lnTo>
              </a:path>
            </a:pathLst>
          </a:custGeom>
          <a:ln w="19050">
            <a:solidFill>
              <a:srgbClr val="F1F1F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bg object 36"/>
          <p:cNvSpPr/>
          <p:nvPr/>
        </p:nvSpPr>
        <p:spPr>
          <a:xfrm>
            <a:off x="12083415" y="2328291"/>
            <a:ext cx="165735" cy="62865"/>
          </a:xfrm>
          <a:custGeom>
            <a:avLst/>
            <a:gdLst/>
            <a:ahLst/>
            <a:cxnLst/>
            <a:rect l="l" t="t" r="r" b="b"/>
            <a:pathLst>
              <a:path w="165734" h="62864">
                <a:moveTo>
                  <a:pt x="165226" y="0"/>
                </a:moveTo>
                <a:lnTo>
                  <a:pt x="92904" y="15904"/>
                </a:lnTo>
                <a:lnTo>
                  <a:pt x="41275" y="36655"/>
                </a:lnTo>
                <a:lnTo>
                  <a:pt x="10314" y="54667"/>
                </a:lnTo>
                <a:lnTo>
                  <a:pt x="0" y="62357"/>
                </a:lnTo>
              </a:path>
            </a:pathLst>
          </a:custGeom>
          <a:ln w="5105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bg object 37"/>
          <p:cNvSpPr/>
          <p:nvPr/>
        </p:nvSpPr>
        <p:spPr>
          <a:xfrm>
            <a:off x="11154409" y="2303652"/>
            <a:ext cx="1094740" cy="1544955"/>
          </a:xfrm>
          <a:custGeom>
            <a:avLst/>
            <a:gdLst/>
            <a:ahLst/>
            <a:cxnLst/>
            <a:rect l="l" t="t" r="r" b="b"/>
            <a:pathLst>
              <a:path w="1094740" h="1544954">
                <a:moveTo>
                  <a:pt x="1094232" y="17398"/>
                </a:moveTo>
                <a:lnTo>
                  <a:pt x="853174" y="3198"/>
                </a:lnTo>
                <a:lnTo>
                  <a:pt x="721201" y="0"/>
                </a:lnTo>
                <a:lnTo>
                  <a:pt x="651855" y="9183"/>
                </a:lnTo>
                <a:lnTo>
                  <a:pt x="598678" y="32130"/>
                </a:lnTo>
                <a:lnTo>
                  <a:pt x="553046" y="78496"/>
                </a:lnTo>
                <a:lnTo>
                  <a:pt x="525426" y="119059"/>
                </a:lnTo>
                <a:lnTo>
                  <a:pt x="495900" y="168175"/>
                </a:lnTo>
                <a:lnTo>
                  <a:pt x="465441" y="223569"/>
                </a:lnTo>
                <a:lnTo>
                  <a:pt x="435022" y="282964"/>
                </a:lnTo>
                <a:lnTo>
                  <a:pt x="405616" y="344086"/>
                </a:lnTo>
                <a:lnTo>
                  <a:pt x="378195" y="404658"/>
                </a:lnTo>
                <a:lnTo>
                  <a:pt x="353733" y="462405"/>
                </a:lnTo>
                <a:lnTo>
                  <a:pt x="333202" y="515052"/>
                </a:lnTo>
                <a:lnTo>
                  <a:pt x="317575" y="560322"/>
                </a:lnTo>
                <a:lnTo>
                  <a:pt x="307826" y="595941"/>
                </a:lnTo>
                <a:lnTo>
                  <a:pt x="304926" y="619632"/>
                </a:lnTo>
              </a:path>
              <a:path w="1094740" h="1544954">
                <a:moveTo>
                  <a:pt x="1086612" y="54355"/>
                </a:moveTo>
                <a:lnTo>
                  <a:pt x="1046780" y="113954"/>
                </a:lnTo>
                <a:lnTo>
                  <a:pt x="1016441" y="144518"/>
                </a:lnTo>
                <a:lnTo>
                  <a:pt x="980286" y="175427"/>
                </a:lnTo>
                <a:lnTo>
                  <a:pt x="939166" y="206557"/>
                </a:lnTo>
                <a:lnTo>
                  <a:pt x="893933" y="237784"/>
                </a:lnTo>
                <a:lnTo>
                  <a:pt x="845435" y="268985"/>
                </a:lnTo>
                <a:lnTo>
                  <a:pt x="794524" y="300034"/>
                </a:lnTo>
                <a:lnTo>
                  <a:pt x="742050" y="330810"/>
                </a:lnTo>
                <a:lnTo>
                  <a:pt x="688863" y="361188"/>
                </a:lnTo>
                <a:lnTo>
                  <a:pt x="635815" y="391043"/>
                </a:lnTo>
                <a:lnTo>
                  <a:pt x="583756" y="420253"/>
                </a:lnTo>
                <a:lnTo>
                  <a:pt x="533535" y="448693"/>
                </a:lnTo>
                <a:lnTo>
                  <a:pt x="486004" y="476239"/>
                </a:lnTo>
                <a:lnTo>
                  <a:pt x="442013" y="502769"/>
                </a:lnTo>
                <a:lnTo>
                  <a:pt x="402413" y="528157"/>
                </a:lnTo>
                <a:lnTo>
                  <a:pt x="368053" y="552280"/>
                </a:lnTo>
                <a:lnTo>
                  <a:pt x="318460" y="596237"/>
                </a:lnTo>
                <a:lnTo>
                  <a:pt x="304926" y="615822"/>
                </a:lnTo>
              </a:path>
              <a:path w="1094740" h="1544954">
                <a:moveTo>
                  <a:pt x="308610" y="619251"/>
                </a:moveTo>
                <a:lnTo>
                  <a:pt x="372796" y="610090"/>
                </a:lnTo>
                <a:lnTo>
                  <a:pt x="442436" y="611108"/>
                </a:lnTo>
                <a:lnTo>
                  <a:pt x="498312" y="616198"/>
                </a:lnTo>
                <a:lnTo>
                  <a:pt x="521208" y="619251"/>
                </a:lnTo>
              </a:path>
              <a:path w="1094740" h="1544954">
                <a:moveTo>
                  <a:pt x="290322" y="618997"/>
                </a:moveTo>
                <a:lnTo>
                  <a:pt x="259077" y="672299"/>
                </a:lnTo>
                <a:lnTo>
                  <a:pt x="245841" y="739125"/>
                </a:lnTo>
                <a:lnTo>
                  <a:pt x="240632" y="779921"/>
                </a:lnTo>
                <a:lnTo>
                  <a:pt x="235975" y="824746"/>
                </a:lnTo>
                <a:lnTo>
                  <a:pt x="231582" y="872934"/>
                </a:lnTo>
                <a:lnTo>
                  <a:pt x="227161" y="923816"/>
                </a:lnTo>
                <a:lnTo>
                  <a:pt x="222424" y="976722"/>
                </a:lnTo>
                <a:lnTo>
                  <a:pt x="217080" y="1030986"/>
                </a:lnTo>
                <a:lnTo>
                  <a:pt x="210839" y="1085938"/>
                </a:lnTo>
                <a:lnTo>
                  <a:pt x="203412" y="1140910"/>
                </a:lnTo>
                <a:lnTo>
                  <a:pt x="194509" y="1195234"/>
                </a:lnTo>
                <a:lnTo>
                  <a:pt x="183840" y="1248242"/>
                </a:lnTo>
                <a:lnTo>
                  <a:pt x="171115" y="1299264"/>
                </a:lnTo>
                <a:lnTo>
                  <a:pt x="156044" y="1347633"/>
                </a:lnTo>
                <a:lnTo>
                  <a:pt x="138337" y="1392681"/>
                </a:lnTo>
                <a:lnTo>
                  <a:pt x="117705" y="1433739"/>
                </a:lnTo>
                <a:lnTo>
                  <a:pt x="93858" y="1470138"/>
                </a:lnTo>
                <a:lnTo>
                  <a:pt x="66506" y="1501210"/>
                </a:lnTo>
                <a:lnTo>
                  <a:pt x="35359" y="1526287"/>
                </a:lnTo>
                <a:lnTo>
                  <a:pt x="126" y="1544700"/>
                </a:lnTo>
              </a:path>
              <a:path w="1094740" h="1544954">
                <a:moveTo>
                  <a:pt x="275082" y="618997"/>
                </a:moveTo>
                <a:lnTo>
                  <a:pt x="248496" y="651000"/>
                </a:lnTo>
                <a:lnTo>
                  <a:pt x="226350" y="713274"/>
                </a:lnTo>
                <a:lnTo>
                  <a:pt x="216461" y="753728"/>
                </a:lnTo>
                <a:lnTo>
                  <a:pt x="207106" y="799309"/>
                </a:lnTo>
                <a:lnTo>
                  <a:pt x="198091" y="849201"/>
                </a:lnTo>
                <a:lnTo>
                  <a:pt x="189225" y="902593"/>
                </a:lnTo>
                <a:lnTo>
                  <a:pt x="180316" y="958668"/>
                </a:lnTo>
                <a:lnTo>
                  <a:pt x="171170" y="1016615"/>
                </a:lnTo>
                <a:lnTo>
                  <a:pt x="161596" y="1075618"/>
                </a:lnTo>
                <a:lnTo>
                  <a:pt x="151402" y="1134863"/>
                </a:lnTo>
                <a:lnTo>
                  <a:pt x="140395" y="1193538"/>
                </a:lnTo>
                <a:lnTo>
                  <a:pt x="128382" y="1250827"/>
                </a:lnTo>
                <a:lnTo>
                  <a:pt x="115173" y="1305918"/>
                </a:lnTo>
                <a:lnTo>
                  <a:pt x="100573" y="1357995"/>
                </a:lnTo>
                <a:lnTo>
                  <a:pt x="84392" y="1406245"/>
                </a:lnTo>
                <a:lnTo>
                  <a:pt x="66436" y="1449855"/>
                </a:lnTo>
                <a:lnTo>
                  <a:pt x="46513" y="1488010"/>
                </a:lnTo>
                <a:lnTo>
                  <a:pt x="24432" y="1519897"/>
                </a:lnTo>
                <a:lnTo>
                  <a:pt x="0" y="1544700"/>
                </a:lnTo>
              </a:path>
            </a:pathLst>
          </a:custGeom>
          <a:ln w="19050">
            <a:solidFill>
              <a:srgbClr val="F1F1F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bg object 38"/>
          <p:cNvSpPr/>
          <p:nvPr/>
        </p:nvSpPr>
        <p:spPr>
          <a:xfrm>
            <a:off x="11034835" y="3695700"/>
            <a:ext cx="117796" cy="16217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bg object 39"/>
          <p:cNvSpPr/>
          <p:nvPr/>
        </p:nvSpPr>
        <p:spPr>
          <a:xfrm>
            <a:off x="9142730" y="2838704"/>
            <a:ext cx="2019300" cy="1024255"/>
          </a:xfrm>
          <a:custGeom>
            <a:avLst/>
            <a:gdLst/>
            <a:ahLst/>
            <a:cxnLst/>
            <a:rect l="l" t="t" r="r" b="b"/>
            <a:pathLst>
              <a:path w="2019300" h="1024254">
                <a:moveTo>
                  <a:pt x="2011679" y="998601"/>
                </a:moveTo>
                <a:lnTo>
                  <a:pt x="2001767" y="952979"/>
                </a:lnTo>
                <a:lnTo>
                  <a:pt x="1988815" y="908920"/>
                </a:lnTo>
                <a:lnTo>
                  <a:pt x="1972958" y="866428"/>
                </a:lnTo>
                <a:lnTo>
                  <a:pt x="1954332" y="825509"/>
                </a:lnTo>
                <a:lnTo>
                  <a:pt x="1933073" y="786167"/>
                </a:lnTo>
                <a:lnTo>
                  <a:pt x="1909315" y="748407"/>
                </a:lnTo>
                <a:lnTo>
                  <a:pt x="1883195" y="712234"/>
                </a:lnTo>
                <a:lnTo>
                  <a:pt x="1854848" y="677654"/>
                </a:lnTo>
                <a:lnTo>
                  <a:pt x="1824409" y="644670"/>
                </a:lnTo>
                <a:lnTo>
                  <a:pt x="1792013" y="613288"/>
                </a:lnTo>
                <a:lnTo>
                  <a:pt x="1757797" y="583513"/>
                </a:lnTo>
                <a:lnTo>
                  <a:pt x="1721895" y="555349"/>
                </a:lnTo>
                <a:lnTo>
                  <a:pt x="1684444" y="528802"/>
                </a:lnTo>
                <a:lnTo>
                  <a:pt x="1645578" y="503877"/>
                </a:lnTo>
                <a:lnTo>
                  <a:pt x="1605433" y="480578"/>
                </a:lnTo>
                <a:lnTo>
                  <a:pt x="1564144" y="458911"/>
                </a:lnTo>
                <a:lnTo>
                  <a:pt x="1521847" y="438880"/>
                </a:lnTo>
                <a:lnTo>
                  <a:pt x="1478677" y="420490"/>
                </a:lnTo>
                <a:lnTo>
                  <a:pt x="1434771" y="403746"/>
                </a:lnTo>
                <a:lnTo>
                  <a:pt x="1390262" y="388653"/>
                </a:lnTo>
                <a:lnTo>
                  <a:pt x="1345287" y="375216"/>
                </a:lnTo>
                <a:lnTo>
                  <a:pt x="1299981" y="363441"/>
                </a:lnTo>
                <a:lnTo>
                  <a:pt x="1254480" y="353330"/>
                </a:lnTo>
                <a:lnTo>
                  <a:pt x="1208918" y="344891"/>
                </a:lnTo>
                <a:lnTo>
                  <a:pt x="1163432" y="338127"/>
                </a:lnTo>
                <a:lnTo>
                  <a:pt x="1118157" y="333044"/>
                </a:lnTo>
                <a:lnTo>
                  <a:pt x="1073228" y="329647"/>
                </a:lnTo>
                <a:lnTo>
                  <a:pt x="1028781" y="327939"/>
                </a:lnTo>
                <a:lnTo>
                  <a:pt x="984952" y="327928"/>
                </a:lnTo>
                <a:lnTo>
                  <a:pt x="941875" y="329616"/>
                </a:lnTo>
                <a:lnTo>
                  <a:pt x="899686" y="333009"/>
                </a:lnTo>
                <a:lnTo>
                  <a:pt x="858521" y="338113"/>
                </a:lnTo>
                <a:lnTo>
                  <a:pt x="818515" y="344932"/>
                </a:lnTo>
              </a:path>
              <a:path w="2019300" h="1024254">
                <a:moveTo>
                  <a:pt x="1034923" y="451231"/>
                </a:moveTo>
                <a:lnTo>
                  <a:pt x="1077904" y="454150"/>
                </a:lnTo>
                <a:lnTo>
                  <a:pt x="1139239" y="462980"/>
                </a:lnTo>
                <a:lnTo>
                  <a:pt x="1215389" y="477829"/>
                </a:lnTo>
                <a:lnTo>
                  <a:pt x="1257914" y="487544"/>
                </a:lnTo>
                <a:lnTo>
                  <a:pt x="1302816" y="498803"/>
                </a:lnTo>
                <a:lnTo>
                  <a:pt x="1349652" y="511621"/>
                </a:lnTo>
                <a:lnTo>
                  <a:pt x="1397981" y="526011"/>
                </a:lnTo>
                <a:lnTo>
                  <a:pt x="1447360" y="541986"/>
                </a:lnTo>
                <a:lnTo>
                  <a:pt x="1497346" y="559559"/>
                </a:lnTo>
                <a:lnTo>
                  <a:pt x="1547498" y="578745"/>
                </a:lnTo>
                <a:lnTo>
                  <a:pt x="1597373" y="599556"/>
                </a:lnTo>
                <a:lnTo>
                  <a:pt x="1646529" y="622005"/>
                </a:lnTo>
                <a:lnTo>
                  <a:pt x="1694523" y="646108"/>
                </a:lnTo>
                <a:lnTo>
                  <a:pt x="1740913" y="671876"/>
                </a:lnTo>
                <a:lnTo>
                  <a:pt x="1785257" y="699323"/>
                </a:lnTo>
                <a:lnTo>
                  <a:pt x="1827113" y="728462"/>
                </a:lnTo>
                <a:lnTo>
                  <a:pt x="1866038" y="759308"/>
                </a:lnTo>
                <a:lnTo>
                  <a:pt x="1901590" y="791874"/>
                </a:lnTo>
                <a:lnTo>
                  <a:pt x="1933327" y="826172"/>
                </a:lnTo>
                <a:lnTo>
                  <a:pt x="1960806" y="862217"/>
                </a:lnTo>
                <a:lnTo>
                  <a:pt x="1983585" y="900021"/>
                </a:lnTo>
                <a:lnTo>
                  <a:pt x="2001222" y="939599"/>
                </a:lnTo>
                <a:lnTo>
                  <a:pt x="2013274" y="980963"/>
                </a:lnTo>
                <a:lnTo>
                  <a:pt x="2019300" y="1024128"/>
                </a:lnTo>
              </a:path>
              <a:path w="2019300" h="1024254">
                <a:moveTo>
                  <a:pt x="818388" y="352044"/>
                </a:moveTo>
                <a:lnTo>
                  <a:pt x="1034796" y="451231"/>
                </a:lnTo>
                <a:lnTo>
                  <a:pt x="950468" y="513588"/>
                </a:lnTo>
                <a:lnTo>
                  <a:pt x="818388" y="352044"/>
                </a:lnTo>
              </a:path>
              <a:path w="2019300" h="1024254">
                <a:moveTo>
                  <a:pt x="796290" y="352044"/>
                </a:moveTo>
                <a:lnTo>
                  <a:pt x="753945" y="342172"/>
                </a:lnTo>
                <a:lnTo>
                  <a:pt x="677658" y="319200"/>
                </a:lnTo>
                <a:lnTo>
                  <a:pt x="629944" y="303324"/>
                </a:lnTo>
                <a:lnTo>
                  <a:pt x="577537" y="284801"/>
                </a:lnTo>
                <a:lnTo>
                  <a:pt x="521698" y="263839"/>
                </a:lnTo>
                <a:lnTo>
                  <a:pt x="463692" y="240649"/>
                </a:lnTo>
                <a:lnTo>
                  <a:pt x="404783" y="215439"/>
                </a:lnTo>
                <a:lnTo>
                  <a:pt x="346234" y="188418"/>
                </a:lnTo>
                <a:lnTo>
                  <a:pt x="289310" y="159797"/>
                </a:lnTo>
                <a:lnTo>
                  <a:pt x="235273" y="129784"/>
                </a:lnTo>
                <a:lnTo>
                  <a:pt x="185388" y="98588"/>
                </a:lnTo>
                <a:lnTo>
                  <a:pt x="140918" y="66419"/>
                </a:lnTo>
                <a:lnTo>
                  <a:pt x="103127" y="33487"/>
                </a:lnTo>
                <a:lnTo>
                  <a:pt x="73278" y="0"/>
                </a:lnTo>
              </a:path>
              <a:path w="2019300" h="1024254">
                <a:moveTo>
                  <a:pt x="810768" y="352044"/>
                </a:moveTo>
                <a:lnTo>
                  <a:pt x="751196" y="346360"/>
                </a:lnTo>
                <a:lnTo>
                  <a:pt x="711947" y="340254"/>
                </a:lnTo>
                <a:lnTo>
                  <a:pt x="667589" y="332082"/>
                </a:lnTo>
                <a:lnTo>
                  <a:pt x="619019" y="321927"/>
                </a:lnTo>
                <a:lnTo>
                  <a:pt x="567136" y="309874"/>
                </a:lnTo>
                <a:lnTo>
                  <a:pt x="512838" y="296005"/>
                </a:lnTo>
                <a:lnTo>
                  <a:pt x="457024" y="280404"/>
                </a:lnTo>
                <a:lnTo>
                  <a:pt x="400593" y="263153"/>
                </a:lnTo>
                <a:lnTo>
                  <a:pt x="344443" y="244338"/>
                </a:lnTo>
                <a:lnTo>
                  <a:pt x="289473" y="224039"/>
                </a:lnTo>
                <a:lnTo>
                  <a:pt x="236581" y="202342"/>
                </a:lnTo>
                <a:lnTo>
                  <a:pt x="186665" y="179329"/>
                </a:lnTo>
                <a:lnTo>
                  <a:pt x="140625" y="155084"/>
                </a:lnTo>
                <a:lnTo>
                  <a:pt x="99358" y="129689"/>
                </a:lnTo>
                <a:lnTo>
                  <a:pt x="63764" y="103229"/>
                </a:lnTo>
                <a:lnTo>
                  <a:pt x="34740" y="75787"/>
                </a:lnTo>
                <a:lnTo>
                  <a:pt x="13186" y="47445"/>
                </a:lnTo>
                <a:lnTo>
                  <a:pt x="0" y="18287"/>
                </a:lnTo>
              </a:path>
            </a:pathLst>
          </a:custGeom>
          <a:ln w="19050">
            <a:solidFill>
              <a:srgbClr val="F1F1F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bg object 40"/>
          <p:cNvSpPr/>
          <p:nvPr/>
        </p:nvSpPr>
        <p:spPr>
          <a:xfrm>
            <a:off x="8991854" y="2754566"/>
            <a:ext cx="234950" cy="106680"/>
          </a:xfrm>
          <a:custGeom>
            <a:avLst/>
            <a:gdLst/>
            <a:ahLst/>
            <a:cxnLst/>
            <a:rect l="l" t="t" r="r" b="b"/>
            <a:pathLst>
              <a:path w="234950" h="106680">
                <a:moveTo>
                  <a:pt x="234696" y="83883"/>
                </a:moveTo>
                <a:lnTo>
                  <a:pt x="183594" y="21546"/>
                </a:lnTo>
                <a:lnTo>
                  <a:pt x="142113" y="0"/>
                </a:lnTo>
                <a:lnTo>
                  <a:pt x="88249" y="18553"/>
                </a:lnTo>
                <a:lnTo>
                  <a:pt x="0" y="76517"/>
                </a:lnTo>
              </a:path>
              <a:path w="234950" h="106680">
                <a:moveTo>
                  <a:pt x="224027" y="94932"/>
                </a:moveTo>
                <a:lnTo>
                  <a:pt x="199669" y="77534"/>
                </a:lnTo>
                <a:lnTo>
                  <a:pt x="173725" y="63129"/>
                </a:lnTo>
                <a:lnTo>
                  <a:pt x="137571" y="55595"/>
                </a:lnTo>
                <a:lnTo>
                  <a:pt x="82580" y="58807"/>
                </a:lnTo>
                <a:lnTo>
                  <a:pt x="126" y="76644"/>
                </a:lnTo>
              </a:path>
              <a:path w="234950" h="106680">
                <a:moveTo>
                  <a:pt x="143255" y="102044"/>
                </a:moveTo>
                <a:lnTo>
                  <a:pt x="98692" y="106235"/>
                </a:lnTo>
                <a:lnTo>
                  <a:pt x="67548" y="105663"/>
                </a:lnTo>
                <a:lnTo>
                  <a:pt x="38475" y="96900"/>
                </a:lnTo>
                <a:lnTo>
                  <a:pt x="126" y="76517"/>
                </a:lnTo>
              </a:path>
            </a:pathLst>
          </a:custGeom>
          <a:ln w="5105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bg object 41"/>
          <p:cNvSpPr/>
          <p:nvPr/>
        </p:nvSpPr>
        <p:spPr>
          <a:xfrm>
            <a:off x="7427594" y="1777364"/>
            <a:ext cx="2788285" cy="1432560"/>
          </a:xfrm>
          <a:custGeom>
            <a:avLst/>
            <a:gdLst/>
            <a:ahLst/>
            <a:cxnLst/>
            <a:rect l="l" t="t" r="r" b="b"/>
            <a:pathLst>
              <a:path w="2788284" h="1432560">
                <a:moveTo>
                  <a:pt x="1799081" y="1053592"/>
                </a:moveTo>
                <a:lnTo>
                  <a:pt x="1234892" y="675828"/>
                </a:lnTo>
                <a:lnTo>
                  <a:pt x="655891" y="410257"/>
                </a:lnTo>
                <a:lnTo>
                  <a:pt x="204239" y="253438"/>
                </a:lnTo>
                <a:lnTo>
                  <a:pt x="22098" y="201930"/>
                </a:lnTo>
                <a:lnTo>
                  <a:pt x="1194778" y="435314"/>
                </a:lnTo>
                <a:lnTo>
                  <a:pt x="1844976" y="637397"/>
                </a:lnTo>
                <a:lnTo>
                  <a:pt x="2206067" y="920037"/>
                </a:lnTo>
                <a:lnTo>
                  <a:pt x="2511425" y="1395095"/>
                </a:lnTo>
              </a:path>
              <a:path w="2788284" h="1432560">
                <a:moveTo>
                  <a:pt x="2525903" y="1388237"/>
                </a:moveTo>
                <a:lnTo>
                  <a:pt x="1658832" y="683228"/>
                </a:lnTo>
                <a:lnTo>
                  <a:pt x="843041" y="260254"/>
                </a:lnTo>
                <a:lnTo>
                  <a:pt x="237206" y="54213"/>
                </a:lnTo>
                <a:lnTo>
                  <a:pt x="0" y="0"/>
                </a:lnTo>
                <a:lnTo>
                  <a:pt x="89304" y="240615"/>
                </a:lnTo>
                <a:lnTo>
                  <a:pt x="136271" y="369014"/>
                </a:lnTo>
                <a:lnTo>
                  <a:pt x="156376" y="428571"/>
                </a:lnTo>
                <a:lnTo>
                  <a:pt x="165100" y="462661"/>
                </a:lnTo>
              </a:path>
              <a:path w="2788284" h="1432560">
                <a:moveTo>
                  <a:pt x="2684526" y="1211580"/>
                </a:moveTo>
                <a:lnTo>
                  <a:pt x="2642530" y="1238603"/>
                </a:lnTo>
                <a:lnTo>
                  <a:pt x="2610843" y="1266468"/>
                </a:lnTo>
                <a:lnTo>
                  <a:pt x="2586209" y="1298576"/>
                </a:lnTo>
                <a:lnTo>
                  <a:pt x="2565373" y="1338328"/>
                </a:lnTo>
                <a:lnTo>
                  <a:pt x="2545079" y="1389126"/>
                </a:lnTo>
              </a:path>
              <a:path w="2788284" h="1432560">
                <a:moveTo>
                  <a:pt x="2701289" y="1225296"/>
                </a:moveTo>
                <a:lnTo>
                  <a:pt x="2733707" y="1249033"/>
                </a:lnTo>
                <a:lnTo>
                  <a:pt x="2759401" y="1281117"/>
                </a:lnTo>
                <a:lnTo>
                  <a:pt x="2777560" y="1322057"/>
                </a:lnTo>
                <a:lnTo>
                  <a:pt x="2787373" y="1372368"/>
                </a:lnTo>
                <a:lnTo>
                  <a:pt x="2788030" y="1432560"/>
                </a:lnTo>
              </a:path>
            </a:pathLst>
          </a:custGeom>
          <a:ln w="19050">
            <a:solidFill>
              <a:srgbClr val="F1F1F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bg object 42"/>
          <p:cNvSpPr/>
          <p:nvPr/>
        </p:nvSpPr>
        <p:spPr>
          <a:xfrm>
            <a:off x="5216271" y="4807839"/>
            <a:ext cx="165735" cy="165100"/>
          </a:xfrm>
          <a:custGeom>
            <a:avLst/>
            <a:gdLst/>
            <a:ahLst/>
            <a:cxnLst/>
            <a:rect l="l" t="t" r="r" b="b"/>
            <a:pathLst>
              <a:path w="165735" h="165100">
                <a:moveTo>
                  <a:pt x="82676" y="0"/>
                </a:moveTo>
                <a:lnTo>
                  <a:pt x="50470" y="6465"/>
                </a:lnTo>
                <a:lnTo>
                  <a:pt x="24193" y="24098"/>
                </a:lnTo>
                <a:lnTo>
                  <a:pt x="6488" y="50256"/>
                </a:lnTo>
                <a:lnTo>
                  <a:pt x="0" y="82296"/>
                </a:lnTo>
                <a:lnTo>
                  <a:pt x="6488" y="114335"/>
                </a:lnTo>
                <a:lnTo>
                  <a:pt x="24193" y="140493"/>
                </a:lnTo>
                <a:lnTo>
                  <a:pt x="50470" y="158126"/>
                </a:lnTo>
                <a:lnTo>
                  <a:pt x="82676" y="164591"/>
                </a:lnTo>
                <a:lnTo>
                  <a:pt x="114883" y="158126"/>
                </a:lnTo>
                <a:lnTo>
                  <a:pt x="141160" y="140493"/>
                </a:lnTo>
                <a:lnTo>
                  <a:pt x="158865" y="114335"/>
                </a:lnTo>
                <a:lnTo>
                  <a:pt x="165353" y="82296"/>
                </a:lnTo>
                <a:lnTo>
                  <a:pt x="158865" y="50256"/>
                </a:lnTo>
                <a:lnTo>
                  <a:pt x="141160" y="24098"/>
                </a:lnTo>
                <a:lnTo>
                  <a:pt x="114883" y="6465"/>
                </a:lnTo>
                <a:lnTo>
                  <a:pt x="82676" y="0"/>
                </a:lnTo>
                <a:close/>
              </a:path>
            </a:pathLst>
          </a:custGeom>
          <a:solidFill>
            <a:srgbClr val="FF60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bg object 43"/>
          <p:cNvSpPr/>
          <p:nvPr/>
        </p:nvSpPr>
        <p:spPr>
          <a:xfrm>
            <a:off x="5216271" y="4807839"/>
            <a:ext cx="165735" cy="165100"/>
          </a:xfrm>
          <a:custGeom>
            <a:avLst/>
            <a:gdLst/>
            <a:ahLst/>
            <a:cxnLst/>
            <a:rect l="l" t="t" r="r" b="b"/>
            <a:pathLst>
              <a:path w="165735" h="165100">
                <a:moveTo>
                  <a:pt x="0" y="82296"/>
                </a:moveTo>
                <a:lnTo>
                  <a:pt x="6488" y="50256"/>
                </a:lnTo>
                <a:lnTo>
                  <a:pt x="24193" y="24098"/>
                </a:lnTo>
                <a:lnTo>
                  <a:pt x="50470" y="6465"/>
                </a:lnTo>
                <a:lnTo>
                  <a:pt x="82676" y="0"/>
                </a:lnTo>
                <a:lnTo>
                  <a:pt x="114883" y="6465"/>
                </a:lnTo>
                <a:lnTo>
                  <a:pt x="141160" y="24098"/>
                </a:lnTo>
                <a:lnTo>
                  <a:pt x="158865" y="50256"/>
                </a:lnTo>
                <a:lnTo>
                  <a:pt x="165353" y="82296"/>
                </a:lnTo>
                <a:lnTo>
                  <a:pt x="158865" y="114335"/>
                </a:lnTo>
                <a:lnTo>
                  <a:pt x="141160" y="140493"/>
                </a:lnTo>
                <a:lnTo>
                  <a:pt x="114883" y="158126"/>
                </a:lnTo>
                <a:lnTo>
                  <a:pt x="82676" y="164591"/>
                </a:lnTo>
                <a:lnTo>
                  <a:pt x="50470" y="158126"/>
                </a:lnTo>
                <a:lnTo>
                  <a:pt x="24193" y="140493"/>
                </a:lnTo>
                <a:lnTo>
                  <a:pt x="6488" y="114335"/>
                </a:lnTo>
                <a:lnTo>
                  <a:pt x="0" y="82296"/>
                </a:lnTo>
                <a:close/>
              </a:path>
            </a:pathLst>
          </a:custGeom>
          <a:ln w="19050">
            <a:solidFill>
              <a:srgbClr val="9C1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bg object 44"/>
          <p:cNvSpPr/>
          <p:nvPr/>
        </p:nvSpPr>
        <p:spPr>
          <a:xfrm>
            <a:off x="2744342" y="1868804"/>
            <a:ext cx="165735" cy="165100"/>
          </a:xfrm>
          <a:custGeom>
            <a:avLst/>
            <a:gdLst/>
            <a:ahLst/>
            <a:cxnLst/>
            <a:rect l="l" t="t" r="r" b="b"/>
            <a:pathLst>
              <a:path w="165735" h="165100">
                <a:moveTo>
                  <a:pt x="82676" y="0"/>
                </a:moveTo>
                <a:lnTo>
                  <a:pt x="50470" y="6465"/>
                </a:lnTo>
                <a:lnTo>
                  <a:pt x="24193" y="24098"/>
                </a:lnTo>
                <a:lnTo>
                  <a:pt x="6488" y="50256"/>
                </a:lnTo>
                <a:lnTo>
                  <a:pt x="0" y="82296"/>
                </a:lnTo>
                <a:lnTo>
                  <a:pt x="6488" y="114335"/>
                </a:lnTo>
                <a:lnTo>
                  <a:pt x="24193" y="140493"/>
                </a:lnTo>
                <a:lnTo>
                  <a:pt x="50470" y="158126"/>
                </a:lnTo>
                <a:lnTo>
                  <a:pt x="82676" y="164592"/>
                </a:lnTo>
                <a:lnTo>
                  <a:pt x="114883" y="158126"/>
                </a:lnTo>
                <a:lnTo>
                  <a:pt x="141160" y="140493"/>
                </a:lnTo>
                <a:lnTo>
                  <a:pt x="158865" y="114335"/>
                </a:lnTo>
                <a:lnTo>
                  <a:pt x="165354" y="82296"/>
                </a:lnTo>
                <a:lnTo>
                  <a:pt x="158865" y="50256"/>
                </a:lnTo>
                <a:lnTo>
                  <a:pt x="141160" y="24098"/>
                </a:lnTo>
                <a:lnTo>
                  <a:pt x="114883" y="6465"/>
                </a:lnTo>
                <a:lnTo>
                  <a:pt x="82676" y="0"/>
                </a:lnTo>
                <a:close/>
              </a:path>
            </a:pathLst>
          </a:custGeom>
          <a:solidFill>
            <a:srgbClr val="FF60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bg object 45"/>
          <p:cNvSpPr/>
          <p:nvPr/>
        </p:nvSpPr>
        <p:spPr>
          <a:xfrm>
            <a:off x="2744342" y="1868804"/>
            <a:ext cx="165735" cy="165100"/>
          </a:xfrm>
          <a:custGeom>
            <a:avLst/>
            <a:gdLst/>
            <a:ahLst/>
            <a:cxnLst/>
            <a:rect l="l" t="t" r="r" b="b"/>
            <a:pathLst>
              <a:path w="165735" h="165100">
                <a:moveTo>
                  <a:pt x="0" y="82296"/>
                </a:moveTo>
                <a:lnTo>
                  <a:pt x="6488" y="50256"/>
                </a:lnTo>
                <a:lnTo>
                  <a:pt x="24193" y="24098"/>
                </a:lnTo>
                <a:lnTo>
                  <a:pt x="50470" y="6465"/>
                </a:lnTo>
                <a:lnTo>
                  <a:pt x="82676" y="0"/>
                </a:lnTo>
                <a:lnTo>
                  <a:pt x="114883" y="6465"/>
                </a:lnTo>
                <a:lnTo>
                  <a:pt x="141160" y="24098"/>
                </a:lnTo>
                <a:lnTo>
                  <a:pt x="158865" y="50256"/>
                </a:lnTo>
                <a:lnTo>
                  <a:pt x="165354" y="82296"/>
                </a:lnTo>
                <a:lnTo>
                  <a:pt x="158865" y="114335"/>
                </a:lnTo>
                <a:lnTo>
                  <a:pt x="141160" y="140493"/>
                </a:lnTo>
                <a:lnTo>
                  <a:pt x="114883" y="158126"/>
                </a:lnTo>
                <a:lnTo>
                  <a:pt x="82676" y="164592"/>
                </a:lnTo>
                <a:lnTo>
                  <a:pt x="50470" y="158126"/>
                </a:lnTo>
                <a:lnTo>
                  <a:pt x="24193" y="140493"/>
                </a:lnTo>
                <a:lnTo>
                  <a:pt x="6488" y="114335"/>
                </a:lnTo>
                <a:lnTo>
                  <a:pt x="0" y="82296"/>
                </a:lnTo>
                <a:close/>
              </a:path>
            </a:pathLst>
          </a:custGeom>
          <a:ln w="19050">
            <a:solidFill>
              <a:srgbClr val="9C1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bg object 46"/>
          <p:cNvSpPr/>
          <p:nvPr/>
        </p:nvSpPr>
        <p:spPr>
          <a:xfrm>
            <a:off x="2937129" y="1877948"/>
            <a:ext cx="165735" cy="165100"/>
          </a:xfrm>
          <a:custGeom>
            <a:avLst/>
            <a:gdLst/>
            <a:ahLst/>
            <a:cxnLst/>
            <a:rect l="l" t="t" r="r" b="b"/>
            <a:pathLst>
              <a:path w="165735" h="165100">
                <a:moveTo>
                  <a:pt x="82676" y="0"/>
                </a:moveTo>
                <a:lnTo>
                  <a:pt x="50470" y="6465"/>
                </a:lnTo>
                <a:lnTo>
                  <a:pt x="24193" y="24098"/>
                </a:lnTo>
                <a:lnTo>
                  <a:pt x="6488" y="50256"/>
                </a:lnTo>
                <a:lnTo>
                  <a:pt x="0" y="82296"/>
                </a:lnTo>
                <a:lnTo>
                  <a:pt x="6488" y="114335"/>
                </a:lnTo>
                <a:lnTo>
                  <a:pt x="24193" y="140493"/>
                </a:lnTo>
                <a:lnTo>
                  <a:pt x="50470" y="158126"/>
                </a:lnTo>
                <a:lnTo>
                  <a:pt x="82676" y="164591"/>
                </a:lnTo>
                <a:lnTo>
                  <a:pt x="114883" y="158126"/>
                </a:lnTo>
                <a:lnTo>
                  <a:pt x="141160" y="140493"/>
                </a:lnTo>
                <a:lnTo>
                  <a:pt x="158865" y="114335"/>
                </a:lnTo>
                <a:lnTo>
                  <a:pt x="165353" y="82296"/>
                </a:lnTo>
                <a:lnTo>
                  <a:pt x="158865" y="50256"/>
                </a:lnTo>
                <a:lnTo>
                  <a:pt x="141160" y="24098"/>
                </a:lnTo>
                <a:lnTo>
                  <a:pt x="114883" y="6465"/>
                </a:lnTo>
                <a:lnTo>
                  <a:pt x="82676" y="0"/>
                </a:lnTo>
                <a:close/>
              </a:path>
            </a:pathLst>
          </a:custGeom>
          <a:solidFill>
            <a:srgbClr val="FF60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bg object 47"/>
          <p:cNvSpPr/>
          <p:nvPr/>
        </p:nvSpPr>
        <p:spPr>
          <a:xfrm>
            <a:off x="2937129" y="1877948"/>
            <a:ext cx="165735" cy="165100"/>
          </a:xfrm>
          <a:custGeom>
            <a:avLst/>
            <a:gdLst/>
            <a:ahLst/>
            <a:cxnLst/>
            <a:rect l="l" t="t" r="r" b="b"/>
            <a:pathLst>
              <a:path w="165735" h="165100">
                <a:moveTo>
                  <a:pt x="0" y="82296"/>
                </a:moveTo>
                <a:lnTo>
                  <a:pt x="6488" y="50256"/>
                </a:lnTo>
                <a:lnTo>
                  <a:pt x="24193" y="24098"/>
                </a:lnTo>
                <a:lnTo>
                  <a:pt x="50470" y="6465"/>
                </a:lnTo>
                <a:lnTo>
                  <a:pt x="82676" y="0"/>
                </a:lnTo>
                <a:lnTo>
                  <a:pt x="114883" y="6465"/>
                </a:lnTo>
                <a:lnTo>
                  <a:pt x="141160" y="24098"/>
                </a:lnTo>
                <a:lnTo>
                  <a:pt x="158865" y="50256"/>
                </a:lnTo>
                <a:lnTo>
                  <a:pt x="165353" y="82296"/>
                </a:lnTo>
                <a:lnTo>
                  <a:pt x="158865" y="114335"/>
                </a:lnTo>
                <a:lnTo>
                  <a:pt x="141160" y="140493"/>
                </a:lnTo>
                <a:lnTo>
                  <a:pt x="114883" y="158126"/>
                </a:lnTo>
                <a:lnTo>
                  <a:pt x="82676" y="164591"/>
                </a:lnTo>
                <a:lnTo>
                  <a:pt x="50470" y="158126"/>
                </a:lnTo>
                <a:lnTo>
                  <a:pt x="24193" y="140493"/>
                </a:lnTo>
                <a:lnTo>
                  <a:pt x="6488" y="114335"/>
                </a:lnTo>
                <a:lnTo>
                  <a:pt x="0" y="82296"/>
                </a:lnTo>
                <a:close/>
              </a:path>
            </a:pathLst>
          </a:custGeom>
          <a:ln w="19050">
            <a:solidFill>
              <a:srgbClr val="9C1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bg object 48"/>
          <p:cNvSpPr/>
          <p:nvPr/>
        </p:nvSpPr>
        <p:spPr>
          <a:xfrm>
            <a:off x="7828406" y="5268848"/>
            <a:ext cx="165100" cy="165735"/>
          </a:xfrm>
          <a:custGeom>
            <a:avLst/>
            <a:gdLst/>
            <a:ahLst/>
            <a:cxnLst/>
            <a:rect l="l" t="t" r="r" b="b"/>
            <a:pathLst>
              <a:path w="165100" h="165735">
                <a:moveTo>
                  <a:pt x="82296" y="0"/>
                </a:moveTo>
                <a:lnTo>
                  <a:pt x="50256" y="6488"/>
                </a:lnTo>
                <a:lnTo>
                  <a:pt x="24098" y="24193"/>
                </a:lnTo>
                <a:lnTo>
                  <a:pt x="6465" y="50470"/>
                </a:lnTo>
                <a:lnTo>
                  <a:pt x="0" y="82676"/>
                </a:lnTo>
                <a:lnTo>
                  <a:pt x="6465" y="114883"/>
                </a:lnTo>
                <a:lnTo>
                  <a:pt x="24098" y="141160"/>
                </a:lnTo>
                <a:lnTo>
                  <a:pt x="50256" y="158865"/>
                </a:lnTo>
                <a:lnTo>
                  <a:pt x="82296" y="165353"/>
                </a:lnTo>
                <a:lnTo>
                  <a:pt x="114335" y="158865"/>
                </a:lnTo>
                <a:lnTo>
                  <a:pt x="140493" y="141160"/>
                </a:lnTo>
                <a:lnTo>
                  <a:pt x="158126" y="114883"/>
                </a:lnTo>
                <a:lnTo>
                  <a:pt x="164592" y="82676"/>
                </a:lnTo>
                <a:lnTo>
                  <a:pt x="158126" y="50470"/>
                </a:lnTo>
                <a:lnTo>
                  <a:pt x="140493" y="24193"/>
                </a:lnTo>
                <a:lnTo>
                  <a:pt x="114335" y="6488"/>
                </a:lnTo>
                <a:lnTo>
                  <a:pt x="82296" y="0"/>
                </a:lnTo>
                <a:close/>
              </a:path>
            </a:pathLst>
          </a:custGeom>
          <a:solidFill>
            <a:srgbClr val="FF60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bg object 49"/>
          <p:cNvSpPr/>
          <p:nvPr/>
        </p:nvSpPr>
        <p:spPr>
          <a:xfrm>
            <a:off x="7828406" y="5268848"/>
            <a:ext cx="165100" cy="165735"/>
          </a:xfrm>
          <a:custGeom>
            <a:avLst/>
            <a:gdLst/>
            <a:ahLst/>
            <a:cxnLst/>
            <a:rect l="l" t="t" r="r" b="b"/>
            <a:pathLst>
              <a:path w="165100" h="165735">
                <a:moveTo>
                  <a:pt x="0" y="82676"/>
                </a:moveTo>
                <a:lnTo>
                  <a:pt x="6465" y="50470"/>
                </a:lnTo>
                <a:lnTo>
                  <a:pt x="24098" y="24193"/>
                </a:lnTo>
                <a:lnTo>
                  <a:pt x="50256" y="6488"/>
                </a:lnTo>
                <a:lnTo>
                  <a:pt x="82296" y="0"/>
                </a:lnTo>
                <a:lnTo>
                  <a:pt x="114335" y="6488"/>
                </a:lnTo>
                <a:lnTo>
                  <a:pt x="140493" y="24193"/>
                </a:lnTo>
                <a:lnTo>
                  <a:pt x="158126" y="50470"/>
                </a:lnTo>
                <a:lnTo>
                  <a:pt x="164592" y="82676"/>
                </a:lnTo>
                <a:lnTo>
                  <a:pt x="158126" y="114883"/>
                </a:lnTo>
                <a:lnTo>
                  <a:pt x="140493" y="141160"/>
                </a:lnTo>
                <a:lnTo>
                  <a:pt x="114335" y="158865"/>
                </a:lnTo>
                <a:lnTo>
                  <a:pt x="82296" y="165353"/>
                </a:lnTo>
                <a:lnTo>
                  <a:pt x="50256" y="158865"/>
                </a:lnTo>
                <a:lnTo>
                  <a:pt x="24098" y="141160"/>
                </a:lnTo>
                <a:lnTo>
                  <a:pt x="6465" y="114883"/>
                </a:lnTo>
                <a:lnTo>
                  <a:pt x="0" y="82676"/>
                </a:lnTo>
                <a:close/>
              </a:path>
            </a:pathLst>
          </a:custGeom>
          <a:ln w="19050">
            <a:solidFill>
              <a:srgbClr val="9C1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bg object 50"/>
          <p:cNvSpPr/>
          <p:nvPr/>
        </p:nvSpPr>
        <p:spPr>
          <a:xfrm>
            <a:off x="9866756" y="3131439"/>
            <a:ext cx="165735" cy="165735"/>
          </a:xfrm>
          <a:custGeom>
            <a:avLst/>
            <a:gdLst/>
            <a:ahLst/>
            <a:cxnLst/>
            <a:rect l="l" t="t" r="r" b="b"/>
            <a:pathLst>
              <a:path w="165734" h="165735">
                <a:moveTo>
                  <a:pt x="82676" y="0"/>
                </a:moveTo>
                <a:lnTo>
                  <a:pt x="50470" y="6488"/>
                </a:lnTo>
                <a:lnTo>
                  <a:pt x="24193" y="24193"/>
                </a:lnTo>
                <a:lnTo>
                  <a:pt x="6488" y="50470"/>
                </a:lnTo>
                <a:lnTo>
                  <a:pt x="0" y="82676"/>
                </a:lnTo>
                <a:lnTo>
                  <a:pt x="6488" y="114883"/>
                </a:lnTo>
                <a:lnTo>
                  <a:pt x="24193" y="141160"/>
                </a:lnTo>
                <a:lnTo>
                  <a:pt x="50470" y="158865"/>
                </a:lnTo>
                <a:lnTo>
                  <a:pt x="82676" y="165353"/>
                </a:lnTo>
                <a:lnTo>
                  <a:pt x="114883" y="158865"/>
                </a:lnTo>
                <a:lnTo>
                  <a:pt x="141160" y="141160"/>
                </a:lnTo>
                <a:lnTo>
                  <a:pt x="158865" y="114883"/>
                </a:lnTo>
                <a:lnTo>
                  <a:pt x="165353" y="82676"/>
                </a:lnTo>
                <a:lnTo>
                  <a:pt x="158865" y="50470"/>
                </a:lnTo>
                <a:lnTo>
                  <a:pt x="141160" y="24193"/>
                </a:lnTo>
                <a:lnTo>
                  <a:pt x="114883" y="6488"/>
                </a:lnTo>
                <a:lnTo>
                  <a:pt x="82676" y="0"/>
                </a:lnTo>
                <a:close/>
              </a:path>
            </a:pathLst>
          </a:custGeom>
          <a:solidFill>
            <a:srgbClr val="FF60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bg object 51"/>
          <p:cNvSpPr/>
          <p:nvPr/>
        </p:nvSpPr>
        <p:spPr>
          <a:xfrm>
            <a:off x="9866756" y="3131439"/>
            <a:ext cx="165735" cy="165735"/>
          </a:xfrm>
          <a:custGeom>
            <a:avLst/>
            <a:gdLst/>
            <a:ahLst/>
            <a:cxnLst/>
            <a:rect l="l" t="t" r="r" b="b"/>
            <a:pathLst>
              <a:path w="165734" h="165735">
                <a:moveTo>
                  <a:pt x="0" y="82676"/>
                </a:moveTo>
                <a:lnTo>
                  <a:pt x="6488" y="50470"/>
                </a:lnTo>
                <a:lnTo>
                  <a:pt x="24193" y="24193"/>
                </a:lnTo>
                <a:lnTo>
                  <a:pt x="50470" y="6488"/>
                </a:lnTo>
                <a:lnTo>
                  <a:pt x="82676" y="0"/>
                </a:lnTo>
                <a:lnTo>
                  <a:pt x="114883" y="6488"/>
                </a:lnTo>
                <a:lnTo>
                  <a:pt x="141160" y="24193"/>
                </a:lnTo>
                <a:lnTo>
                  <a:pt x="158865" y="50470"/>
                </a:lnTo>
                <a:lnTo>
                  <a:pt x="165353" y="82676"/>
                </a:lnTo>
                <a:lnTo>
                  <a:pt x="158865" y="114883"/>
                </a:lnTo>
                <a:lnTo>
                  <a:pt x="141160" y="141160"/>
                </a:lnTo>
                <a:lnTo>
                  <a:pt x="114883" y="158865"/>
                </a:lnTo>
                <a:lnTo>
                  <a:pt x="82676" y="165353"/>
                </a:lnTo>
                <a:lnTo>
                  <a:pt x="50470" y="158865"/>
                </a:lnTo>
                <a:lnTo>
                  <a:pt x="24193" y="141160"/>
                </a:lnTo>
                <a:lnTo>
                  <a:pt x="6488" y="114883"/>
                </a:lnTo>
                <a:lnTo>
                  <a:pt x="0" y="82676"/>
                </a:lnTo>
                <a:close/>
              </a:path>
            </a:pathLst>
          </a:custGeom>
          <a:ln w="19050">
            <a:solidFill>
              <a:srgbClr val="9C1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bg object 52"/>
          <p:cNvSpPr/>
          <p:nvPr/>
        </p:nvSpPr>
        <p:spPr>
          <a:xfrm>
            <a:off x="12757784" y="5240654"/>
            <a:ext cx="165100" cy="165100"/>
          </a:xfrm>
          <a:custGeom>
            <a:avLst/>
            <a:gdLst/>
            <a:ahLst/>
            <a:cxnLst/>
            <a:rect l="l" t="t" r="r" b="b"/>
            <a:pathLst>
              <a:path w="165100" h="165100">
                <a:moveTo>
                  <a:pt x="82296" y="0"/>
                </a:moveTo>
                <a:lnTo>
                  <a:pt x="50256" y="6465"/>
                </a:lnTo>
                <a:lnTo>
                  <a:pt x="24098" y="24098"/>
                </a:lnTo>
                <a:lnTo>
                  <a:pt x="6465" y="50256"/>
                </a:lnTo>
                <a:lnTo>
                  <a:pt x="0" y="82296"/>
                </a:lnTo>
                <a:lnTo>
                  <a:pt x="6465" y="114335"/>
                </a:lnTo>
                <a:lnTo>
                  <a:pt x="24098" y="140493"/>
                </a:lnTo>
                <a:lnTo>
                  <a:pt x="50256" y="158126"/>
                </a:lnTo>
                <a:lnTo>
                  <a:pt x="82296" y="164592"/>
                </a:lnTo>
                <a:lnTo>
                  <a:pt x="114335" y="158126"/>
                </a:lnTo>
                <a:lnTo>
                  <a:pt x="140493" y="140493"/>
                </a:lnTo>
                <a:lnTo>
                  <a:pt x="158126" y="114335"/>
                </a:lnTo>
                <a:lnTo>
                  <a:pt x="164592" y="82296"/>
                </a:lnTo>
                <a:lnTo>
                  <a:pt x="158126" y="50256"/>
                </a:lnTo>
                <a:lnTo>
                  <a:pt x="140493" y="24098"/>
                </a:lnTo>
                <a:lnTo>
                  <a:pt x="114335" y="6465"/>
                </a:lnTo>
                <a:lnTo>
                  <a:pt x="82296" y="0"/>
                </a:lnTo>
                <a:close/>
              </a:path>
            </a:pathLst>
          </a:custGeom>
          <a:solidFill>
            <a:srgbClr val="FF60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bg object 53"/>
          <p:cNvSpPr/>
          <p:nvPr/>
        </p:nvSpPr>
        <p:spPr>
          <a:xfrm>
            <a:off x="12757784" y="5240654"/>
            <a:ext cx="165100" cy="165100"/>
          </a:xfrm>
          <a:custGeom>
            <a:avLst/>
            <a:gdLst/>
            <a:ahLst/>
            <a:cxnLst/>
            <a:rect l="l" t="t" r="r" b="b"/>
            <a:pathLst>
              <a:path w="165100" h="165100">
                <a:moveTo>
                  <a:pt x="0" y="82296"/>
                </a:moveTo>
                <a:lnTo>
                  <a:pt x="6465" y="50256"/>
                </a:lnTo>
                <a:lnTo>
                  <a:pt x="24098" y="24098"/>
                </a:lnTo>
                <a:lnTo>
                  <a:pt x="50256" y="6465"/>
                </a:lnTo>
                <a:lnTo>
                  <a:pt x="82296" y="0"/>
                </a:lnTo>
                <a:lnTo>
                  <a:pt x="114335" y="6465"/>
                </a:lnTo>
                <a:lnTo>
                  <a:pt x="140493" y="24098"/>
                </a:lnTo>
                <a:lnTo>
                  <a:pt x="158126" y="50256"/>
                </a:lnTo>
                <a:lnTo>
                  <a:pt x="164592" y="82296"/>
                </a:lnTo>
                <a:lnTo>
                  <a:pt x="158126" y="114335"/>
                </a:lnTo>
                <a:lnTo>
                  <a:pt x="140493" y="140493"/>
                </a:lnTo>
                <a:lnTo>
                  <a:pt x="114335" y="158126"/>
                </a:lnTo>
                <a:lnTo>
                  <a:pt x="82296" y="164592"/>
                </a:lnTo>
                <a:lnTo>
                  <a:pt x="50256" y="158126"/>
                </a:lnTo>
                <a:lnTo>
                  <a:pt x="24098" y="140493"/>
                </a:lnTo>
                <a:lnTo>
                  <a:pt x="6465" y="114335"/>
                </a:lnTo>
                <a:lnTo>
                  <a:pt x="0" y="82296"/>
                </a:lnTo>
                <a:close/>
              </a:path>
            </a:pathLst>
          </a:custGeom>
          <a:ln w="19050">
            <a:solidFill>
              <a:srgbClr val="9C1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bg object 54"/>
          <p:cNvSpPr/>
          <p:nvPr/>
        </p:nvSpPr>
        <p:spPr>
          <a:xfrm>
            <a:off x="11146917" y="3695319"/>
            <a:ext cx="165735" cy="165100"/>
          </a:xfrm>
          <a:custGeom>
            <a:avLst/>
            <a:gdLst/>
            <a:ahLst/>
            <a:cxnLst/>
            <a:rect l="l" t="t" r="r" b="b"/>
            <a:pathLst>
              <a:path w="165734" h="165100">
                <a:moveTo>
                  <a:pt x="82676" y="0"/>
                </a:moveTo>
                <a:lnTo>
                  <a:pt x="50470" y="6465"/>
                </a:lnTo>
                <a:lnTo>
                  <a:pt x="24193" y="24098"/>
                </a:lnTo>
                <a:lnTo>
                  <a:pt x="6488" y="50256"/>
                </a:lnTo>
                <a:lnTo>
                  <a:pt x="0" y="82295"/>
                </a:lnTo>
                <a:lnTo>
                  <a:pt x="6488" y="114335"/>
                </a:lnTo>
                <a:lnTo>
                  <a:pt x="24193" y="140493"/>
                </a:lnTo>
                <a:lnTo>
                  <a:pt x="50470" y="158126"/>
                </a:lnTo>
                <a:lnTo>
                  <a:pt x="82676" y="164591"/>
                </a:lnTo>
                <a:lnTo>
                  <a:pt x="114883" y="158126"/>
                </a:lnTo>
                <a:lnTo>
                  <a:pt x="141160" y="140493"/>
                </a:lnTo>
                <a:lnTo>
                  <a:pt x="158865" y="114335"/>
                </a:lnTo>
                <a:lnTo>
                  <a:pt x="165353" y="82295"/>
                </a:lnTo>
                <a:lnTo>
                  <a:pt x="158865" y="50256"/>
                </a:lnTo>
                <a:lnTo>
                  <a:pt x="141160" y="24098"/>
                </a:lnTo>
                <a:lnTo>
                  <a:pt x="114883" y="6465"/>
                </a:lnTo>
                <a:lnTo>
                  <a:pt x="82676" y="0"/>
                </a:lnTo>
                <a:close/>
              </a:path>
            </a:pathLst>
          </a:custGeom>
          <a:solidFill>
            <a:srgbClr val="FF60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bg object 55"/>
          <p:cNvSpPr/>
          <p:nvPr/>
        </p:nvSpPr>
        <p:spPr>
          <a:xfrm>
            <a:off x="11146917" y="3695319"/>
            <a:ext cx="165735" cy="165100"/>
          </a:xfrm>
          <a:custGeom>
            <a:avLst/>
            <a:gdLst/>
            <a:ahLst/>
            <a:cxnLst/>
            <a:rect l="l" t="t" r="r" b="b"/>
            <a:pathLst>
              <a:path w="165734" h="165100">
                <a:moveTo>
                  <a:pt x="0" y="82295"/>
                </a:moveTo>
                <a:lnTo>
                  <a:pt x="6488" y="50256"/>
                </a:lnTo>
                <a:lnTo>
                  <a:pt x="24193" y="24098"/>
                </a:lnTo>
                <a:lnTo>
                  <a:pt x="50470" y="6465"/>
                </a:lnTo>
                <a:lnTo>
                  <a:pt x="82676" y="0"/>
                </a:lnTo>
                <a:lnTo>
                  <a:pt x="114883" y="6465"/>
                </a:lnTo>
                <a:lnTo>
                  <a:pt x="141160" y="24098"/>
                </a:lnTo>
                <a:lnTo>
                  <a:pt x="158865" y="50256"/>
                </a:lnTo>
                <a:lnTo>
                  <a:pt x="165353" y="82295"/>
                </a:lnTo>
                <a:lnTo>
                  <a:pt x="158865" y="114335"/>
                </a:lnTo>
                <a:lnTo>
                  <a:pt x="141160" y="140493"/>
                </a:lnTo>
                <a:lnTo>
                  <a:pt x="114883" y="158126"/>
                </a:lnTo>
                <a:lnTo>
                  <a:pt x="82676" y="164591"/>
                </a:lnTo>
                <a:lnTo>
                  <a:pt x="50470" y="158126"/>
                </a:lnTo>
                <a:lnTo>
                  <a:pt x="24193" y="140493"/>
                </a:lnTo>
                <a:lnTo>
                  <a:pt x="6488" y="114335"/>
                </a:lnTo>
                <a:lnTo>
                  <a:pt x="0" y="82295"/>
                </a:lnTo>
                <a:close/>
              </a:path>
            </a:pathLst>
          </a:custGeom>
          <a:ln w="19050">
            <a:solidFill>
              <a:srgbClr val="9C1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bg object 56"/>
          <p:cNvSpPr/>
          <p:nvPr/>
        </p:nvSpPr>
        <p:spPr>
          <a:xfrm>
            <a:off x="10913744" y="2555367"/>
            <a:ext cx="165735" cy="165100"/>
          </a:xfrm>
          <a:custGeom>
            <a:avLst/>
            <a:gdLst/>
            <a:ahLst/>
            <a:cxnLst/>
            <a:rect l="l" t="t" r="r" b="b"/>
            <a:pathLst>
              <a:path w="165734" h="165100">
                <a:moveTo>
                  <a:pt x="82676" y="0"/>
                </a:moveTo>
                <a:lnTo>
                  <a:pt x="50470" y="6465"/>
                </a:lnTo>
                <a:lnTo>
                  <a:pt x="24193" y="24098"/>
                </a:lnTo>
                <a:lnTo>
                  <a:pt x="6488" y="50256"/>
                </a:lnTo>
                <a:lnTo>
                  <a:pt x="0" y="82296"/>
                </a:lnTo>
                <a:lnTo>
                  <a:pt x="6488" y="114335"/>
                </a:lnTo>
                <a:lnTo>
                  <a:pt x="24193" y="140493"/>
                </a:lnTo>
                <a:lnTo>
                  <a:pt x="50470" y="158126"/>
                </a:lnTo>
                <a:lnTo>
                  <a:pt x="82676" y="164592"/>
                </a:lnTo>
                <a:lnTo>
                  <a:pt x="114883" y="158126"/>
                </a:lnTo>
                <a:lnTo>
                  <a:pt x="141160" y="140493"/>
                </a:lnTo>
                <a:lnTo>
                  <a:pt x="158865" y="114335"/>
                </a:lnTo>
                <a:lnTo>
                  <a:pt x="165353" y="82296"/>
                </a:lnTo>
                <a:lnTo>
                  <a:pt x="158865" y="50256"/>
                </a:lnTo>
                <a:lnTo>
                  <a:pt x="141160" y="24098"/>
                </a:lnTo>
                <a:lnTo>
                  <a:pt x="114883" y="6465"/>
                </a:lnTo>
                <a:lnTo>
                  <a:pt x="82676" y="0"/>
                </a:lnTo>
                <a:close/>
              </a:path>
            </a:pathLst>
          </a:custGeom>
          <a:solidFill>
            <a:srgbClr val="FF60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bg object 57"/>
          <p:cNvSpPr/>
          <p:nvPr/>
        </p:nvSpPr>
        <p:spPr>
          <a:xfrm>
            <a:off x="10913744" y="2555367"/>
            <a:ext cx="165735" cy="165100"/>
          </a:xfrm>
          <a:custGeom>
            <a:avLst/>
            <a:gdLst/>
            <a:ahLst/>
            <a:cxnLst/>
            <a:rect l="l" t="t" r="r" b="b"/>
            <a:pathLst>
              <a:path w="165734" h="165100">
                <a:moveTo>
                  <a:pt x="0" y="82296"/>
                </a:moveTo>
                <a:lnTo>
                  <a:pt x="6488" y="50256"/>
                </a:lnTo>
                <a:lnTo>
                  <a:pt x="24193" y="24098"/>
                </a:lnTo>
                <a:lnTo>
                  <a:pt x="50470" y="6465"/>
                </a:lnTo>
                <a:lnTo>
                  <a:pt x="82676" y="0"/>
                </a:lnTo>
                <a:lnTo>
                  <a:pt x="114883" y="6465"/>
                </a:lnTo>
                <a:lnTo>
                  <a:pt x="141160" y="24098"/>
                </a:lnTo>
                <a:lnTo>
                  <a:pt x="158865" y="50256"/>
                </a:lnTo>
                <a:lnTo>
                  <a:pt x="165353" y="82296"/>
                </a:lnTo>
                <a:lnTo>
                  <a:pt x="158865" y="114335"/>
                </a:lnTo>
                <a:lnTo>
                  <a:pt x="141160" y="140493"/>
                </a:lnTo>
                <a:lnTo>
                  <a:pt x="114883" y="158126"/>
                </a:lnTo>
                <a:lnTo>
                  <a:pt x="82676" y="164592"/>
                </a:lnTo>
                <a:lnTo>
                  <a:pt x="50470" y="158126"/>
                </a:lnTo>
                <a:lnTo>
                  <a:pt x="24193" y="140493"/>
                </a:lnTo>
                <a:lnTo>
                  <a:pt x="6488" y="114335"/>
                </a:lnTo>
                <a:lnTo>
                  <a:pt x="0" y="82296"/>
                </a:lnTo>
                <a:close/>
              </a:path>
            </a:pathLst>
          </a:custGeom>
          <a:ln w="19050">
            <a:solidFill>
              <a:srgbClr val="9C1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bg object 58"/>
          <p:cNvSpPr/>
          <p:nvPr/>
        </p:nvSpPr>
        <p:spPr>
          <a:xfrm>
            <a:off x="3407283" y="2371725"/>
            <a:ext cx="113664" cy="113664"/>
          </a:xfrm>
          <a:custGeom>
            <a:avLst/>
            <a:gdLst/>
            <a:ahLst/>
            <a:cxnLst/>
            <a:rect l="l" t="t" r="r" b="b"/>
            <a:pathLst>
              <a:path w="113664" h="113664">
                <a:moveTo>
                  <a:pt x="56768" y="0"/>
                </a:moveTo>
                <a:lnTo>
                  <a:pt x="34665" y="4458"/>
                </a:lnTo>
                <a:lnTo>
                  <a:pt x="16621" y="16621"/>
                </a:lnTo>
                <a:lnTo>
                  <a:pt x="4458" y="34665"/>
                </a:lnTo>
                <a:lnTo>
                  <a:pt x="0" y="56769"/>
                </a:lnTo>
                <a:lnTo>
                  <a:pt x="4458" y="78872"/>
                </a:lnTo>
                <a:lnTo>
                  <a:pt x="16621" y="96916"/>
                </a:lnTo>
                <a:lnTo>
                  <a:pt x="34665" y="109079"/>
                </a:lnTo>
                <a:lnTo>
                  <a:pt x="56768" y="113537"/>
                </a:lnTo>
                <a:lnTo>
                  <a:pt x="78872" y="109079"/>
                </a:lnTo>
                <a:lnTo>
                  <a:pt x="96916" y="96916"/>
                </a:lnTo>
                <a:lnTo>
                  <a:pt x="109079" y="78872"/>
                </a:lnTo>
                <a:lnTo>
                  <a:pt x="113537" y="56769"/>
                </a:lnTo>
                <a:lnTo>
                  <a:pt x="109079" y="34665"/>
                </a:lnTo>
                <a:lnTo>
                  <a:pt x="96916" y="16621"/>
                </a:lnTo>
                <a:lnTo>
                  <a:pt x="78872" y="4458"/>
                </a:lnTo>
                <a:lnTo>
                  <a:pt x="56768" y="0"/>
                </a:lnTo>
                <a:close/>
              </a:path>
            </a:pathLst>
          </a:custGeom>
          <a:solidFill>
            <a:srgbClr val="FF52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bg object 59"/>
          <p:cNvSpPr/>
          <p:nvPr/>
        </p:nvSpPr>
        <p:spPr>
          <a:xfrm>
            <a:off x="3407283" y="2371725"/>
            <a:ext cx="113664" cy="113664"/>
          </a:xfrm>
          <a:custGeom>
            <a:avLst/>
            <a:gdLst/>
            <a:ahLst/>
            <a:cxnLst/>
            <a:rect l="l" t="t" r="r" b="b"/>
            <a:pathLst>
              <a:path w="113664" h="113664">
                <a:moveTo>
                  <a:pt x="0" y="56769"/>
                </a:moveTo>
                <a:lnTo>
                  <a:pt x="4458" y="34665"/>
                </a:lnTo>
                <a:lnTo>
                  <a:pt x="16621" y="16621"/>
                </a:lnTo>
                <a:lnTo>
                  <a:pt x="34665" y="4458"/>
                </a:lnTo>
                <a:lnTo>
                  <a:pt x="56768" y="0"/>
                </a:lnTo>
                <a:lnTo>
                  <a:pt x="78872" y="4458"/>
                </a:lnTo>
                <a:lnTo>
                  <a:pt x="96916" y="16621"/>
                </a:lnTo>
                <a:lnTo>
                  <a:pt x="109079" y="34665"/>
                </a:lnTo>
                <a:lnTo>
                  <a:pt x="113537" y="56769"/>
                </a:lnTo>
                <a:lnTo>
                  <a:pt x="109079" y="78872"/>
                </a:lnTo>
                <a:lnTo>
                  <a:pt x="96916" y="96916"/>
                </a:lnTo>
                <a:lnTo>
                  <a:pt x="78872" y="109079"/>
                </a:lnTo>
                <a:lnTo>
                  <a:pt x="56768" y="113537"/>
                </a:lnTo>
                <a:lnTo>
                  <a:pt x="34665" y="109079"/>
                </a:lnTo>
                <a:lnTo>
                  <a:pt x="16621" y="96916"/>
                </a:lnTo>
                <a:lnTo>
                  <a:pt x="4458" y="78872"/>
                </a:lnTo>
                <a:lnTo>
                  <a:pt x="0" y="56769"/>
                </a:lnTo>
                <a:close/>
              </a:path>
            </a:pathLst>
          </a:custGeom>
          <a:ln w="19050">
            <a:solidFill>
              <a:srgbClr val="2C00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bg object 60"/>
          <p:cNvSpPr/>
          <p:nvPr/>
        </p:nvSpPr>
        <p:spPr>
          <a:xfrm>
            <a:off x="3468242" y="2445639"/>
            <a:ext cx="114300" cy="113664"/>
          </a:xfrm>
          <a:custGeom>
            <a:avLst/>
            <a:gdLst/>
            <a:ahLst/>
            <a:cxnLst/>
            <a:rect l="l" t="t" r="r" b="b"/>
            <a:pathLst>
              <a:path w="114300" h="113664">
                <a:moveTo>
                  <a:pt x="57150" y="0"/>
                </a:moveTo>
                <a:lnTo>
                  <a:pt x="34879" y="4458"/>
                </a:lnTo>
                <a:lnTo>
                  <a:pt x="16716" y="16621"/>
                </a:lnTo>
                <a:lnTo>
                  <a:pt x="4482" y="34665"/>
                </a:lnTo>
                <a:lnTo>
                  <a:pt x="0" y="56769"/>
                </a:lnTo>
                <a:lnTo>
                  <a:pt x="4482" y="78872"/>
                </a:lnTo>
                <a:lnTo>
                  <a:pt x="16716" y="96916"/>
                </a:lnTo>
                <a:lnTo>
                  <a:pt x="34879" y="109079"/>
                </a:lnTo>
                <a:lnTo>
                  <a:pt x="57150" y="113537"/>
                </a:lnTo>
                <a:lnTo>
                  <a:pt x="79420" y="109079"/>
                </a:lnTo>
                <a:lnTo>
                  <a:pt x="97583" y="96916"/>
                </a:lnTo>
                <a:lnTo>
                  <a:pt x="109817" y="78872"/>
                </a:lnTo>
                <a:lnTo>
                  <a:pt x="114300" y="56769"/>
                </a:lnTo>
                <a:lnTo>
                  <a:pt x="109817" y="34665"/>
                </a:lnTo>
                <a:lnTo>
                  <a:pt x="97583" y="16621"/>
                </a:lnTo>
                <a:lnTo>
                  <a:pt x="79420" y="4458"/>
                </a:lnTo>
                <a:lnTo>
                  <a:pt x="57150" y="0"/>
                </a:lnTo>
                <a:close/>
              </a:path>
            </a:pathLst>
          </a:custGeom>
          <a:solidFill>
            <a:srgbClr val="FF52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bg object 61"/>
          <p:cNvSpPr/>
          <p:nvPr/>
        </p:nvSpPr>
        <p:spPr>
          <a:xfrm>
            <a:off x="3468242" y="2445639"/>
            <a:ext cx="114300" cy="113664"/>
          </a:xfrm>
          <a:custGeom>
            <a:avLst/>
            <a:gdLst/>
            <a:ahLst/>
            <a:cxnLst/>
            <a:rect l="l" t="t" r="r" b="b"/>
            <a:pathLst>
              <a:path w="114300" h="113664">
                <a:moveTo>
                  <a:pt x="0" y="56769"/>
                </a:moveTo>
                <a:lnTo>
                  <a:pt x="4482" y="34665"/>
                </a:lnTo>
                <a:lnTo>
                  <a:pt x="16716" y="16621"/>
                </a:lnTo>
                <a:lnTo>
                  <a:pt x="34879" y="4458"/>
                </a:lnTo>
                <a:lnTo>
                  <a:pt x="57150" y="0"/>
                </a:lnTo>
                <a:lnTo>
                  <a:pt x="79420" y="4458"/>
                </a:lnTo>
                <a:lnTo>
                  <a:pt x="97583" y="16621"/>
                </a:lnTo>
                <a:lnTo>
                  <a:pt x="109817" y="34665"/>
                </a:lnTo>
                <a:lnTo>
                  <a:pt x="114300" y="56769"/>
                </a:lnTo>
                <a:lnTo>
                  <a:pt x="109817" y="78872"/>
                </a:lnTo>
                <a:lnTo>
                  <a:pt x="97583" y="96916"/>
                </a:lnTo>
                <a:lnTo>
                  <a:pt x="79420" y="109079"/>
                </a:lnTo>
                <a:lnTo>
                  <a:pt x="57150" y="113537"/>
                </a:lnTo>
                <a:lnTo>
                  <a:pt x="34879" y="109079"/>
                </a:lnTo>
                <a:lnTo>
                  <a:pt x="16716" y="96916"/>
                </a:lnTo>
                <a:lnTo>
                  <a:pt x="4482" y="78872"/>
                </a:lnTo>
                <a:lnTo>
                  <a:pt x="0" y="56769"/>
                </a:lnTo>
                <a:close/>
              </a:path>
            </a:pathLst>
          </a:custGeom>
          <a:ln w="19050">
            <a:solidFill>
              <a:srgbClr val="2C00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bg object 62"/>
          <p:cNvSpPr/>
          <p:nvPr/>
        </p:nvSpPr>
        <p:spPr>
          <a:xfrm>
            <a:off x="3401186" y="2466213"/>
            <a:ext cx="113664" cy="114300"/>
          </a:xfrm>
          <a:custGeom>
            <a:avLst/>
            <a:gdLst/>
            <a:ahLst/>
            <a:cxnLst/>
            <a:rect l="l" t="t" r="r" b="b"/>
            <a:pathLst>
              <a:path w="113664" h="114300">
                <a:moveTo>
                  <a:pt x="56768" y="0"/>
                </a:moveTo>
                <a:lnTo>
                  <a:pt x="34665" y="4482"/>
                </a:lnTo>
                <a:lnTo>
                  <a:pt x="16621" y="16716"/>
                </a:lnTo>
                <a:lnTo>
                  <a:pt x="4458" y="34879"/>
                </a:lnTo>
                <a:lnTo>
                  <a:pt x="0" y="57150"/>
                </a:lnTo>
                <a:lnTo>
                  <a:pt x="4458" y="79420"/>
                </a:lnTo>
                <a:lnTo>
                  <a:pt x="16621" y="97583"/>
                </a:lnTo>
                <a:lnTo>
                  <a:pt x="34665" y="109817"/>
                </a:lnTo>
                <a:lnTo>
                  <a:pt x="56768" y="114300"/>
                </a:lnTo>
                <a:lnTo>
                  <a:pt x="78872" y="109817"/>
                </a:lnTo>
                <a:lnTo>
                  <a:pt x="96916" y="97583"/>
                </a:lnTo>
                <a:lnTo>
                  <a:pt x="109079" y="79420"/>
                </a:lnTo>
                <a:lnTo>
                  <a:pt x="113537" y="57150"/>
                </a:lnTo>
                <a:lnTo>
                  <a:pt x="109079" y="34879"/>
                </a:lnTo>
                <a:lnTo>
                  <a:pt x="96916" y="16716"/>
                </a:lnTo>
                <a:lnTo>
                  <a:pt x="78872" y="4482"/>
                </a:lnTo>
                <a:lnTo>
                  <a:pt x="56768" y="0"/>
                </a:lnTo>
                <a:close/>
              </a:path>
            </a:pathLst>
          </a:custGeom>
          <a:solidFill>
            <a:srgbClr val="FF52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bg object 63"/>
          <p:cNvSpPr/>
          <p:nvPr/>
        </p:nvSpPr>
        <p:spPr>
          <a:xfrm>
            <a:off x="3401186" y="2466213"/>
            <a:ext cx="113664" cy="114300"/>
          </a:xfrm>
          <a:custGeom>
            <a:avLst/>
            <a:gdLst/>
            <a:ahLst/>
            <a:cxnLst/>
            <a:rect l="l" t="t" r="r" b="b"/>
            <a:pathLst>
              <a:path w="113664" h="114300">
                <a:moveTo>
                  <a:pt x="0" y="57150"/>
                </a:moveTo>
                <a:lnTo>
                  <a:pt x="4458" y="34879"/>
                </a:lnTo>
                <a:lnTo>
                  <a:pt x="16621" y="16716"/>
                </a:lnTo>
                <a:lnTo>
                  <a:pt x="34665" y="4482"/>
                </a:lnTo>
                <a:lnTo>
                  <a:pt x="56768" y="0"/>
                </a:lnTo>
                <a:lnTo>
                  <a:pt x="78872" y="4482"/>
                </a:lnTo>
                <a:lnTo>
                  <a:pt x="96916" y="16716"/>
                </a:lnTo>
                <a:lnTo>
                  <a:pt x="109079" y="34879"/>
                </a:lnTo>
                <a:lnTo>
                  <a:pt x="113537" y="57150"/>
                </a:lnTo>
                <a:lnTo>
                  <a:pt x="109079" y="79420"/>
                </a:lnTo>
                <a:lnTo>
                  <a:pt x="96916" y="97583"/>
                </a:lnTo>
                <a:lnTo>
                  <a:pt x="78872" y="109817"/>
                </a:lnTo>
                <a:lnTo>
                  <a:pt x="56768" y="114300"/>
                </a:lnTo>
                <a:lnTo>
                  <a:pt x="34665" y="109817"/>
                </a:lnTo>
                <a:lnTo>
                  <a:pt x="16621" y="97583"/>
                </a:lnTo>
                <a:lnTo>
                  <a:pt x="4458" y="79420"/>
                </a:lnTo>
                <a:lnTo>
                  <a:pt x="0" y="57150"/>
                </a:lnTo>
                <a:close/>
              </a:path>
            </a:pathLst>
          </a:custGeom>
          <a:ln w="19050">
            <a:solidFill>
              <a:srgbClr val="2C00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bg object 64"/>
          <p:cNvSpPr/>
          <p:nvPr/>
        </p:nvSpPr>
        <p:spPr>
          <a:xfrm>
            <a:off x="6833489" y="1141475"/>
            <a:ext cx="2497201" cy="17693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bg object 65"/>
          <p:cNvSpPr/>
          <p:nvPr/>
        </p:nvSpPr>
        <p:spPr>
          <a:xfrm>
            <a:off x="3480434" y="2385441"/>
            <a:ext cx="113664" cy="113664"/>
          </a:xfrm>
          <a:custGeom>
            <a:avLst/>
            <a:gdLst/>
            <a:ahLst/>
            <a:cxnLst/>
            <a:rect l="l" t="t" r="r" b="b"/>
            <a:pathLst>
              <a:path w="113664" h="113664">
                <a:moveTo>
                  <a:pt x="56768" y="0"/>
                </a:moveTo>
                <a:lnTo>
                  <a:pt x="34665" y="4458"/>
                </a:lnTo>
                <a:lnTo>
                  <a:pt x="16621" y="16621"/>
                </a:lnTo>
                <a:lnTo>
                  <a:pt x="4458" y="34665"/>
                </a:lnTo>
                <a:lnTo>
                  <a:pt x="0" y="56769"/>
                </a:lnTo>
                <a:lnTo>
                  <a:pt x="4458" y="78872"/>
                </a:lnTo>
                <a:lnTo>
                  <a:pt x="16621" y="96916"/>
                </a:lnTo>
                <a:lnTo>
                  <a:pt x="34665" y="109079"/>
                </a:lnTo>
                <a:lnTo>
                  <a:pt x="56768" y="113537"/>
                </a:lnTo>
                <a:lnTo>
                  <a:pt x="78872" y="109079"/>
                </a:lnTo>
                <a:lnTo>
                  <a:pt x="96916" y="96916"/>
                </a:lnTo>
                <a:lnTo>
                  <a:pt x="109079" y="78872"/>
                </a:lnTo>
                <a:lnTo>
                  <a:pt x="113537" y="56769"/>
                </a:lnTo>
                <a:lnTo>
                  <a:pt x="109079" y="34665"/>
                </a:lnTo>
                <a:lnTo>
                  <a:pt x="96916" y="16621"/>
                </a:lnTo>
                <a:lnTo>
                  <a:pt x="78872" y="4458"/>
                </a:lnTo>
                <a:lnTo>
                  <a:pt x="56768" y="0"/>
                </a:lnTo>
                <a:close/>
              </a:path>
            </a:pathLst>
          </a:custGeom>
          <a:solidFill>
            <a:srgbClr val="FF52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bg object 66"/>
          <p:cNvSpPr/>
          <p:nvPr/>
        </p:nvSpPr>
        <p:spPr>
          <a:xfrm>
            <a:off x="3480434" y="2385441"/>
            <a:ext cx="113664" cy="113664"/>
          </a:xfrm>
          <a:custGeom>
            <a:avLst/>
            <a:gdLst/>
            <a:ahLst/>
            <a:cxnLst/>
            <a:rect l="l" t="t" r="r" b="b"/>
            <a:pathLst>
              <a:path w="113664" h="113664">
                <a:moveTo>
                  <a:pt x="0" y="56769"/>
                </a:moveTo>
                <a:lnTo>
                  <a:pt x="4458" y="34665"/>
                </a:lnTo>
                <a:lnTo>
                  <a:pt x="16621" y="16621"/>
                </a:lnTo>
                <a:lnTo>
                  <a:pt x="34665" y="4458"/>
                </a:lnTo>
                <a:lnTo>
                  <a:pt x="56768" y="0"/>
                </a:lnTo>
                <a:lnTo>
                  <a:pt x="78872" y="4458"/>
                </a:lnTo>
                <a:lnTo>
                  <a:pt x="96916" y="16621"/>
                </a:lnTo>
                <a:lnTo>
                  <a:pt x="109079" y="34665"/>
                </a:lnTo>
                <a:lnTo>
                  <a:pt x="113537" y="56769"/>
                </a:lnTo>
                <a:lnTo>
                  <a:pt x="109079" y="78872"/>
                </a:lnTo>
                <a:lnTo>
                  <a:pt x="96916" y="96916"/>
                </a:lnTo>
                <a:lnTo>
                  <a:pt x="78872" y="109079"/>
                </a:lnTo>
                <a:lnTo>
                  <a:pt x="56768" y="113537"/>
                </a:lnTo>
                <a:lnTo>
                  <a:pt x="34665" y="109079"/>
                </a:lnTo>
                <a:lnTo>
                  <a:pt x="16621" y="96916"/>
                </a:lnTo>
                <a:lnTo>
                  <a:pt x="4458" y="78872"/>
                </a:lnTo>
                <a:lnTo>
                  <a:pt x="0" y="56769"/>
                </a:lnTo>
                <a:close/>
              </a:path>
            </a:pathLst>
          </a:custGeom>
          <a:ln w="19050">
            <a:solidFill>
              <a:srgbClr val="2C00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bg object 67"/>
          <p:cNvSpPr/>
          <p:nvPr/>
        </p:nvSpPr>
        <p:spPr>
          <a:xfrm>
            <a:off x="3361563" y="2431923"/>
            <a:ext cx="113664" cy="114300"/>
          </a:xfrm>
          <a:custGeom>
            <a:avLst/>
            <a:gdLst/>
            <a:ahLst/>
            <a:cxnLst/>
            <a:rect l="l" t="t" r="r" b="b"/>
            <a:pathLst>
              <a:path w="113664" h="114300">
                <a:moveTo>
                  <a:pt x="56769" y="0"/>
                </a:moveTo>
                <a:lnTo>
                  <a:pt x="34665" y="4482"/>
                </a:lnTo>
                <a:lnTo>
                  <a:pt x="16621" y="16716"/>
                </a:lnTo>
                <a:lnTo>
                  <a:pt x="4458" y="34879"/>
                </a:lnTo>
                <a:lnTo>
                  <a:pt x="0" y="57150"/>
                </a:lnTo>
                <a:lnTo>
                  <a:pt x="4458" y="79420"/>
                </a:lnTo>
                <a:lnTo>
                  <a:pt x="16621" y="97583"/>
                </a:lnTo>
                <a:lnTo>
                  <a:pt x="34665" y="109817"/>
                </a:lnTo>
                <a:lnTo>
                  <a:pt x="56769" y="114300"/>
                </a:lnTo>
                <a:lnTo>
                  <a:pt x="78872" y="109817"/>
                </a:lnTo>
                <a:lnTo>
                  <a:pt x="96916" y="97583"/>
                </a:lnTo>
                <a:lnTo>
                  <a:pt x="109079" y="79420"/>
                </a:lnTo>
                <a:lnTo>
                  <a:pt x="113537" y="57150"/>
                </a:lnTo>
                <a:lnTo>
                  <a:pt x="109079" y="34879"/>
                </a:lnTo>
                <a:lnTo>
                  <a:pt x="96916" y="16716"/>
                </a:lnTo>
                <a:lnTo>
                  <a:pt x="78872" y="4482"/>
                </a:lnTo>
                <a:lnTo>
                  <a:pt x="56769" y="0"/>
                </a:lnTo>
                <a:close/>
              </a:path>
            </a:pathLst>
          </a:custGeom>
          <a:solidFill>
            <a:srgbClr val="FF52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bg object 68"/>
          <p:cNvSpPr/>
          <p:nvPr/>
        </p:nvSpPr>
        <p:spPr>
          <a:xfrm>
            <a:off x="3361563" y="2431923"/>
            <a:ext cx="113664" cy="114300"/>
          </a:xfrm>
          <a:custGeom>
            <a:avLst/>
            <a:gdLst/>
            <a:ahLst/>
            <a:cxnLst/>
            <a:rect l="l" t="t" r="r" b="b"/>
            <a:pathLst>
              <a:path w="113664" h="114300">
                <a:moveTo>
                  <a:pt x="0" y="57150"/>
                </a:moveTo>
                <a:lnTo>
                  <a:pt x="4458" y="34879"/>
                </a:lnTo>
                <a:lnTo>
                  <a:pt x="16621" y="16716"/>
                </a:lnTo>
                <a:lnTo>
                  <a:pt x="34665" y="4482"/>
                </a:lnTo>
                <a:lnTo>
                  <a:pt x="56769" y="0"/>
                </a:lnTo>
                <a:lnTo>
                  <a:pt x="78872" y="4482"/>
                </a:lnTo>
                <a:lnTo>
                  <a:pt x="96916" y="16716"/>
                </a:lnTo>
                <a:lnTo>
                  <a:pt x="109079" y="34879"/>
                </a:lnTo>
                <a:lnTo>
                  <a:pt x="113537" y="57150"/>
                </a:lnTo>
                <a:lnTo>
                  <a:pt x="109079" y="79420"/>
                </a:lnTo>
                <a:lnTo>
                  <a:pt x="96916" y="97583"/>
                </a:lnTo>
                <a:lnTo>
                  <a:pt x="78872" y="109817"/>
                </a:lnTo>
                <a:lnTo>
                  <a:pt x="56769" y="114300"/>
                </a:lnTo>
                <a:lnTo>
                  <a:pt x="34665" y="109817"/>
                </a:lnTo>
                <a:lnTo>
                  <a:pt x="16621" y="97583"/>
                </a:lnTo>
                <a:lnTo>
                  <a:pt x="4458" y="79420"/>
                </a:lnTo>
                <a:lnTo>
                  <a:pt x="0" y="57150"/>
                </a:lnTo>
                <a:close/>
              </a:path>
            </a:pathLst>
          </a:custGeom>
          <a:ln w="19050">
            <a:solidFill>
              <a:srgbClr val="2C00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bg object 69"/>
          <p:cNvSpPr/>
          <p:nvPr/>
        </p:nvSpPr>
        <p:spPr>
          <a:xfrm>
            <a:off x="3259454" y="2133980"/>
            <a:ext cx="113664" cy="113664"/>
          </a:xfrm>
          <a:custGeom>
            <a:avLst/>
            <a:gdLst/>
            <a:ahLst/>
            <a:cxnLst/>
            <a:rect l="l" t="t" r="r" b="b"/>
            <a:pathLst>
              <a:path w="113664" h="113664">
                <a:moveTo>
                  <a:pt x="56769" y="0"/>
                </a:moveTo>
                <a:lnTo>
                  <a:pt x="34665" y="4458"/>
                </a:lnTo>
                <a:lnTo>
                  <a:pt x="16621" y="16621"/>
                </a:lnTo>
                <a:lnTo>
                  <a:pt x="4458" y="34665"/>
                </a:lnTo>
                <a:lnTo>
                  <a:pt x="0" y="56769"/>
                </a:lnTo>
                <a:lnTo>
                  <a:pt x="4458" y="78872"/>
                </a:lnTo>
                <a:lnTo>
                  <a:pt x="16621" y="96916"/>
                </a:lnTo>
                <a:lnTo>
                  <a:pt x="34665" y="109079"/>
                </a:lnTo>
                <a:lnTo>
                  <a:pt x="56769" y="113538"/>
                </a:lnTo>
                <a:lnTo>
                  <a:pt x="78872" y="109079"/>
                </a:lnTo>
                <a:lnTo>
                  <a:pt x="96916" y="96916"/>
                </a:lnTo>
                <a:lnTo>
                  <a:pt x="109079" y="78872"/>
                </a:lnTo>
                <a:lnTo>
                  <a:pt x="113537" y="56769"/>
                </a:lnTo>
                <a:lnTo>
                  <a:pt x="109079" y="34665"/>
                </a:lnTo>
                <a:lnTo>
                  <a:pt x="96916" y="16621"/>
                </a:lnTo>
                <a:lnTo>
                  <a:pt x="78872" y="4458"/>
                </a:lnTo>
                <a:lnTo>
                  <a:pt x="56769" y="0"/>
                </a:lnTo>
                <a:close/>
              </a:path>
            </a:pathLst>
          </a:custGeom>
          <a:solidFill>
            <a:srgbClr val="FF52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bg object 70"/>
          <p:cNvSpPr/>
          <p:nvPr/>
        </p:nvSpPr>
        <p:spPr>
          <a:xfrm>
            <a:off x="3259454" y="2133980"/>
            <a:ext cx="113664" cy="113664"/>
          </a:xfrm>
          <a:custGeom>
            <a:avLst/>
            <a:gdLst/>
            <a:ahLst/>
            <a:cxnLst/>
            <a:rect l="l" t="t" r="r" b="b"/>
            <a:pathLst>
              <a:path w="113664" h="113664">
                <a:moveTo>
                  <a:pt x="0" y="56769"/>
                </a:moveTo>
                <a:lnTo>
                  <a:pt x="4458" y="34665"/>
                </a:lnTo>
                <a:lnTo>
                  <a:pt x="16621" y="16621"/>
                </a:lnTo>
                <a:lnTo>
                  <a:pt x="34665" y="4458"/>
                </a:lnTo>
                <a:lnTo>
                  <a:pt x="56769" y="0"/>
                </a:lnTo>
                <a:lnTo>
                  <a:pt x="78872" y="4458"/>
                </a:lnTo>
                <a:lnTo>
                  <a:pt x="96916" y="16621"/>
                </a:lnTo>
                <a:lnTo>
                  <a:pt x="109079" y="34665"/>
                </a:lnTo>
                <a:lnTo>
                  <a:pt x="113537" y="56769"/>
                </a:lnTo>
                <a:lnTo>
                  <a:pt x="109079" y="78872"/>
                </a:lnTo>
                <a:lnTo>
                  <a:pt x="96916" y="96916"/>
                </a:lnTo>
                <a:lnTo>
                  <a:pt x="78872" y="109079"/>
                </a:lnTo>
                <a:lnTo>
                  <a:pt x="56769" y="113538"/>
                </a:lnTo>
                <a:lnTo>
                  <a:pt x="34665" y="109079"/>
                </a:lnTo>
                <a:lnTo>
                  <a:pt x="16621" y="96916"/>
                </a:lnTo>
                <a:lnTo>
                  <a:pt x="4458" y="78872"/>
                </a:lnTo>
                <a:lnTo>
                  <a:pt x="0" y="56769"/>
                </a:lnTo>
                <a:close/>
              </a:path>
            </a:pathLst>
          </a:custGeom>
          <a:ln w="19049">
            <a:solidFill>
              <a:srgbClr val="2C00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bg object 71"/>
          <p:cNvSpPr/>
          <p:nvPr/>
        </p:nvSpPr>
        <p:spPr>
          <a:xfrm>
            <a:off x="3213735" y="2166747"/>
            <a:ext cx="113664" cy="114300"/>
          </a:xfrm>
          <a:custGeom>
            <a:avLst/>
            <a:gdLst/>
            <a:ahLst/>
            <a:cxnLst/>
            <a:rect l="l" t="t" r="r" b="b"/>
            <a:pathLst>
              <a:path w="113664" h="114300">
                <a:moveTo>
                  <a:pt x="56768" y="0"/>
                </a:moveTo>
                <a:lnTo>
                  <a:pt x="34665" y="4482"/>
                </a:lnTo>
                <a:lnTo>
                  <a:pt x="16621" y="16716"/>
                </a:lnTo>
                <a:lnTo>
                  <a:pt x="4458" y="34879"/>
                </a:lnTo>
                <a:lnTo>
                  <a:pt x="0" y="57150"/>
                </a:lnTo>
                <a:lnTo>
                  <a:pt x="4458" y="79420"/>
                </a:lnTo>
                <a:lnTo>
                  <a:pt x="16621" y="97583"/>
                </a:lnTo>
                <a:lnTo>
                  <a:pt x="34665" y="109817"/>
                </a:lnTo>
                <a:lnTo>
                  <a:pt x="56768" y="114300"/>
                </a:lnTo>
                <a:lnTo>
                  <a:pt x="78872" y="109817"/>
                </a:lnTo>
                <a:lnTo>
                  <a:pt x="96916" y="97583"/>
                </a:lnTo>
                <a:lnTo>
                  <a:pt x="109079" y="79420"/>
                </a:lnTo>
                <a:lnTo>
                  <a:pt x="113537" y="57150"/>
                </a:lnTo>
                <a:lnTo>
                  <a:pt x="109079" y="34879"/>
                </a:lnTo>
                <a:lnTo>
                  <a:pt x="96916" y="16716"/>
                </a:lnTo>
                <a:lnTo>
                  <a:pt x="78872" y="4482"/>
                </a:lnTo>
                <a:lnTo>
                  <a:pt x="56768" y="0"/>
                </a:lnTo>
                <a:close/>
              </a:path>
            </a:pathLst>
          </a:custGeom>
          <a:solidFill>
            <a:srgbClr val="FF52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bg object 72"/>
          <p:cNvSpPr/>
          <p:nvPr/>
        </p:nvSpPr>
        <p:spPr>
          <a:xfrm>
            <a:off x="3213735" y="2166747"/>
            <a:ext cx="113664" cy="114300"/>
          </a:xfrm>
          <a:custGeom>
            <a:avLst/>
            <a:gdLst/>
            <a:ahLst/>
            <a:cxnLst/>
            <a:rect l="l" t="t" r="r" b="b"/>
            <a:pathLst>
              <a:path w="113664" h="114300">
                <a:moveTo>
                  <a:pt x="0" y="57150"/>
                </a:moveTo>
                <a:lnTo>
                  <a:pt x="4458" y="34879"/>
                </a:lnTo>
                <a:lnTo>
                  <a:pt x="16621" y="16716"/>
                </a:lnTo>
                <a:lnTo>
                  <a:pt x="34665" y="4482"/>
                </a:lnTo>
                <a:lnTo>
                  <a:pt x="56768" y="0"/>
                </a:lnTo>
                <a:lnTo>
                  <a:pt x="78872" y="4482"/>
                </a:lnTo>
                <a:lnTo>
                  <a:pt x="96916" y="16716"/>
                </a:lnTo>
                <a:lnTo>
                  <a:pt x="109079" y="34879"/>
                </a:lnTo>
                <a:lnTo>
                  <a:pt x="113537" y="57150"/>
                </a:lnTo>
                <a:lnTo>
                  <a:pt x="109079" y="79420"/>
                </a:lnTo>
                <a:lnTo>
                  <a:pt x="96916" y="97583"/>
                </a:lnTo>
                <a:lnTo>
                  <a:pt x="78872" y="109817"/>
                </a:lnTo>
                <a:lnTo>
                  <a:pt x="56768" y="114300"/>
                </a:lnTo>
                <a:lnTo>
                  <a:pt x="34665" y="109817"/>
                </a:lnTo>
                <a:lnTo>
                  <a:pt x="16621" y="97583"/>
                </a:lnTo>
                <a:lnTo>
                  <a:pt x="4458" y="79420"/>
                </a:lnTo>
                <a:lnTo>
                  <a:pt x="0" y="57150"/>
                </a:lnTo>
                <a:close/>
              </a:path>
            </a:pathLst>
          </a:custGeom>
          <a:ln w="19050">
            <a:solidFill>
              <a:srgbClr val="2C00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bg object 73"/>
          <p:cNvSpPr/>
          <p:nvPr/>
        </p:nvSpPr>
        <p:spPr>
          <a:xfrm>
            <a:off x="2877692" y="1750695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34879" y="4482"/>
                </a:lnTo>
                <a:lnTo>
                  <a:pt x="16716" y="16716"/>
                </a:lnTo>
                <a:lnTo>
                  <a:pt x="4482" y="34879"/>
                </a:lnTo>
                <a:lnTo>
                  <a:pt x="0" y="57150"/>
                </a:lnTo>
                <a:lnTo>
                  <a:pt x="4482" y="79420"/>
                </a:lnTo>
                <a:lnTo>
                  <a:pt x="16716" y="97583"/>
                </a:lnTo>
                <a:lnTo>
                  <a:pt x="34879" y="109817"/>
                </a:lnTo>
                <a:lnTo>
                  <a:pt x="57150" y="114300"/>
                </a:lnTo>
                <a:lnTo>
                  <a:pt x="79420" y="109817"/>
                </a:lnTo>
                <a:lnTo>
                  <a:pt x="97583" y="97583"/>
                </a:lnTo>
                <a:lnTo>
                  <a:pt x="109817" y="79420"/>
                </a:lnTo>
                <a:lnTo>
                  <a:pt x="114300" y="57150"/>
                </a:lnTo>
                <a:lnTo>
                  <a:pt x="109817" y="34879"/>
                </a:lnTo>
                <a:lnTo>
                  <a:pt x="97583" y="16716"/>
                </a:lnTo>
                <a:lnTo>
                  <a:pt x="79420" y="4482"/>
                </a:lnTo>
                <a:lnTo>
                  <a:pt x="57150" y="0"/>
                </a:lnTo>
                <a:close/>
              </a:path>
            </a:pathLst>
          </a:custGeom>
          <a:solidFill>
            <a:srgbClr val="FF52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bg object 74"/>
          <p:cNvSpPr/>
          <p:nvPr/>
        </p:nvSpPr>
        <p:spPr>
          <a:xfrm>
            <a:off x="2877692" y="1750695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lnTo>
                  <a:pt x="4482" y="34879"/>
                </a:lnTo>
                <a:lnTo>
                  <a:pt x="16716" y="16716"/>
                </a:lnTo>
                <a:lnTo>
                  <a:pt x="34879" y="4482"/>
                </a:lnTo>
                <a:lnTo>
                  <a:pt x="57150" y="0"/>
                </a:lnTo>
                <a:lnTo>
                  <a:pt x="79420" y="4482"/>
                </a:lnTo>
                <a:lnTo>
                  <a:pt x="97583" y="16716"/>
                </a:lnTo>
                <a:lnTo>
                  <a:pt x="109817" y="34879"/>
                </a:lnTo>
                <a:lnTo>
                  <a:pt x="114300" y="57150"/>
                </a:lnTo>
                <a:lnTo>
                  <a:pt x="109817" y="79420"/>
                </a:lnTo>
                <a:lnTo>
                  <a:pt x="97583" y="97583"/>
                </a:lnTo>
                <a:lnTo>
                  <a:pt x="79420" y="109817"/>
                </a:lnTo>
                <a:lnTo>
                  <a:pt x="57150" y="114300"/>
                </a:lnTo>
                <a:lnTo>
                  <a:pt x="34879" y="109817"/>
                </a:lnTo>
                <a:lnTo>
                  <a:pt x="16716" y="97583"/>
                </a:lnTo>
                <a:lnTo>
                  <a:pt x="4482" y="79420"/>
                </a:lnTo>
                <a:lnTo>
                  <a:pt x="0" y="57150"/>
                </a:lnTo>
                <a:close/>
              </a:path>
            </a:pathLst>
          </a:custGeom>
          <a:ln w="19050">
            <a:solidFill>
              <a:srgbClr val="2C00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bg object 75"/>
          <p:cNvSpPr/>
          <p:nvPr/>
        </p:nvSpPr>
        <p:spPr>
          <a:xfrm>
            <a:off x="2925698" y="1798701"/>
            <a:ext cx="113664" cy="113664"/>
          </a:xfrm>
          <a:custGeom>
            <a:avLst/>
            <a:gdLst/>
            <a:ahLst/>
            <a:cxnLst/>
            <a:rect l="l" t="t" r="r" b="b"/>
            <a:pathLst>
              <a:path w="113664" h="113664">
                <a:moveTo>
                  <a:pt x="56768" y="0"/>
                </a:moveTo>
                <a:lnTo>
                  <a:pt x="34665" y="4458"/>
                </a:lnTo>
                <a:lnTo>
                  <a:pt x="16621" y="16621"/>
                </a:lnTo>
                <a:lnTo>
                  <a:pt x="4458" y="34665"/>
                </a:lnTo>
                <a:lnTo>
                  <a:pt x="0" y="56769"/>
                </a:lnTo>
                <a:lnTo>
                  <a:pt x="4458" y="78872"/>
                </a:lnTo>
                <a:lnTo>
                  <a:pt x="16621" y="96916"/>
                </a:lnTo>
                <a:lnTo>
                  <a:pt x="34665" y="109079"/>
                </a:lnTo>
                <a:lnTo>
                  <a:pt x="56768" y="113537"/>
                </a:lnTo>
                <a:lnTo>
                  <a:pt x="78872" y="109079"/>
                </a:lnTo>
                <a:lnTo>
                  <a:pt x="96916" y="96916"/>
                </a:lnTo>
                <a:lnTo>
                  <a:pt x="109079" y="78872"/>
                </a:lnTo>
                <a:lnTo>
                  <a:pt x="113537" y="56769"/>
                </a:lnTo>
                <a:lnTo>
                  <a:pt x="109079" y="34665"/>
                </a:lnTo>
                <a:lnTo>
                  <a:pt x="96916" y="16621"/>
                </a:lnTo>
                <a:lnTo>
                  <a:pt x="78872" y="4458"/>
                </a:lnTo>
                <a:lnTo>
                  <a:pt x="56768" y="0"/>
                </a:lnTo>
                <a:close/>
              </a:path>
            </a:pathLst>
          </a:custGeom>
          <a:solidFill>
            <a:srgbClr val="FF52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bg object 76"/>
          <p:cNvSpPr/>
          <p:nvPr/>
        </p:nvSpPr>
        <p:spPr>
          <a:xfrm>
            <a:off x="2925698" y="1798701"/>
            <a:ext cx="113664" cy="113664"/>
          </a:xfrm>
          <a:custGeom>
            <a:avLst/>
            <a:gdLst/>
            <a:ahLst/>
            <a:cxnLst/>
            <a:rect l="l" t="t" r="r" b="b"/>
            <a:pathLst>
              <a:path w="113664" h="113664">
                <a:moveTo>
                  <a:pt x="0" y="56769"/>
                </a:moveTo>
                <a:lnTo>
                  <a:pt x="4458" y="34665"/>
                </a:lnTo>
                <a:lnTo>
                  <a:pt x="16621" y="16621"/>
                </a:lnTo>
                <a:lnTo>
                  <a:pt x="34665" y="4458"/>
                </a:lnTo>
                <a:lnTo>
                  <a:pt x="56768" y="0"/>
                </a:lnTo>
                <a:lnTo>
                  <a:pt x="78872" y="4458"/>
                </a:lnTo>
                <a:lnTo>
                  <a:pt x="96916" y="16621"/>
                </a:lnTo>
                <a:lnTo>
                  <a:pt x="109079" y="34665"/>
                </a:lnTo>
                <a:lnTo>
                  <a:pt x="113537" y="56769"/>
                </a:lnTo>
                <a:lnTo>
                  <a:pt x="109079" y="78872"/>
                </a:lnTo>
                <a:lnTo>
                  <a:pt x="96916" y="96916"/>
                </a:lnTo>
                <a:lnTo>
                  <a:pt x="78872" y="109079"/>
                </a:lnTo>
                <a:lnTo>
                  <a:pt x="56768" y="113537"/>
                </a:lnTo>
                <a:lnTo>
                  <a:pt x="34665" y="109079"/>
                </a:lnTo>
                <a:lnTo>
                  <a:pt x="16621" y="96916"/>
                </a:lnTo>
                <a:lnTo>
                  <a:pt x="4458" y="78872"/>
                </a:lnTo>
                <a:lnTo>
                  <a:pt x="0" y="56769"/>
                </a:lnTo>
                <a:close/>
              </a:path>
            </a:pathLst>
          </a:custGeom>
          <a:ln w="19050">
            <a:solidFill>
              <a:srgbClr val="2C00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bg object 77"/>
          <p:cNvSpPr/>
          <p:nvPr/>
        </p:nvSpPr>
        <p:spPr>
          <a:xfrm>
            <a:off x="2869310" y="1819275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34879" y="4482"/>
                </a:lnTo>
                <a:lnTo>
                  <a:pt x="16716" y="16716"/>
                </a:lnTo>
                <a:lnTo>
                  <a:pt x="4482" y="34879"/>
                </a:lnTo>
                <a:lnTo>
                  <a:pt x="0" y="57150"/>
                </a:lnTo>
                <a:lnTo>
                  <a:pt x="4482" y="79420"/>
                </a:lnTo>
                <a:lnTo>
                  <a:pt x="16716" y="97583"/>
                </a:lnTo>
                <a:lnTo>
                  <a:pt x="34879" y="109817"/>
                </a:lnTo>
                <a:lnTo>
                  <a:pt x="57150" y="114300"/>
                </a:lnTo>
                <a:lnTo>
                  <a:pt x="79420" y="109817"/>
                </a:lnTo>
                <a:lnTo>
                  <a:pt x="97583" y="97583"/>
                </a:lnTo>
                <a:lnTo>
                  <a:pt x="109817" y="79420"/>
                </a:lnTo>
                <a:lnTo>
                  <a:pt x="114300" y="57150"/>
                </a:lnTo>
                <a:lnTo>
                  <a:pt x="109817" y="34879"/>
                </a:lnTo>
                <a:lnTo>
                  <a:pt x="97583" y="16716"/>
                </a:lnTo>
                <a:lnTo>
                  <a:pt x="79420" y="4482"/>
                </a:lnTo>
                <a:lnTo>
                  <a:pt x="57150" y="0"/>
                </a:lnTo>
                <a:close/>
              </a:path>
            </a:pathLst>
          </a:custGeom>
          <a:solidFill>
            <a:srgbClr val="FF52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bg object 78"/>
          <p:cNvSpPr/>
          <p:nvPr/>
        </p:nvSpPr>
        <p:spPr>
          <a:xfrm>
            <a:off x="2869310" y="1819275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lnTo>
                  <a:pt x="4482" y="34879"/>
                </a:lnTo>
                <a:lnTo>
                  <a:pt x="16716" y="16716"/>
                </a:lnTo>
                <a:lnTo>
                  <a:pt x="34879" y="4482"/>
                </a:lnTo>
                <a:lnTo>
                  <a:pt x="57150" y="0"/>
                </a:lnTo>
                <a:lnTo>
                  <a:pt x="79420" y="4482"/>
                </a:lnTo>
                <a:lnTo>
                  <a:pt x="97583" y="16716"/>
                </a:lnTo>
                <a:lnTo>
                  <a:pt x="109817" y="34879"/>
                </a:lnTo>
                <a:lnTo>
                  <a:pt x="114300" y="57150"/>
                </a:lnTo>
                <a:lnTo>
                  <a:pt x="109817" y="79420"/>
                </a:lnTo>
                <a:lnTo>
                  <a:pt x="97583" y="97583"/>
                </a:lnTo>
                <a:lnTo>
                  <a:pt x="79420" y="109817"/>
                </a:lnTo>
                <a:lnTo>
                  <a:pt x="57150" y="114300"/>
                </a:lnTo>
                <a:lnTo>
                  <a:pt x="34879" y="109817"/>
                </a:lnTo>
                <a:lnTo>
                  <a:pt x="16716" y="97583"/>
                </a:lnTo>
                <a:lnTo>
                  <a:pt x="4482" y="79420"/>
                </a:lnTo>
                <a:lnTo>
                  <a:pt x="0" y="57150"/>
                </a:lnTo>
                <a:close/>
              </a:path>
            </a:pathLst>
          </a:custGeom>
          <a:ln w="19050">
            <a:solidFill>
              <a:srgbClr val="2C00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bg object 79"/>
          <p:cNvSpPr/>
          <p:nvPr/>
        </p:nvSpPr>
        <p:spPr>
          <a:xfrm>
            <a:off x="5376290" y="4849748"/>
            <a:ext cx="113664" cy="113664"/>
          </a:xfrm>
          <a:custGeom>
            <a:avLst/>
            <a:gdLst/>
            <a:ahLst/>
            <a:cxnLst/>
            <a:rect l="l" t="t" r="r" b="b"/>
            <a:pathLst>
              <a:path w="113664" h="113664">
                <a:moveTo>
                  <a:pt x="56769" y="0"/>
                </a:moveTo>
                <a:lnTo>
                  <a:pt x="34665" y="4458"/>
                </a:lnTo>
                <a:lnTo>
                  <a:pt x="16621" y="16621"/>
                </a:lnTo>
                <a:lnTo>
                  <a:pt x="4458" y="34665"/>
                </a:lnTo>
                <a:lnTo>
                  <a:pt x="0" y="56768"/>
                </a:lnTo>
                <a:lnTo>
                  <a:pt x="4458" y="78872"/>
                </a:lnTo>
                <a:lnTo>
                  <a:pt x="16621" y="96916"/>
                </a:lnTo>
                <a:lnTo>
                  <a:pt x="34665" y="109079"/>
                </a:lnTo>
                <a:lnTo>
                  <a:pt x="56769" y="113537"/>
                </a:lnTo>
                <a:lnTo>
                  <a:pt x="78872" y="109079"/>
                </a:lnTo>
                <a:lnTo>
                  <a:pt x="96916" y="96916"/>
                </a:lnTo>
                <a:lnTo>
                  <a:pt x="109079" y="78872"/>
                </a:lnTo>
                <a:lnTo>
                  <a:pt x="113537" y="56768"/>
                </a:lnTo>
                <a:lnTo>
                  <a:pt x="109079" y="34665"/>
                </a:lnTo>
                <a:lnTo>
                  <a:pt x="96916" y="16621"/>
                </a:lnTo>
                <a:lnTo>
                  <a:pt x="78872" y="4458"/>
                </a:lnTo>
                <a:lnTo>
                  <a:pt x="56769" y="0"/>
                </a:lnTo>
                <a:close/>
              </a:path>
            </a:pathLst>
          </a:custGeom>
          <a:solidFill>
            <a:srgbClr val="FF52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bg object 80"/>
          <p:cNvSpPr/>
          <p:nvPr/>
        </p:nvSpPr>
        <p:spPr>
          <a:xfrm>
            <a:off x="5376290" y="4849748"/>
            <a:ext cx="113664" cy="113664"/>
          </a:xfrm>
          <a:custGeom>
            <a:avLst/>
            <a:gdLst/>
            <a:ahLst/>
            <a:cxnLst/>
            <a:rect l="l" t="t" r="r" b="b"/>
            <a:pathLst>
              <a:path w="113664" h="113664">
                <a:moveTo>
                  <a:pt x="0" y="56768"/>
                </a:moveTo>
                <a:lnTo>
                  <a:pt x="4458" y="34665"/>
                </a:lnTo>
                <a:lnTo>
                  <a:pt x="16621" y="16621"/>
                </a:lnTo>
                <a:lnTo>
                  <a:pt x="34665" y="4458"/>
                </a:lnTo>
                <a:lnTo>
                  <a:pt x="56769" y="0"/>
                </a:lnTo>
                <a:lnTo>
                  <a:pt x="78872" y="4458"/>
                </a:lnTo>
                <a:lnTo>
                  <a:pt x="96916" y="16621"/>
                </a:lnTo>
                <a:lnTo>
                  <a:pt x="109079" y="34665"/>
                </a:lnTo>
                <a:lnTo>
                  <a:pt x="113537" y="56768"/>
                </a:lnTo>
                <a:lnTo>
                  <a:pt x="109079" y="78872"/>
                </a:lnTo>
                <a:lnTo>
                  <a:pt x="96916" y="96916"/>
                </a:lnTo>
                <a:lnTo>
                  <a:pt x="78872" y="109079"/>
                </a:lnTo>
                <a:lnTo>
                  <a:pt x="56769" y="113537"/>
                </a:lnTo>
                <a:lnTo>
                  <a:pt x="34665" y="109079"/>
                </a:lnTo>
                <a:lnTo>
                  <a:pt x="16621" y="96916"/>
                </a:lnTo>
                <a:lnTo>
                  <a:pt x="4458" y="78872"/>
                </a:lnTo>
                <a:lnTo>
                  <a:pt x="0" y="56768"/>
                </a:lnTo>
                <a:close/>
              </a:path>
            </a:pathLst>
          </a:custGeom>
          <a:ln w="19050">
            <a:solidFill>
              <a:srgbClr val="2C00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bg object 81"/>
          <p:cNvSpPr/>
          <p:nvPr/>
        </p:nvSpPr>
        <p:spPr>
          <a:xfrm>
            <a:off x="5172836" y="4922139"/>
            <a:ext cx="114300" cy="113664"/>
          </a:xfrm>
          <a:custGeom>
            <a:avLst/>
            <a:gdLst/>
            <a:ahLst/>
            <a:cxnLst/>
            <a:rect l="l" t="t" r="r" b="b"/>
            <a:pathLst>
              <a:path w="114300" h="113664">
                <a:moveTo>
                  <a:pt x="57150" y="0"/>
                </a:moveTo>
                <a:lnTo>
                  <a:pt x="34879" y="4458"/>
                </a:lnTo>
                <a:lnTo>
                  <a:pt x="16716" y="16621"/>
                </a:lnTo>
                <a:lnTo>
                  <a:pt x="4482" y="34665"/>
                </a:lnTo>
                <a:lnTo>
                  <a:pt x="0" y="56768"/>
                </a:lnTo>
                <a:lnTo>
                  <a:pt x="4482" y="78872"/>
                </a:lnTo>
                <a:lnTo>
                  <a:pt x="16716" y="96916"/>
                </a:lnTo>
                <a:lnTo>
                  <a:pt x="34879" y="109079"/>
                </a:lnTo>
                <a:lnTo>
                  <a:pt x="57150" y="113537"/>
                </a:lnTo>
                <a:lnTo>
                  <a:pt x="79420" y="109079"/>
                </a:lnTo>
                <a:lnTo>
                  <a:pt x="97583" y="96916"/>
                </a:lnTo>
                <a:lnTo>
                  <a:pt x="109817" y="78872"/>
                </a:lnTo>
                <a:lnTo>
                  <a:pt x="114300" y="56768"/>
                </a:lnTo>
                <a:lnTo>
                  <a:pt x="109817" y="34665"/>
                </a:lnTo>
                <a:lnTo>
                  <a:pt x="97583" y="16621"/>
                </a:lnTo>
                <a:lnTo>
                  <a:pt x="79420" y="4458"/>
                </a:lnTo>
                <a:lnTo>
                  <a:pt x="57150" y="0"/>
                </a:lnTo>
                <a:close/>
              </a:path>
            </a:pathLst>
          </a:custGeom>
          <a:solidFill>
            <a:srgbClr val="FF52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bg object 82"/>
          <p:cNvSpPr/>
          <p:nvPr/>
        </p:nvSpPr>
        <p:spPr>
          <a:xfrm>
            <a:off x="5172836" y="4922139"/>
            <a:ext cx="114300" cy="113664"/>
          </a:xfrm>
          <a:custGeom>
            <a:avLst/>
            <a:gdLst/>
            <a:ahLst/>
            <a:cxnLst/>
            <a:rect l="l" t="t" r="r" b="b"/>
            <a:pathLst>
              <a:path w="114300" h="113664">
                <a:moveTo>
                  <a:pt x="0" y="56768"/>
                </a:moveTo>
                <a:lnTo>
                  <a:pt x="4482" y="34665"/>
                </a:lnTo>
                <a:lnTo>
                  <a:pt x="16716" y="16621"/>
                </a:lnTo>
                <a:lnTo>
                  <a:pt x="34879" y="4458"/>
                </a:lnTo>
                <a:lnTo>
                  <a:pt x="57150" y="0"/>
                </a:lnTo>
                <a:lnTo>
                  <a:pt x="79420" y="4458"/>
                </a:lnTo>
                <a:lnTo>
                  <a:pt x="97583" y="16621"/>
                </a:lnTo>
                <a:lnTo>
                  <a:pt x="109817" y="34665"/>
                </a:lnTo>
                <a:lnTo>
                  <a:pt x="114300" y="56768"/>
                </a:lnTo>
                <a:lnTo>
                  <a:pt x="109817" y="78872"/>
                </a:lnTo>
                <a:lnTo>
                  <a:pt x="97583" y="96916"/>
                </a:lnTo>
                <a:lnTo>
                  <a:pt x="79420" y="109079"/>
                </a:lnTo>
                <a:lnTo>
                  <a:pt x="57150" y="113537"/>
                </a:lnTo>
                <a:lnTo>
                  <a:pt x="34879" y="109079"/>
                </a:lnTo>
                <a:lnTo>
                  <a:pt x="16716" y="96916"/>
                </a:lnTo>
                <a:lnTo>
                  <a:pt x="4482" y="78872"/>
                </a:lnTo>
                <a:lnTo>
                  <a:pt x="0" y="56768"/>
                </a:lnTo>
                <a:close/>
              </a:path>
            </a:pathLst>
          </a:custGeom>
          <a:ln w="19050">
            <a:solidFill>
              <a:srgbClr val="2C00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bg object 83"/>
          <p:cNvSpPr/>
          <p:nvPr/>
        </p:nvSpPr>
        <p:spPr>
          <a:xfrm>
            <a:off x="5411342" y="4786503"/>
            <a:ext cx="113664" cy="114300"/>
          </a:xfrm>
          <a:custGeom>
            <a:avLst/>
            <a:gdLst/>
            <a:ahLst/>
            <a:cxnLst/>
            <a:rect l="l" t="t" r="r" b="b"/>
            <a:pathLst>
              <a:path w="113664" h="114300">
                <a:moveTo>
                  <a:pt x="56769" y="0"/>
                </a:moveTo>
                <a:lnTo>
                  <a:pt x="34665" y="4482"/>
                </a:lnTo>
                <a:lnTo>
                  <a:pt x="16621" y="16716"/>
                </a:lnTo>
                <a:lnTo>
                  <a:pt x="4458" y="34879"/>
                </a:lnTo>
                <a:lnTo>
                  <a:pt x="0" y="57150"/>
                </a:lnTo>
                <a:lnTo>
                  <a:pt x="4458" y="79420"/>
                </a:lnTo>
                <a:lnTo>
                  <a:pt x="16621" y="97583"/>
                </a:lnTo>
                <a:lnTo>
                  <a:pt x="34665" y="109817"/>
                </a:lnTo>
                <a:lnTo>
                  <a:pt x="56769" y="114300"/>
                </a:lnTo>
                <a:lnTo>
                  <a:pt x="78872" y="109817"/>
                </a:lnTo>
                <a:lnTo>
                  <a:pt x="96916" y="97583"/>
                </a:lnTo>
                <a:lnTo>
                  <a:pt x="109079" y="79420"/>
                </a:lnTo>
                <a:lnTo>
                  <a:pt x="113537" y="57150"/>
                </a:lnTo>
                <a:lnTo>
                  <a:pt x="109079" y="34879"/>
                </a:lnTo>
                <a:lnTo>
                  <a:pt x="96916" y="16716"/>
                </a:lnTo>
                <a:lnTo>
                  <a:pt x="78872" y="4482"/>
                </a:lnTo>
                <a:lnTo>
                  <a:pt x="56769" y="0"/>
                </a:lnTo>
                <a:close/>
              </a:path>
            </a:pathLst>
          </a:custGeom>
          <a:solidFill>
            <a:srgbClr val="FF52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bg object 84"/>
          <p:cNvSpPr/>
          <p:nvPr/>
        </p:nvSpPr>
        <p:spPr>
          <a:xfrm>
            <a:off x="5411342" y="4786503"/>
            <a:ext cx="113664" cy="114300"/>
          </a:xfrm>
          <a:custGeom>
            <a:avLst/>
            <a:gdLst/>
            <a:ahLst/>
            <a:cxnLst/>
            <a:rect l="l" t="t" r="r" b="b"/>
            <a:pathLst>
              <a:path w="113664" h="114300">
                <a:moveTo>
                  <a:pt x="0" y="57150"/>
                </a:moveTo>
                <a:lnTo>
                  <a:pt x="4458" y="34879"/>
                </a:lnTo>
                <a:lnTo>
                  <a:pt x="16621" y="16716"/>
                </a:lnTo>
                <a:lnTo>
                  <a:pt x="34665" y="4482"/>
                </a:lnTo>
                <a:lnTo>
                  <a:pt x="56769" y="0"/>
                </a:lnTo>
                <a:lnTo>
                  <a:pt x="78872" y="4482"/>
                </a:lnTo>
                <a:lnTo>
                  <a:pt x="96916" y="16716"/>
                </a:lnTo>
                <a:lnTo>
                  <a:pt x="109079" y="34879"/>
                </a:lnTo>
                <a:lnTo>
                  <a:pt x="113537" y="57150"/>
                </a:lnTo>
                <a:lnTo>
                  <a:pt x="109079" y="79420"/>
                </a:lnTo>
                <a:lnTo>
                  <a:pt x="96916" y="97583"/>
                </a:lnTo>
                <a:lnTo>
                  <a:pt x="78872" y="109817"/>
                </a:lnTo>
                <a:lnTo>
                  <a:pt x="56769" y="114300"/>
                </a:lnTo>
                <a:lnTo>
                  <a:pt x="34665" y="109817"/>
                </a:lnTo>
                <a:lnTo>
                  <a:pt x="16621" y="97583"/>
                </a:lnTo>
                <a:lnTo>
                  <a:pt x="4458" y="79420"/>
                </a:lnTo>
                <a:lnTo>
                  <a:pt x="0" y="57150"/>
                </a:lnTo>
                <a:close/>
              </a:path>
            </a:pathLst>
          </a:custGeom>
          <a:ln w="19050">
            <a:solidFill>
              <a:srgbClr val="2C00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bg object 85"/>
          <p:cNvSpPr/>
          <p:nvPr/>
        </p:nvSpPr>
        <p:spPr>
          <a:xfrm>
            <a:off x="3735323" y="1726692"/>
            <a:ext cx="949451" cy="11186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bg object 86"/>
          <p:cNvSpPr/>
          <p:nvPr/>
        </p:nvSpPr>
        <p:spPr>
          <a:xfrm>
            <a:off x="5222366" y="4933569"/>
            <a:ext cx="114300" cy="113664"/>
          </a:xfrm>
          <a:custGeom>
            <a:avLst/>
            <a:gdLst/>
            <a:ahLst/>
            <a:cxnLst/>
            <a:rect l="l" t="t" r="r" b="b"/>
            <a:pathLst>
              <a:path w="114300" h="113664">
                <a:moveTo>
                  <a:pt x="57150" y="0"/>
                </a:moveTo>
                <a:lnTo>
                  <a:pt x="34879" y="4458"/>
                </a:lnTo>
                <a:lnTo>
                  <a:pt x="16716" y="16621"/>
                </a:lnTo>
                <a:lnTo>
                  <a:pt x="4482" y="34665"/>
                </a:lnTo>
                <a:lnTo>
                  <a:pt x="0" y="56768"/>
                </a:lnTo>
                <a:lnTo>
                  <a:pt x="4482" y="78872"/>
                </a:lnTo>
                <a:lnTo>
                  <a:pt x="16716" y="96916"/>
                </a:lnTo>
                <a:lnTo>
                  <a:pt x="34879" y="109079"/>
                </a:lnTo>
                <a:lnTo>
                  <a:pt x="57150" y="113537"/>
                </a:lnTo>
                <a:lnTo>
                  <a:pt x="79420" y="109079"/>
                </a:lnTo>
                <a:lnTo>
                  <a:pt x="97583" y="96916"/>
                </a:lnTo>
                <a:lnTo>
                  <a:pt x="109817" y="78872"/>
                </a:lnTo>
                <a:lnTo>
                  <a:pt x="114300" y="56768"/>
                </a:lnTo>
                <a:lnTo>
                  <a:pt x="109817" y="34665"/>
                </a:lnTo>
                <a:lnTo>
                  <a:pt x="97583" y="16621"/>
                </a:lnTo>
                <a:lnTo>
                  <a:pt x="79420" y="4458"/>
                </a:lnTo>
                <a:lnTo>
                  <a:pt x="57150" y="0"/>
                </a:lnTo>
                <a:close/>
              </a:path>
            </a:pathLst>
          </a:custGeom>
          <a:solidFill>
            <a:srgbClr val="FF52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bg object 87"/>
          <p:cNvSpPr/>
          <p:nvPr/>
        </p:nvSpPr>
        <p:spPr>
          <a:xfrm>
            <a:off x="5222366" y="4933569"/>
            <a:ext cx="114300" cy="113664"/>
          </a:xfrm>
          <a:custGeom>
            <a:avLst/>
            <a:gdLst/>
            <a:ahLst/>
            <a:cxnLst/>
            <a:rect l="l" t="t" r="r" b="b"/>
            <a:pathLst>
              <a:path w="114300" h="113664">
                <a:moveTo>
                  <a:pt x="0" y="56768"/>
                </a:moveTo>
                <a:lnTo>
                  <a:pt x="4482" y="34665"/>
                </a:lnTo>
                <a:lnTo>
                  <a:pt x="16716" y="16621"/>
                </a:lnTo>
                <a:lnTo>
                  <a:pt x="34879" y="4458"/>
                </a:lnTo>
                <a:lnTo>
                  <a:pt x="57150" y="0"/>
                </a:lnTo>
                <a:lnTo>
                  <a:pt x="79420" y="4458"/>
                </a:lnTo>
                <a:lnTo>
                  <a:pt x="97583" y="16621"/>
                </a:lnTo>
                <a:lnTo>
                  <a:pt x="109817" y="34665"/>
                </a:lnTo>
                <a:lnTo>
                  <a:pt x="114300" y="56768"/>
                </a:lnTo>
                <a:lnTo>
                  <a:pt x="109817" y="78872"/>
                </a:lnTo>
                <a:lnTo>
                  <a:pt x="97583" y="96916"/>
                </a:lnTo>
                <a:lnTo>
                  <a:pt x="79420" y="109079"/>
                </a:lnTo>
                <a:lnTo>
                  <a:pt x="57150" y="113537"/>
                </a:lnTo>
                <a:lnTo>
                  <a:pt x="34879" y="109079"/>
                </a:lnTo>
                <a:lnTo>
                  <a:pt x="16716" y="96916"/>
                </a:lnTo>
                <a:lnTo>
                  <a:pt x="4482" y="78872"/>
                </a:lnTo>
                <a:lnTo>
                  <a:pt x="0" y="56768"/>
                </a:lnTo>
                <a:close/>
              </a:path>
            </a:pathLst>
          </a:custGeom>
          <a:ln w="19050">
            <a:solidFill>
              <a:srgbClr val="2C00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bg object 88"/>
          <p:cNvSpPr/>
          <p:nvPr/>
        </p:nvSpPr>
        <p:spPr>
          <a:xfrm>
            <a:off x="7751444" y="5321427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34879" y="4482"/>
                </a:lnTo>
                <a:lnTo>
                  <a:pt x="16716" y="16716"/>
                </a:lnTo>
                <a:lnTo>
                  <a:pt x="4482" y="34879"/>
                </a:lnTo>
                <a:lnTo>
                  <a:pt x="0" y="57150"/>
                </a:lnTo>
                <a:lnTo>
                  <a:pt x="4482" y="79420"/>
                </a:lnTo>
                <a:lnTo>
                  <a:pt x="16716" y="97583"/>
                </a:lnTo>
                <a:lnTo>
                  <a:pt x="34879" y="109817"/>
                </a:lnTo>
                <a:lnTo>
                  <a:pt x="57150" y="114300"/>
                </a:lnTo>
                <a:lnTo>
                  <a:pt x="79420" y="109817"/>
                </a:lnTo>
                <a:lnTo>
                  <a:pt x="97583" y="97583"/>
                </a:lnTo>
                <a:lnTo>
                  <a:pt x="109817" y="79420"/>
                </a:lnTo>
                <a:lnTo>
                  <a:pt x="114300" y="57150"/>
                </a:lnTo>
                <a:lnTo>
                  <a:pt x="109817" y="34879"/>
                </a:lnTo>
                <a:lnTo>
                  <a:pt x="97583" y="16716"/>
                </a:lnTo>
                <a:lnTo>
                  <a:pt x="79420" y="4482"/>
                </a:lnTo>
                <a:lnTo>
                  <a:pt x="57150" y="0"/>
                </a:lnTo>
                <a:close/>
              </a:path>
            </a:pathLst>
          </a:custGeom>
          <a:solidFill>
            <a:srgbClr val="FF52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bg object 89"/>
          <p:cNvSpPr/>
          <p:nvPr/>
        </p:nvSpPr>
        <p:spPr>
          <a:xfrm>
            <a:off x="7751444" y="5321427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lnTo>
                  <a:pt x="4482" y="34879"/>
                </a:lnTo>
                <a:lnTo>
                  <a:pt x="16716" y="16716"/>
                </a:lnTo>
                <a:lnTo>
                  <a:pt x="34879" y="4482"/>
                </a:lnTo>
                <a:lnTo>
                  <a:pt x="57150" y="0"/>
                </a:lnTo>
                <a:lnTo>
                  <a:pt x="79420" y="4482"/>
                </a:lnTo>
                <a:lnTo>
                  <a:pt x="97583" y="16716"/>
                </a:lnTo>
                <a:lnTo>
                  <a:pt x="109817" y="34879"/>
                </a:lnTo>
                <a:lnTo>
                  <a:pt x="114300" y="57150"/>
                </a:lnTo>
                <a:lnTo>
                  <a:pt x="109817" y="79420"/>
                </a:lnTo>
                <a:lnTo>
                  <a:pt x="97583" y="97583"/>
                </a:lnTo>
                <a:lnTo>
                  <a:pt x="79420" y="109817"/>
                </a:lnTo>
                <a:lnTo>
                  <a:pt x="57150" y="114300"/>
                </a:lnTo>
                <a:lnTo>
                  <a:pt x="34879" y="109817"/>
                </a:lnTo>
                <a:lnTo>
                  <a:pt x="16716" y="97583"/>
                </a:lnTo>
                <a:lnTo>
                  <a:pt x="4482" y="79420"/>
                </a:lnTo>
                <a:lnTo>
                  <a:pt x="0" y="57150"/>
                </a:lnTo>
                <a:close/>
              </a:path>
            </a:pathLst>
          </a:custGeom>
          <a:ln w="19050">
            <a:solidFill>
              <a:srgbClr val="2C00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bg object 90"/>
          <p:cNvSpPr/>
          <p:nvPr/>
        </p:nvSpPr>
        <p:spPr>
          <a:xfrm>
            <a:off x="2564129" y="2161794"/>
            <a:ext cx="510539" cy="41224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bg object 91"/>
          <p:cNvSpPr/>
          <p:nvPr/>
        </p:nvSpPr>
        <p:spPr>
          <a:xfrm>
            <a:off x="8101965" y="5093589"/>
            <a:ext cx="114300" cy="113664"/>
          </a:xfrm>
          <a:custGeom>
            <a:avLst/>
            <a:gdLst/>
            <a:ahLst/>
            <a:cxnLst/>
            <a:rect l="l" t="t" r="r" b="b"/>
            <a:pathLst>
              <a:path w="114300" h="113664">
                <a:moveTo>
                  <a:pt x="57150" y="0"/>
                </a:moveTo>
                <a:lnTo>
                  <a:pt x="34879" y="4458"/>
                </a:lnTo>
                <a:lnTo>
                  <a:pt x="16716" y="16621"/>
                </a:lnTo>
                <a:lnTo>
                  <a:pt x="4482" y="34665"/>
                </a:lnTo>
                <a:lnTo>
                  <a:pt x="0" y="56768"/>
                </a:lnTo>
                <a:lnTo>
                  <a:pt x="4482" y="78872"/>
                </a:lnTo>
                <a:lnTo>
                  <a:pt x="16716" y="96916"/>
                </a:lnTo>
                <a:lnTo>
                  <a:pt x="34879" y="109079"/>
                </a:lnTo>
                <a:lnTo>
                  <a:pt x="57150" y="113537"/>
                </a:lnTo>
                <a:lnTo>
                  <a:pt x="79420" y="109079"/>
                </a:lnTo>
                <a:lnTo>
                  <a:pt x="97583" y="96916"/>
                </a:lnTo>
                <a:lnTo>
                  <a:pt x="109817" y="78872"/>
                </a:lnTo>
                <a:lnTo>
                  <a:pt x="114300" y="56768"/>
                </a:lnTo>
                <a:lnTo>
                  <a:pt x="109817" y="34665"/>
                </a:lnTo>
                <a:lnTo>
                  <a:pt x="97583" y="16621"/>
                </a:lnTo>
                <a:lnTo>
                  <a:pt x="79420" y="4458"/>
                </a:lnTo>
                <a:lnTo>
                  <a:pt x="57150" y="0"/>
                </a:lnTo>
                <a:close/>
              </a:path>
            </a:pathLst>
          </a:custGeom>
          <a:solidFill>
            <a:srgbClr val="FF52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bg object 92"/>
          <p:cNvSpPr/>
          <p:nvPr/>
        </p:nvSpPr>
        <p:spPr>
          <a:xfrm>
            <a:off x="8101965" y="5093589"/>
            <a:ext cx="114300" cy="113664"/>
          </a:xfrm>
          <a:custGeom>
            <a:avLst/>
            <a:gdLst/>
            <a:ahLst/>
            <a:cxnLst/>
            <a:rect l="l" t="t" r="r" b="b"/>
            <a:pathLst>
              <a:path w="114300" h="113664">
                <a:moveTo>
                  <a:pt x="0" y="56768"/>
                </a:moveTo>
                <a:lnTo>
                  <a:pt x="4482" y="34665"/>
                </a:lnTo>
                <a:lnTo>
                  <a:pt x="16716" y="16621"/>
                </a:lnTo>
                <a:lnTo>
                  <a:pt x="34879" y="4458"/>
                </a:lnTo>
                <a:lnTo>
                  <a:pt x="57150" y="0"/>
                </a:lnTo>
                <a:lnTo>
                  <a:pt x="79420" y="4458"/>
                </a:lnTo>
                <a:lnTo>
                  <a:pt x="97583" y="16621"/>
                </a:lnTo>
                <a:lnTo>
                  <a:pt x="109817" y="34665"/>
                </a:lnTo>
                <a:lnTo>
                  <a:pt x="114300" y="56768"/>
                </a:lnTo>
                <a:lnTo>
                  <a:pt x="109817" y="78872"/>
                </a:lnTo>
                <a:lnTo>
                  <a:pt x="97583" y="96916"/>
                </a:lnTo>
                <a:lnTo>
                  <a:pt x="79420" y="109079"/>
                </a:lnTo>
                <a:lnTo>
                  <a:pt x="57150" y="113537"/>
                </a:lnTo>
                <a:lnTo>
                  <a:pt x="34879" y="109079"/>
                </a:lnTo>
                <a:lnTo>
                  <a:pt x="16716" y="96916"/>
                </a:lnTo>
                <a:lnTo>
                  <a:pt x="4482" y="78872"/>
                </a:lnTo>
                <a:lnTo>
                  <a:pt x="0" y="56768"/>
                </a:lnTo>
                <a:close/>
              </a:path>
            </a:pathLst>
          </a:custGeom>
          <a:ln w="19050">
            <a:solidFill>
              <a:srgbClr val="2C00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bg object 93"/>
          <p:cNvSpPr/>
          <p:nvPr/>
        </p:nvSpPr>
        <p:spPr>
          <a:xfrm>
            <a:off x="10068686" y="3292221"/>
            <a:ext cx="113664" cy="114300"/>
          </a:xfrm>
          <a:custGeom>
            <a:avLst/>
            <a:gdLst/>
            <a:ahLst/>
            <a:cxnLst/>
            <a:rect l="l" t="t" r="r" b="b"/>
            <a:pathLst>
              <a:path w="113665" h="114300">
                <a:moveTo>
                  <a:pt x="56769" y="0"/>
                </a:moveTo>
                <a:lnTo>
                  <a:pt x="34665" y="4482"/>
                </a:lnTo>
                <a:lnTo>
                  <a:pt x="16621" y="16716"/>
                </a:lnTo>
                <a:lnTo>
                  <a:pt x="4458" y="34879"/>
                </a:lnTo>
                <a:lnTo>
                  <a:pt x="0" y="57150"/>
                </a:lnTo>
                <a:lnTo>
                  <a:pt x="4458" y="79420"/>
                </a:lnTo>
                <a:lnTo>
                  <a:pt x="16621" y="97583"/>
                </a:lnTo>
                <a:lnTo>
                  <a:pt x="34665" y="109817"/>
                </a:lnTo>
                <a:lnTo>
                  <a:pt x="56769" y="114300"/>
                </a:lnTo>
                <a:lnTo>
                  <a:pt x="78872" y="109817"/>
                </a:lnTo>
                <a:lnTo>
                  <a:pt x="96916" y="97583"/>
                </a:lnTo>
                <a:lnTo>
                  <a:pt x="109079" y="79420"/>
                </a:lnTo>
                <a:lnTo>
                  <a:pt x="113538" y="57150"/>
                </a:lnTo>
                <a:lnTo>
                  <a:pt x="109079" y="34879"/>
                </a:lnTo>
                <a:lnTo>
                  <a:pt x="96916" y="16716"/>
                </a:lnTo>
                <a:lnTo>
                  <a:pt x="78872" y="4482"/>
                </a:lnTo>
                <a:lnTo>
                  <a:pt x="56769" y="0"/>
                </a:lnTo>
                <a:close/>
              </a:path>
            </a:pathLst>
          </a:custGeom>
          <a:solidFill>
            <a:srgbClr val="FF52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4" name="bg object 94"/>
          <p:cNvSpPr/>
          <p:nvPr/>
        </p:nvSpPr>
        <p:spPr>
          <a:xfrm>
            <a:off x="10068686" y="3292221"/>
            <a:ext cx="113664" cy="114300"/>
          </a:xfrm>
          <a:custGeom>
            <a:avLst/>
            <a:gdLst/>
            <a:ahLst/>
            <a:cxnLst/>
            <a:rect l="l" t="t" r="r" b="b"/>
            <a:pathLst>
              <a:path w="113665" h="114300">
                <a:moveTo>
                  <a:pt x="0" y="57150"/>
                </a:moveTo>
                <a:lnTo>
                  <a:pt x="4458" y="34879"/>
                </a:lnTo>
                <a:lnTo>
                  <a:pt x="16621" y="16716"/>
                </a:lnTo>
                <a:lnTo>
                  <a:pt x="34665" y="4482"/>
                </a:lnTo>
                <a:lnTo>
                  <a:pt x="56769" y="0"/>
                </a:lnTo>
                <a:lnTo>
                  <a:pt x="78872" y="4482"/>
                </a:lnTo>
                <a:lnTo>
                  <a:pt x="96916" y="16716"/>
                </a:lnTo>
                <a:lnTo>
                  <a:pt x="109079" y="34879"/>
                </a:lnTo>
                <a:lnTo>
                  <a:pt x="113538" y="57150"/>
                </a:lnTo>
                <a:lnTo>
                  <a:pt x="109079" y="79420"/>
                </a:lnTo>
                <a:lnTo>
                  <a:pt x="96916" y="97583"/>
                </a:lnTo>
                <a:lnTo>
                  <a:pt x="78872" y="109817"/>
                </a:lnTo>
                <a:lnTo>
                  <a:pt x="56769" y="114300"/>
                </a:lnTo>
                <a:lnTo>
                  <a:pt x="34665" y="109817"/>
                </a:lnTo>
                <a:lnTo>
                  <a:pt x="16621" y="97583"/>
                </a:lnTo>
                <a:lnTo>
                  <a:pt x="4458" y="79420"/>
                </a:lnTo>
                <a:lnTo>
                  <a:pt x="0" y="57150"/>
                </a:lnTo>
                <a:close/>
              </a:path>
            </a:pathLst>
          </a:custGeom>
          <a:ln w="19050">
            <a:solidFill>
              <a:srgbClr val="2C00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bg object 95"/>
          <p:cNvSpPr/>
          <p:nvPr/>
        </p:nvSpPr>
        <p:spPr>
          <a:xfrm>
            <a:off x="10138029" y="3228213"/>
            <a:ext cx="113664" cy="114300"/>
          </a:xfrm>
          <a:custGeom>
            <a:avLst/>
            <a:gdLst/>
            <a:ahLst/>
            <a:cxnLst/>
            <a:rect l="l" t="t" r="r" b="b"/>
            <a:pathLst>
              <a:path w="113665" h="114300">
                <a:moveTo>
                  <a:pt x="56769" y="0"/>
                </a:moveTo>
                <a:lnTo>
                  <a:pt x="34665" y="4482"/>
                </a:lnTo>
                <a:lnTo>
                  <a:pt x="16621" y="16716"/>
                </a:lnTo>
                <a:lnTo>
                  <a:pt x="4458" y="34879"/>
                </a:lnTo>
                <a:lnTo>
                  <a:pt x="0" y="57150"/>
                </a:lnTo>
                <a:lnTo>
                  <a:pt x="4458" y="79420"/>
                </a:lnTo>
                <a:lnTo>
                  <a:pt x="16621" y="97583"/>
                </a:lnTo>
                <a:lnTo>
                  <a:pt x="34665" y="109817"/>
                </a:lnTo>
                <a:lnTo>
                  <a:pt x="56769" y="114300"/>
                </a:lnTo>
                <a:lnTo>
                  <a:pt x="78872" y="109817"/>
                </a:lnTo>
                <a:lnTo>
                  <a:pt x="96916" y="97583"/>
                </a:lnTo>
                <a:lnTo>
                  <a:pt x="109079" y="79420"/>
                </a:lnTo>
                <a:lnTo>
                  <a:pt x="113538" y="57150"/>
                </a:lnTo>
                <a:lnTo>
                  <a:pt x="109079" y="34879"/>
                </a:lnTo>
                <a:lnTo>
                  <a:pt x="96916" y="16716"/>
                </a:lnTo>
                <a:lnTo>
                  <a:pt x="78872" y="4482"/>
                </a:lnTo>
                <a:lnTo>
                  <a:pt x="56769" y="0"/>
                </a:lnTo>
                <a:close/>
              </a:path>
            </a:pathLst>
          </a:custGeom>
          <a:solidFill>
            <a:srgbClr val="FF52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bg object 96"/>
          <p:cNvSpPr/>
          <p:nvPr/>
        </p:nvSpPr>
        <p:spPr>
          <a:xfrm>
            <a:off x="10138029" y="3228213"/>
            <a:ext cx="113664" cy="114300"/>
          </a:xfrm>
          <a:custGeom>
            <a:avLst/>
            <a:gdLst/>
            <a:ahLst/>
            <a:cxnLst/>
            <a:rect l="l" t="t" r="r" b="b"/>
            <a:pathLst>
              <a:path w="113665" h="114300">
                <a:moveTo>
                  <a:pt x="0" y="57150"/>
                </a:moveTo>
                <a:lnTo>
                  <a:pt x="4458" y="34879"/>
                </a:lnTo>
                <a:lnTo>
                  <a:pt x="16621" y="16716"/>
                </a:lnTo>
                <a:lnTo>
                  <a:pt x="34665" y="4482"/>
                </a:lnTo>
                <a:lnTo>
                  <a:pt x="56769" y="0"/>
                </a:lnTo>
                <a:lnTo>
                  <a:pt x="78872" y="4482"/>
                </a:lnTo>
                <a:lnTo>
                  <a:pt x="96916" y="16716"/>
                </a:lnTo>
                <a:lnTo>
                  <a:pt x="109079" y="34879"/>
                </a:lnTo>
                <a:lnTo>
                  <a:pt x="113538" y="57150"/>
                </a:lnTo>
                <a:lnTo>
                  <a:pt x="109079" y="79420"/>
                </a:lnTo>
                <a:lnTo>
                  <a:pt x="96916" y="97583"/>
                </a:lnTo>
                <a:lnTo>
                  <a:pt x="78872" y="109817"/>
                </a:lnTo>
                <a:lnTo>
                  <a:pt x="56769" y="114300"/>
                </a:lnTo>
                <a:lnTo>
                  <a:pt x="34665" y="109817"/>
                </a:lnTo>
                <a:lnTo>
                  <a:pt x="16621" y="97583"/>
                </a:lnTo>
                <a:lnTo>
                  <a:pt x="4458" y="79420"/>
                </a:lnTo>
                <a:lnTo>
                  <a:pt x="0" y="57150"/>
                </a:lnTo>
                <a:close/>
              </a:path>
            </a:pathLst>
          </a:custGeom>
          <a:ln w="19050">
            <a:solidFill>
              <a:srgbClr val="2C00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bg object 97"/>
          <p:cNvSpPr/>
          <p:nvPr/>
        </p:nvSpPr>
        <p:spPr>
          <a:xfrm>
            <a:off x="10154031" y="3171063"/>
            <a:ext cx="113664" cy="114300"/>
          </a:xfrm>
          <a:custGeom>
            <a:avLst/>
            <a:gdLst/>
            <a:ahLst/>
            <a:cxnLst/>
            <a:rect l="l" t="t" r="r" b="b"/>
            <a:pathLst>
              <a:path w="113665" h="114300">
                <a:moveTo>
                  <a:pt x="56769" y="0"/>
                </a:moveTo>
                <a:lnTo>
                  <a:pt x="34665" y="4482"/>
                </a:lnTo>
                <a:lnTo>
                  <a:pt x="16621" y="16716"/>
                </a:lnTo>
                <a:lnTo>
                  <a:pt x="4458" y="34879"/>
                </a:lnTo>
                <a:lnTo>
                  <a:pt x="0" y="57150"/>
                </a:lnTo>
                <a:lnTo>
                  <a:pt x="4458" y="79420"/>
                </a:lnTo>
                <a:lnTo>
                  <a:pt x="16621" y="97583"/>
                </a:lnTo>
                <a:lnTo>
                  <a:pt x="34665" y="109817"/>
                </a:lnTo>
                <a:lnTo>
                  <a:pt x="56769" y="114300"/>
                </a:lnTo>
                <a:lnTo>
                  <a:pt x="78872" y="109817"/>
                </a:lnTo>
                <a:lnTo>
                  <a:pt x="96916" y="97583"/>
                </a:lnTo>
                <a:lnTo>
                  <a:pt x="109079" y="79420"/>
                </a:lnTo>
                <a:lnTo>
                  <a:pt x="113538" y="57150"/>
                </a:lnTo>
                <a:lnTo>
                  <a:pt x="109079" y="34879"/>
                </a:lnTo>
                <a:lnTo>
                  <a:pt x="96916" y="16716"/>
                </a:lnTo>
                <a:lnTo>
                  <a:pt x="78872" y="4482"/>
                </a:lnTo>
                <a:lnTo>
                  <a:pt x="56769" y="0"/>
                </a:lnTo>
                <a:close/>
              </a:path>
            </a:pathLst>
          </a:custGeom>
          <a:solidFill>
            <a:srgbClr val="FF52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bg object 98"/>
          <p:cNvSpPr/>
          <p:nvPr/>
        </p:nvSpPr>
        <p:spPr>
          <a:xfrm>
            <a:off x="10154031" y="3171063"/>
            <a:ext cx="113664" cy="114300"/>
          </a:xfrm>
          <a:custGeom>
            <a:avLst/>
            <a:gdLst/>
            <a:ahLst/>
            <a:cxnLst/>
            <a:rect l="l" t="t" r="r" b="b"/>
            <a:pathLst>
              <a:path w="113665" h="114300">
                <a:moveTo>
                  <a:pt x="0" y="57150"/>
                </a:moveTo>
                <a:lnTo>
                  <a:pt x="4458" y="34879"/>
                </a:lnTo>
                <a:lnTo>
                  <a:pt x="16621" y="16716"/>
                </a:lnTo>
                <a:lnTo>
                  <a:pt x="34665" y="4482"/>
                </a:lnTo>
                <a:lnTo>
                  <a:pt x="56769" y="0"/>
                </a:lnTo>
                <a:lnTo>
                  <a:pt x="78872" y="4482"/>
                </a:lnTo>
                <a:lnTo>
                  <a:pt x="96916" y="16716"/>
                </a:lnTo>
                <a:lnTo>
                  <a:pt x="109079" y="34879"/>
                </a:lnTo>
                <a:lnTo>
                  <a:pt x="113538" y="57150"/>
                </a:lnTo>
                <a:lnTo>
                  <a:pt x="109079" y="79420"/>
                </a:lnTo>
                <a:lnTo>
                  <a:pt x="96916" y="97583"/>
                </a:lnTo>
                <a:lnTo>
                  <a:pt x="78872" y="109817"/>
                </a:lnTo>
                <a:lnTo>
                  <a:pt x="56769" y="114300"/>
                </a:lnTo>
                <a:lnTo>
                  <a:pt x="34665" y="109817"/>
                </a:lnTo>
                <a:lnTo>
                  <a:pt x="16621" y="97583"/>
                </a:lnTo>
                <a:lnTo>
                  <a:pt x="4458" y="79420"/>
                </a:lnTo>
                <a:lnTo>
                  <a:pt x="0" y="57150"/>
                </a:lnTo>
                <a:close/>
              </a:path>
            </a:pathLst>
          </a:custGeom>
          <a:ln w="19050">
            <a:solidFill>
              <a:srgbClr val="2C00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bg object 99"/>
          <p:cNvSpPr/>
          <p:nvPr/>
        </p:nvSpPr>
        <p:spPr>
          <a:xfrm>
            <a:off x="11014329" y="3673221"/>
            <a:ext cx="114300" cy="113664"/>
          </a:xfrm>
          <a:custGeom>
            <a:avLst/>
            <a:gdLst/>
            <a:ahLst/>
            <a:cxnLst/>
            <a:rect l="l" t="t" r="r" b="b"/>
            <a:pathLst>
              <a:path w="114300" h="113664">
                <a:moveTo>
                  <a:pt x="57150" y="0"/>
                </a:moveTo>
                <a:lnTo>
                  <a:pt x="34879" y="4458"/>
                </a:lnTo>
                <a:lnTo>
                  <a:pt x="16716" y="16621"/>
                </a:lnTo>
                <a:lnTo>
                  <a:pt x="4482" y="34665"/>
                </a:lnTo>
                <a:lnTo>
                  <a:pt x="0" y="56768"/>
                </a:lnTo>
                <a:lnTo>
                  <a:pt x="4482" y="78872"/>
                </a:lnTo>
                <a:lnTo>
                  <a:pt x="16716" y="96916"/>
                </a:lnTo>
                <a:lnTo>
                  <a:pt x="34879" y="109079"/>
                </a:lnTo>
                <a:lnTo>
                  <a:pt x="57150" y="113537"/>
                </a:lnTo>
                <a:lnTo>
                  <a:pt x="79420" y="109079"/>
                </a:lnTo>
                <a:lnTo>
                  <a:pt x="97583" y="96916"/>
                </a:lnTo>
                <a:lnTo>
                  <a:pt x="109817" y="78872"/>
                </a:lnTo>
                <a:lnTo>
                  <a:pt x="114300" y="56768"/>
                </a:lnTo>
                <a:lnTo>
                  <a:pt x="109817" y="34665"/>
                </a:lnTo>
                <a:lnTo>
                  <a:pt x="97583" y="16621"/>
                </a:lnTo>
                <a:lnTo>
                  <a:pt x="79420" y="4458"/>
                </a:lnTo>
                <a:lnTo>
                  <a:pt x="57150" y="0"/>
                </a:lnTo>
                <a:close/>
              </a:path>
            </a:pathLst>
          </a:custGeom>
          <a:solidFill>
            <a:srgbClr val="FF52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bg object 100"/>
          <p:cNvSpPr/>
          <p:nvPr/>
        </p:nvSpPr>
        <p:spPr>
          <a:xfrm>
            <a:off x="11014329" y="3673221"/>
            <a:ext cx="114300" cy="113664"/>
          </a:xfrm>
          <a:custGeom>
            <a:avLst/>
            <a:gdLst/>
            <a:ahLst/>
            <a:cxnLst/>
            <a:rect l="l" t="t" r="r" b="b"/>
            <a:pathLst>
              <a:path w="114300" h="113664">
                <a:moveTo>
                  <a:pt x="0" y="56768"/>
                </a:moveTo>
                <a:lnTo>
                  <a:pt x="4482" y="34665"/>
                </a:lnTo>
                <a:lnTo>
                  <a:pt x="16716" y="16621"/>
                </a:lnTo>
                <a:lnTo>
                  <a:pt x="34879" y="4458"/>
                </a:lnTo>
                <a:lnTo>
                  <a:pt x="57150" y="0"/>
                </a:lnTo>
                <a:lnTo>
                  <a:pt x="79420" y="4458"/>
                </a:lnTo>
                <a:lnTo>
                  <a:pt x="97583" y="16621"/>
                </a:lnTo>
                <a:lnTo>
                  <a:pt x="109817" y="34665"/>
                </a:lnTo>
                <a:lnTo>
                  <a:pt x="114300" y="56768"/>
                </a:lnTo>
                <a:lnTo>
                  <a:pt x="109817" y="78872"/>
                </a:lnTo>
                <a:lnTo>
                  <a:pt x="97583" y="96916"/>
                </a:lnTo>
                <a:lnTo>
                  <a:pt x="79420" y="109079"/>
                </a:lnTo>
                <a:lnTo>
                  <a:pt x="57150" y="113537"/>
                </a:lnTo>
                <a:lnTo>
                  <a:pt x="34879" y="109079"/>
                </a:lnTo>
                <a:lnTo>
                  <a:pt x="16716" y="96916"/>
                </a:lnTo>
                <a:lnTo>
                  <a:pt x="4482" y="78872"/>
                </a:lnTo>
                <a:lnTo>
                  <a:pt x="0" y="56768"/>
                </a:lnTo>
                <a:close/>
              </a:path>
            </a:pathLst>
          </a:custGeom>
          <a:ln w="19050">
            <a:solidFill>
              <a:srgbClr val="2C00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1" name="bg object 101"/>
          <p:cNvSpPr/>
          <p:nvPr/>
        </p:nvSpPr>
        <p:spPr>
          <a:xfrm>
            <a:off x="11738609" y="3161538"/>
            <a:ext cx="133350" cy="1333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2" name="bg object 102"/>
          <p:cNvSpPr/>
          <p:nvPr/>
        </p:nvSpPr>
        <p:spPr>
          <a:xfrm>
            <a:off x="12373736" y="5523357"/>
            <a:ext cx="113664" cy="113664"/>
          </a:xfrm>
          <a:custGeom>
            <a:avLst/>
            <a:gdLst/>
            <a:ahLst/>
            <a:cxnLst/>
            <a:rect l="l" t="t" r="r" b="b"/>
            <a:pathLst>
              <a:path w="113665" h="113664">
                <a:moveTo>
                  <a:pt x="56769" y="0"/>
                </a:moveTo>
                <a:lnTo>
                  <a:pt x="34665" y="4458"/>
                </a:lnTo>
                <a:lnTo>
                  <a:pt x="16621" y="16621"/>
                </a:lnTo>
                <a:lnTo>
                  <a:pt x="4458" y="34665"/>
                </a:lnTo>
                <a:lnTo>
                  <a:pt x="0" y="56769"/>
                </a:lnTo>
                <a:lnTo>
                  <a:pt x="4458" y="78872"/>
                </a:lnTo>
                <a:lnTo>
                  <a:pt x="16621" y="96916"/>
                </a:lnTo>
                <a:lnTo>
                  <a:pt x="34665" y="109079"/>
                </a:lnTo>
                <a:lnTo>
                  <a:pt x="56769" y="113538"/>
                </a:lnTo>
                <a:lnTo>
                  <a:pt x="78872" y="109079"/>
                </a:lnTo>
                <a:lnTo>
                  <a:pt x="96916" y="96916"/>
                </a:lnTo>
                <a:lnTo>
                  <a:pt x="109079" y="78872"/>
                </a:lnTo>
                <a:lnTo>
                  <a:pt x="113538" y="56769"/>
                </a:lnTo>
                <a:lnTo>
                  <a:pt x="109079" y="34665"/>
                </a:lnTo>
                <a:lnTo>
                  <a:pt x="96916" y="16621"/>
                </a:lnTo>
                <a:lnTo>
                  <a:pt x="78872" y="4458"/>
                </a:lnTo>
                <a:lnTo>
                  <a:pt x="56769" y="0"/>
                </a:lnTo>
                <a:close/>
              </a:path>
            </a:pathLst>
          </a:custGeom>
          <a:solidFill>
            <a:srgbClr val="FF52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bg object 103"/>
          <p:cNvSpPr/>
          <p:nvPr/>
        </p:nvSpPr>
        <p:spPr>
          <a:xfrm>
            <a:off x="12373736" y="5523357"/>
            <a:ext cx="113664" cy="113664"/>
          </a:xfrm>
          <a:custGeom>
            <a:avLst/>
            <a:gdLst/>
            <a:ahLst/>
            <a:cxnLst/>
            <a:rect l="l" t="t" r="r" b="b"/>
            <a:pathLst>
              <a:path w="113665" h="113664">
                <a:moveTo>
                  <a:pt x="0" y="56769"/>
                </a:moveTo>
                <a:lnTo>
                  <a:pt x="4458" y="34665"/>
                </a:lnTo>
                <a:lnTo>
                  <a:pt x="16621" y="16621"/>
                </a:lnTo>
                <a:lnTo>
                  <a:pt x="34665" y="4458"/>
                </a:lnTo>
                <a:lnTo>
                  <a:pt x="56769" y="0"/>
                </a:lnTo>
                <a:lnTo>
                  <a:pt x="78872" y="4458"/>
                </a:lnTo>
                <a:lnTo>
                  <a:pt x="96916" y="16621"/>
                </a:lnTo>
                <a:lnTo>
                  <a:pt x="109079" y="34665"/>
                </a:lnTo>
                <a:lnTo>
                  <a:pt x="113538" y="56769"/>
                </a:lnTo>
                <a:lnTo>
                  <a:pt x="109079" y="78872"/>
                </a:lnTo>
                <a:lnTo>
                  <a:pt x="96916" y="96916"/>
                </a:lnTo>
                <a:lnTo>
                  <a:pt x="78872" y="109079"/>
                </a:lnTo>
                <a:lnTo>
                  <a:pt x="56769" y="113538"/>
                </a:lnTo>
                <a:lnTo>
                  <a:pt x="34665" y="109079"/>
                </a:lnTo>
                <a:lnTo>
                  <a:pt x="16621" y="96916"/>
                </a:lnTo>
                <a:lnTo>
                  <a:pt x="4458" y="78872"/>
                </a:lnTo>
                <a:lnTo>
                  <a:pt x="0" y="56769"/>
                </a:lnTo>
                <a:close/>
              </a:path>
            </a:pathLst>
          </a:custGeom>
          <a:ln w="19049">
            <a:solidFill>
              <a:srgbClr val="2C00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bg object 104"/>
          <p:cNvSpPr/>
          <p:nvPr/>
        </p:nvSpPr>
        <p:spPr>
          <a:xfrm>
            <a:off x="9928479" y="3114675"/>
            <a:ext cx="114300" cy="113664"/>
          </a:xfrm>
          <a:custGeom>
            <a:avLst/>
            <a:gdLst/>
            <a:ahLst/>
            <a:cxnLst/>
            <a:rect l="l" t="t" r="r" b="b"/>
            <a:pathLst>
              <a:path w="114300" h="113664">
                <a:moveTo>
                  <a:pt x="57150" y="0"/>
                </a:moveTo>
                <a:lnTo>
                  <a:pt x="34879" y="4458"/>
                </a:lnTo>
                <a:lnTo>
                  <a:pt x="16716" y="16621"/>
                </a:lnTo>
                <a:lnTo>
                  <a:pt x="4482" y="34665"/>
                </a:lnTo>
                <a:lnTo>
                  <a:pt x="0" y="56769"/>
                </a:lnTo>
                <a:lnTo>
                  <a:pt x="4482" y="78872"/>
                </a:lnTo>
                <a:lnTo>
                  <a:pt x="16716" y="96916"/>
                </a:lnTo>
                <a:lnTo>
                  <a:pt x="34879" y="109079"/>
                </a:lnTo>
                <a:lnTo>
                  <a:pt x="57150" y="113537"/>
                </a:lnTo>
                <a:lnTo>
                  <a:pt x="79420" y="109079"/>
                </a:lnTo>
                <a:lnTo>
                  <a:pt x="97583" y="96916"/>
                </a:lnTo>
                <a:lnTo>
                  <a:pt x="109817" y="78872"/>
                </a:lnTo>
                <a:lnTo>
                  <a:pt x="114300" y="56769"/>
                </a:lnTo>
                <a:lnTo>
                  <a:pt x="109817" y="34665"/>
                </a:lnTo>
                <a:lnTo>
                  <a:pt x="97583" y="16621"/>
                </a:lnTo>
                <a:lnTo>
                  <a:pt x="79420" y="4458"/>
                </a:lnTo>
                <a:lnTo>
                  <a:pt x="57150" y="0"/>
                </a:lnTo>
                <a:close/>
              </a:path>
            </a:pathLst>
          </a:custGeom>
          <a:solidFill>
            <a:srgbClr val="FF52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bg object 105"/>
          <p:cNvSpPr/>
          <p:nvPr/>
        </p:nvSpPr>
        <p:spPr>
          <a:xfrm>
            <a:off x="9928479" y="3114675"/>
            <a:ext cx="114300" cy="113664"/>
          </a:xfrm>
          <a:custGeom>
            <a:avLst/>
            <a:gdLst/>
            <a:ahLst/>
            <a:cxnLst/>
            <a:rect l="l" t="t" r="r" b="b"/>
            <a:pathLst>
              <a:path w="114300" h="113664">
                <a:moveTo>
                  <a:pt x="0" y="56769"/>
                </a:moveTo>
                <a:lnTo>
                  <a:pt x="4482" y="34665"/>
                </a:lnTo>
                <a:lnTo>
                  <a:pt x="16716" y="16621"/>
                </a:lnTo>
                <a:lnTo>
                  <a:pt x="34879" y="4458"/>
                </a:lnTo>
                <a:lnTo>
                  <a:pt x="57150" y="0"/>
                </a:lnTo>
                <a:lnTo>
                  <a:pt x="79420" y="4458"/>
                </a:lnTo>
                <a:lnTo>
                  <a:pt x="97583" y="16621"/>
                </a:lnTo>
                <a:lnTo>
                  <a:pt x="109817" y="34665"/>
                </a:lnTo>
                <a:lnTo>
                  <a:pt x="114300" y="56769"/>
                </a:lnTo>
                <a:lnTo>
                  <a:pt x="109817" y="78872"/>
                </a:lnTo>
                <a:lnTo>
                  <a:pt x="97583" y="96916"/>
                </a:lnTo>
                <a:lnTo>
                  <a:pt x="79420" y="109079"/>
                </a:lnTo>
                <a:lnTo>
                  <a:pt x="57150" y="113537"/>
                </a:lnTo>
                <a:lnTo>
                  <a:pt x="34879" y="109079"/>
                </a:lnTo>
                <a:lnTo>
                  <a:pt x="16716" y="96916"/>
                </a:lnTo>
                <a:lnTo>
                  <a:pt x="4482" y="78872"/>
                </a:lnTo>
                <a:lnTo>
                  <a:pt x="0" y="56769"/>
                </a:lnTo>
                <a:close/>
              </a:path>
            </a:pathLst>
          </a:custGeom>
          <a:ln w="19050">
            <a:solidFill>
              <a:srgbClr val="2C00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bg object 106"/>
          <p:cNvSpPr/>
          <p:nvPr/>
        </p:nvSpPr>
        <p:spPr>
          <a:xfrm>
            <a:off x="9960482" y="3182492"/>
            <a:ext cx="113664" cy="114300"/>
          </a:xfrm>
          <a:custGeom>
            <a:avLst/>
            <a:gdLst/>
            <a:ahLst/>
            <a:cxnLst/>
            <a:rect l="l" t="t" r="r" b="b"/>
            <a:pathLst>
              <a:path w="113665" h="114300">
                <a:moveTo>
                  <a:pt x="56769" y="0"/>
                </a:moveTo>
                <a:lnTo>
                  <a:pt x="34665" y="4482"/>
                </a:lnTo>
                <a:lnTo>
                  <a:pt x="16621" y="16716"/>
                </a:lnTo>
                <a:lnTo>
                  <a:pt x="4458" y="34879"/>
                </a:lnTo>
                <a:lnTo>
                  <a:pt x="0" y="57150"/>
                </a:lnTo>
                <a:lnTo>
                  <a:pt x="4458" y="79420"/>
                </a:lnTo>
                <a:lnTo>
                  <a:pt x="16621" y="97583"/>
                </a:lnTo>
                <a:lnTo>
                  <a:pt x="34665" y="109817"/>
                </a:lnTo>
                <a:lnTo>
                  <a:pt x="56769" y="114300"/>
                </a:lnTo>
                <a:lnTo>
                  <a:pt x="78872" y="109817"/>
                </a:lnTo>
                <a:lnTo>
                  <a:pt x="96916" y="97583"/>
                </a:lnTo>
                <a:lnTo>
                  <a:pt x="109079" y="79420"/>
                </a:lnTo>
                <a:lnTo>
                  <a:pt x="113538" y="57150"/>
                </a:lnTo>
                <a:lnTo>
                  <a:pt x="109079" y="34879"/>
                </a:lnTo>
                <a:lnTo>
                  <a:pt x="96916" y="16716"/>
                </a:lnTo>
                <a:lnTo>
                  <a:pt x="78872" y="4482"/>
                </a:lnTo>
                <a:lnTo>
                  <a:pt x="56769" y="0"/>
                </a:lnTo>
                <a:close/>
              </a:path>
            </a:pathLst>
          </a:custGeom>
          <a:solidFill>
            <a:srgbClr val="FF52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bg object 107"/>
          <p:cNvSpPr/>
          <p:nvPr/>
        </p:nvSpPr>
        <p:spPr>
          <a:xfrm>
            <a:off x="9960482" y="3182492"/>
            <a:ext cx="113664" cy="114300"/>
          </a:xfrm>
          <a:custGeom>
            <a:avLst/>
            <a:gdLst/>
            <a:ahLst/>
            <a:cxnLst/>
            <a:rect l="l" t="t" r="r" b="b"/>
            <a:pathLst>
              <a:path w="113665" h="114300">
                <a:moveTo>
                  <a:pt x="0" y="57150"/>
                </a:moveTo>
                <a:lnTo>
                  <a:pt x="4458" y="34879"/>
                </a:lnTo>
                <a:lnTo>
                  <a:pt x="16621" y="16716"/>
                </a:lnTo>
                <a:lnTo>
                  <a:pt x="34665" y="4482"/>
                </a:lnTo>
                <a:lnTo>
                  <a:pt x="56769" y="0"/>
                </a:lnTo>
                <a:lnTo>
                  <a:pt x="78872" y="4482"/>
                </a:lnTo>
                <a:lnTo>
                  <a:pt x="96916" y="16716"/>
                </a:lnTo>
                <a:lnTo>
                  <a:pt x="109079" y="34879"/>
                </a:lnTo>
                <a:lnTo>
                  <a:pt x="113538" y="57150"/>
                </a:lnTo>
                <a:lnTo>
                  <a:pt x="109079" y="79420"/>
                </a:lnTo>
                <a:lnTo>
                  <a:pt x="96916" y="97583"/>
                </a:lnTo>
                <a:lnTo>
                  <a:pt x="78872" y="109817"/>
                </a:lnTo>
                <a:lnTo>
                  <a:pt x="56769" y="114300"/>
                </a:lnTo>
                <a:lnTo>
                  <a:pt x="34665" y="109817"/>
                </a:lnTo>
                <a:lnTo>
                  <a:pt x="16621" y="97583"/>
                </a:lnTo>
                <a:lnTo>
                  <a:pt x="4458" y="79420"/>
                </a:lnTo>
                <a:lnTo>
                  <a:pt x="0" y="57150"/>
                </a:lnTo>
                <a:close/>
              </a:path>
            </a:pathLst>
          </a:custGeom>
          <a:ln w="19050">
            <a:solidFill>
              <a:srgbClr val="2C00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bg object 108"/>
          <p:cNvSpPr/>
          <p:nvPr/>
        </p:nvSpPr>
        <p:spPr>
          <a:xfrm>
            <a:off x="10096118" y="2876169"/>
            <a:ext cx="113664" cy="114300"/>
          </a:xfrm>
          <a:custGeom>
            <a:avLst/>
            <a:gdLst/>
            <a:ahLst/>
            <a:cxnLst/>
            <a:rect l="l" t="t" r="r" b="b"/>
            <a:pathLst>
              <a:path w="113665" h="114300">
                <a:moveTo>
                  <a:pt x="56769" y="0"/>
                </a:moveTo>
                <a:lnTo>
                  <a:pt x="34665" y="4482"/>
                </a:lnTo>
                <a:lnTo>
                  <a:pt x="16621" y="16716"/>
                </a:lnTo>
                <a:lnTo>
                  <a:pt x="4458" y="34879"/>
                </a:lnTo>
                <a:lnTo>
                  <a:pt x="0" y="57150"/>
                </a:lnTo>
                <a:lnTo>
                  <a:pt x="4458" y="79420"/>
                </a:lnTo>
                <a:lnTo>
                  <a:pt x="16621" y="97583"/>
                </a:lnTo>
                <a:lnTo>
                  <a:pt x="34665" y="109817"/>
                </a:lnTo>
                <a:lnTo>
                  <a:pt x="56769" y="114300"/>
                </a:lnTo>
                <a:lnTo>
                  <a:pt x="78872" y="109817"/>
                </a:lnTo>
                <a:lnTo>
                  <a:pt x="96916" y="97583"/>
                </a:lnTo>
                <a:lnTo>
                  <a:pt x="109079" y="79420"/>
                </a:lnTo>
                <a:lnTo>
                  <a:pt x="113537" y="57150"/>
                </a:lnTo>
                <a:lnTo>
                  <a:pt x="109079" y="34879"/>
                </a:lnTo>
                <a:lnTo>
                  <a:pt x="96916" y="16716"/>
                </a:lnTo>
                <a:lnTo>
                  <a:pt x="78872" y="4482"/>
                </a:lnTo>
                <a:lnTo>
                  <a:pt x="56769" y="0"/>
                </a:lnTo>
                <a:close/>
              </a:path>
            </a:pathLst>
          </a:custGeom>
          <a:solidFill>
            <a:srgbClr val="FF52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9" name="bg object 109"/>
          <p:cNvSpPr/>
          <p:nvPr/>
        </p:nvSpPr>
        <p:spPr>
          <a:xfrm>
            <a:off x="10096118" y="2876169"/>
            <a:ext cx="113664" cy="114300"/>
          </a:xfrm>
          <a:custGeom>
            <a:avLst/>
            <a:gdLst/>
            <a:ahLst/>
            <a:cxnLst/>
            <a:rect l="l" t="t" r="r" b="b"/>
            <a:pathLst>
              <a:path w="113665" h="114300">
                <a:moveTo>
                  <a:pt x="0" y="57150"/>
                </a:moveTo>
                <a:lnTo>
                  <a:pt x="4458" y="34879"/>
                </a:lnTo>
                <a:lnTo>
                  <a:pt x="16621" y="16716"/>
                </a:lnTo>
                <a:lnTo>
                  <a:pt x="34665" y="4482"/>
                </a:lnTo>
                <a:lnTo>
                  <a:pt x="56769" y="0"/>
                </a:lnTo>
                <a:lnTo>
                  <a:pt x="78872" y="4482"/>
                </a:lnTo>
                <a:lnTo>
                  <a:pt x="96916" y="16716"/>
                </a:lnTo>
                <a:lnTo>
                  <a:pt x="109079" y="34879"/>
                </a:lnTo>
                <a:lnTo>
                  <a:pt x="113537" y="57150"/>
                </a:lnTo>
                <a:lnTo>
                  <a:pt x="109079" y="79420"/>
                </a:lnTo>
                <a:lnTo>
                  <a:pt x="96916" y="97583"/>
                </a:lnTo>
                <a:lnTo>
                  <a:pt x="78872" y="109817"/>
                </a:lnTo>
                <a:lnTo>
                  <a:pt x="56769" y="114300"/>
                </a:lnTo>
                <a:lnTo>
                  <a:pt x="34665" y="109817"/>
                </a:lnTo>
                <a:lnTo>
                  <a:pt x="16621" y="97583"/>
                </a:lnTo>
                <a:lnTo>
                  <a:pt x="4458" y="79420"/>
                </a:lnTo>
                <a:lnTo>
                  <a:pt x="0" y="57150"/>
                </a:lnTo>
                <a:close/>
              </a:path>
            </a:pathLst>
          </a:custGeom>
          <a:ln w="19050">
            <a:solidFill>
              <a:srgbClr val="2C00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bg object 110"/>
          <p:cNvSpPr/>
          <p:nvPr/>
        </p:nvSpPr>
        <p:spPr>
          <a:xfrm>
            <a:off x="10068686" y="2939414"/>
            <a:ext cx="113664" cy="113664"/>
          </a:xfrm>
          <a:custGeom>
            <a:avLst/>
            <a:gdLst/>
            <a:ahLst/>
            <a:cxnLst/>
            <a:rect l="l" t="t" r="r" b="b"/>
            <a:pathLst>
              <a:path w="113665" h="113664">
                <a:moveTo>
                  <a:pt x="56769" y="0"/>
                </a:moveTo>
                <a:lnTo>
                  <a:pt x="34665" y="4458"/>
                </a:lnTo>
                <a:lnTo>
                  <a:pt x="16621" y="16621"/>
                </a:lnTo>
                <a:lnTo>
                  <a:pt x="4458" y="34665"/>
                </a:lnTo>
                <a:lnTo>
                  <a:pt x="0" y="56769"/>
                </a:lnTo>
                <a:lnTo>
                  <a:pt x="4458" y="78872"/>
                </a:lnTo>
                <a:lnTo>
                  <a:pt x="16621" y="96916"/>
                </a:lnTo>
                <a:lnTo>
                  <a:pt x="34665" y="109079"/>
                </a:lnTo>
                <a:lnTo>
                  <a:pt x="56769" y="113537"/>
                </a:lnTo>
                <a:lnTo>
                  <a:pt x="78872" y="109079"/>
                </a:lnTo>
                <a:lnTo>
                  <a:pt x="96916" y="96916"/>
                </a:lnTo>
                <a:lnTo>
                  <a:pt x="109079" y="78872"/>
                </a:lnTo>
                <a:lnTo>
                  <a:pt x="113538" y="56769"/>
                </a:lnTo>
                <a:lnTo>
                  <a:pt x="109079" y="34665"/>
                </a:lnTo>
                <a:lnTo>
                  <a:pt x="96916" y="16621"/>
                </a:lnTo>
                <a:lnTo>
                  <a:pt x="78872" y="4458"/>
                </a:lnTo>
                <a:lnTo>
                  <a:pt x="56769" y="0"/>
                </a:lnTo>
                <a:close/>
              </a:path>
            </a:pathLst>
          </a:custGeom>
          <a:solidFill>
            <a:srgbClr val="FF52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1" name="bg object 111"/>
          <p:cNvSpPr/>
          <p:nvPr/>
        </p:nvSpPr>
        <p:spPr>
          <a:xfrm>
            <a:off x="10068686" y="2939414"/>
            <a:ext cx="113664" cy="113664"/>
          </a:xfrm>
          <a:custGeom>
            <a:avLst/>
            <a:gdLst/>
            <a:ahLst/>
            <a:cxnLst/>
            <a:rect l="l" t="t" r="r" b="b"/>
            <a:pathLst>
              <a:path w="113665" h="113664">
                <a:moveTo>
                  <a:pt x="0" y="56769"/>
                </a:moveTo>
                <a:lnTo>
                  <a:pt x="4458" y="34665"/>
                </a:lnTo>
                <a:lnTo>
                  <a:pt x="16621" y="16621"/>
                </a:lnTo>
                <a:lnTo>
                  <a:pt x="34665" y="4458"/>
                </a:lnTo>
                <a:lnTo>
                  <a:pt x="56769" y="0"/>
                </a:lnTo>
                <a:lnTo>
                  <a:pt x="78872" y="4458"/>
                </a:lnTo>
                <a:lnTo>
                  <a:pt x="96916" y="16621"/>
                </a:lnTo>
                <a:lnTo>
                  <a:pt x="109079" y="34665"/>
                </a:lnTo>
                <a:lnTo>
                  <a:pt x="113538" y="56769"/>
                </a:lnTo>
                <a:lnTo>
                  <a:pt x="109079" y="78872"/>
                </a:lnTo>
                <a:lnTo>
                  <a:pt x="96916" y="96916"/>
                </a:lnTo>
                <a:lnTo>
                  <a:pt x="78872" y="109079"/>
                </a:lnTo>
                <a:lnTo>
                  <a:pt x="56769" y="113537"/>
                </a:lnTo>
                <a:lnTo>
                  <a:pt x="34665" y="109079"/>
                </a:lnTo>
                <a:lnTo>
                  <a:pt x="16621" y="96916"/>
                </a:lnTo>
                <a:lnTo>
                  <a:pt x="4458" y="78872"/>
                </a:lnTo>
                <a:lnTo>
                  <a:pt x="0" y="56769"/>
                </a:lnTo>
                <a:close/>
              </a:path>
            </a:pathLst>
          </a:custGeom>
          <a:ln w="19049">
            <a:solidFill>
              <a:srgbClr val="2C00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bg object 112"/>
          <p:cNvSpPr/>
          <p:nvPr/>
        </p:nvSpPr>
        <p:spPr>
          <a:xfrm>
            <a:off x="11428094" y="5232272"/>
            <a:ext cx="114300" cy="113664"/>
          </a:xfrm>
          <a:custGeom>
            <a:avLst/>
            <a:gdLst/>
            <a:ahLst/>
            <a:cxnLst/>
            <a:rect l="l" t="t" r="r" b="b"/>
            <a:pathLst>
              <a:path w="114300" h="113664">
                <a:moveTo>
                  <a:pt x="57150" y="0"/>
                </a:moveTo>
                <a:lnTo>
                  <a:pt x="34879" y="4458"/>
                </a:lnTo>
                <a:lnTo>
                  <a:pt x="16716" y="16621"/>
                </a:lnTo>
                <a:lnTo>
                  <a:pt x="4482" y="34665"/>
                </a:lnTo>
                <a:lnTo>
                  <a:pt x="0" y="56768"/>
                </a:lnTo>
                <a:lnTo>
                  <a:pt x="4482" y="78872"/>
                </a:lnTo>
                <a:lnTo>
                  <a:pt x="16716" y="96916"/>
                </a:lnTo>
                <a:lnTo>
                  <a:pt x="34879" y="109079"/>
                </a:lnTo>
                <a:lnTo>
                  <a:pt x="57150" y="113537"/>
                </a:lnTo>
                <a:lnTo>
                  <a:pt x="79420" y="109079"/>
                </a:lnTo>
                <a:lnTo>
                  <a:pt x="97583" y="96916"/>
                </a:lnTo>
                <a:lnTo>
                  <a:pt x="109817" y="78872"/>
                </a:lnTo>
                <a:lnTo>
                  <a:pt x="114300" y="56768"/>
                </a:lnTo>
                <a:lnTo>
                  <a:pt x="109817" y="34665"/>
                </a:lnTo>
                <a:lnTo>
                  <a:pt x="97583" y="16621"/>
                </a:lnTo>
                <a:lnTo>
                  <a:pt x="79420" y="4458"/>
                </a:lnTo>
                <a:lnTo>
                  <a:pt x="57150" y="0"/>
                </a:lnTo>
                <a:close/>
              </a:path>
            </a:pathLst>
          </a:custGeom>
          <a:solidFill>
            <a:srgbClr val="FF52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bg object 113"/>
          <p:cNvSpPr/>
          <p:nvPr/>
        </p:nvSpPr>
        <p:spPr>
          <a:xfrm>
            <a:off x="11428094" y="5232272"/>
            <a:ext cx="114300" cy="113664"/>
          </a:xfrm>
          <a:custGeom>
            <a:avLst/>
            <a:gdLst/>
            <a:ahLst/>
            <a:cxnLst/>
            <a:rect l="l" t="t" r="r" b="b"/>
            <a:pathLst>
              <a:path w="114300" h="113664">
                <a:moveTo>
                  <a:pt x="0" y="56768"/>
                </a:moveTo>
                <a:lnTo>
                  <a:pt x="4482" y="34665"/>
                </a:lnTo>
                <a:lnTo>
                  <a:pt x="16716" y="16621"/>
                </a:lnTo>
                <a:lnTo>
                  <a:pt x="34879" y="4458"/>
                </a:lnTo>
                <a:lnTo>
                  <a:pt x="57150" y="0"/>
                </a:lnTo>
                <a:lnTo>
                  <a:pt x="79420" y="4458"/>
                </a:lnTo>
                <a:lnTo>
                  <a:pt x="97583" y="16621"/>
                </a:lnTo>
                <a:lnTo>
                  <a:pt x="109817" y="34665"/>
                </a:lnTo>
                <a:lnTo>
                  <a:pt x="114300" y="56768"/>
                </a:lnTo>
                <a:lnTo>
                  <a:pt x="109817" y="78872"/>
                </a:lnTo>
                <a:lnTo>
                  <a:pt x="97583" y="96916"/>
                </a:lnTo>
                <a:lnTo>
                  <a:pt x="79420" y="109079"/>
                </a:lnTo>
                <a:lnTo>
                  <a:pt x="57150" y="113537"/>
                </a:lnTo>
                <a:lnTo>
                  <a:pt x="34879" y="109079"/>
                </a:lnTo>
                <a:lnTo>
                  <a:pt x="16716" y="96916"/>
                </a:lnTo>
                <a:lnTo>
                  <a:pt x="4482" y="78872"/>
                </a:lnTo>
                <a:lnTo>
                  <a:pt x="0" y="56768"/>
                </a:lnTo>
                <a:close/>
              </a:path>
            </a:pathLst>
          </a:custGeom>
          <a:ln w="19050">
            <a:solidFill>
              <a:srgbClr val="2C00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bg object 114"/>
          <p:cNvSpPr/>
          <p:nvPr/>
        </p:nvSpPr>
        <p:spPr>
          <a:xfrm>
            <a:off x="11085194" y="3802760"/>
            <a:ext cx="114300" cy="113664"/>
          </a:xfrm>
          <a:custGeom>
            <a:avLst/>
            <a:gdLst/>
            <a:ahLst/>
            <a:cxnLst/>
            <a:rect l="l" t="t" r="r" b="b"/>
            <a:pathLst>
              <a:path w="114300" h="113664">
                <a:moveTo>
                  <a:pt x="57150" y="0"/>
                </a:moveTo>
                <a:lnTo>
                  <a:pt x="34879" y="4458"/>
                </a:lnTo>
                <a:lnTo>
                  <a:pt x="16716" y="16621"/>
                </a:lnTo>
                <a:lnTo>
                  <a:pt x="4482" y="34665"/>
                </a:lnTo>
                <a:lnTo>
                  <a:pt x="0" y="56768"/>
                </a:lnTo>
                <a:lnTo>
                  <a:pt x="4482" y="78872"/>
                </a:lnTo>
                <a:lnTo>
                  <a:pt x="16716" y="96916"/>
                </a:lnTo>
                <a:lnTo>
                  <a:pt x="34879" y="109079"/>
                </a:lnTo>
                <a:lnTo>
                  <a:pt x="57150" y="113537"/>
                </a:lnTo>
                <a:lnTo>
                  <a:pt x="79420" y="109079"/>
                </a:lnTo>
                <a:lnTo>
                  <a:pt x="97583" y="96916"/>
                </a:lnTo>
                <a:lnTo>
                  <a:pt x="109817" y="78872"/>
                </a:lnTo>
                <a:lnTo>
                  <a:pt x="114300" y="56768"/>
                </a:lnTo>
                <a:lnTo>
                  <a:pt x="109817" y="34665"/>
                </a:lnTo>
                <a:lnTo>
                  <a:pt x="97583" y="16621"/>
                </a:lnTo>
                <a:lnTo>
                  <a:pt x="79420" y="4458"/>
                </a:lnTo>
                <a:lnTo>
                  <a:pt x="57150" y="0"/>
                </a:lnTo>
                <a:close/>
              </a:path>
            </a:pathLst>
          </a:custGeom>
          <a:solidFill>
            <a:srgbClr val="FF52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bg object 115"/>
          <p:cNvSpPr/>
          <p:nvPr/>
        </p:nvSpPr>
        <p:spPr>
          <a:xfrm>
            <a:off x="11085194" y="3802760"/>
            <a:ext cx="114300" cy="113664"/>
          </a:xfrm>
          <a:custGeom>
            <a:avLst/>
            <a:gdLst/>
            <a:ahLst/>
            <a:cxnLst/>
            <a:rect l="l" t="t" r="r" b="b"/>
            <a:pathLst>
              <a:path w="114300" h="113664">
                <a:moveTo>
                  <a:pt x="0" y="56768"/>
                </a:moveTo>
                <a:lnTo>
                  <a:pt x="4482" y="34665"/>
                </a:lnTo>
                <a:lnTo>
                  <a:pt x="16716" y="16621"/>
                </a:lnTo>
                <a:lnTo>
                  <a:pt x="34879" y="4458"/>
                </a:lnTo>
                <a:lnTo>
                  <a:pt x="57150" y="0"/>
                </a:lnTo>
                <a:lnTo>
                  <a:pt x="79420" y="4458"/>
                </a:lnTo>
                <a:lnTo>
                  <a:pt x="97583" y="16621"/>
                </a:lnTo>
                <a:lnTo>
                  <a:pt x="109817" y="34665"/>
                </a:lnTo>
                <a:lnTo>
                  <a:pt x="114300" y="56768"/>
                </a:lnTo>
                <a:lnTo>
                  <a:pt x="109817" y="78872"/>
                </a:lnTo>
                <a:lnTo>
                  <a:pt x="97583" y="96916"/>
                </a:lnTo>
                <a:lnTo>
                  <a:pt x="79420" y="109079"/>
                </a:lnTo>
                <a:lnTo>
                  <a:pt x="57150" y="113537"/>
                </a:lnTo>
                <a:lnTo>
                  <a:pt x="34879" y="109079"/>
                </a:lnTo>
                <a:lnTo>
                  <a:pt x="16716" y="96916"/>
                </a:lnTo>
                <a:lnTo>
                  <a:pt x="4482" y="78872"/>
                </a:lnTo>
                <a:lnTo>
                  <a:pt x="0" y="56768"/>
                </a:lnTo>
                <a:close/>
              </a:path>
            </a:pathLst>
          </a:custGeom>
          <a:ln w="19050">
            <a:solidFill>
              <a:srgbClr val="2C00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bg object 116"/>
          <p:cNvSpPr/>
          <p:nvPr/>
        </p:nvSpPr>
        <p:spPr>
          <a:xfrm>
            <a:off x="11140058" y="3786759"/>
            <a:ext cx="113664" cy="114300"/>
          </a:xfrm>
          <a:custGeom>
            <a:avLst/>
            <a:gdLst/>
            <a:ahLst/>
            <a:cxnLst/>
            <a:rect l="l" t="t" r="r" b="b"/>
            <a:pathLst>
              <a:path w="113665" h="114300">
                <a:moveTo>
                  <a:pt x="56769" y="0"/>
                </a:moveTo>
                <a:lnTo>
                  <a:pt x="34665" y="4482"/>
                </a:lnTo>
                <a:lnTo>
                  <a:pt x="16621" y="16716"/>
                </a:lnTo>
                <a:lnTo>
                  <a:pt x="4458" y="34879"/>
                </a:lnTo>
                <a:lnTo>
                  <a:pt x="0" y="57150"/>
                </a:lnTo>
                <a:lnTo>
                  <a:pt x="4458" y="79420"/>
                </a:lnTo>
                <a:lnTo>
                  <a:pt x="16621" y="97583"/>
                </a:lnTo>
                <a:lnTo>
                  <a:pt x="34665" y="109817"/>
                </a:lnTo>
                <a:lnTo>
                  <a:pt x="56769" y="114300"/>
                </a:lnTo>
                <a:lnTo>
                  <a:pt x="78872" y="109817"/>
                </a:lnTo>
                <a:lnTo>
                  <a:pt x="96916" y="97583"/>
                </a:lnTo>
                <a:lnTo>
                  <a:pt x="109079" y="79420"/>
                </a:lnTo>
                <a:lnTo>
                  <a:pt x="113538" y="57150"/>
                </a:lnTo>
                <a:lnTo>
                  <a:pt x="109079" y="34879"/>
                </a:lnTo>
                <a:lnTo>
                  <a:pt x="96916" y="16716"/>
                </a:lnTo>
                <a:lnTo>
                  <a:pt x="78872" y="4482"/>
                </a:lnTo>
                <a:lnTo>
                  <a:pt x="56769" y="0"/>
                </a:lnTo>
                <a:close/>
              </a:path>
            </a:pathLst>
          </a:custGeom>
          <a:solidFill>
            <a:srgbClr val="FF52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bg object 117"/>
          <p:cNvSpPr/>
          <p:nvPr/>
        </p:nvSpPr>
        <p:spPr>
          <a:xfrm>
            <a:off x="11140058" y="3786759"/>
            <a:ext cx="113664" cy="114300"/>
          </a:xfrm>
          <a:custGeom>
            <a:avLst/>
            <a:gdLst/>
            <a:ahLst/>
            <a:cxnLst/>
            <a:rect l="l" t="t" r="r" b="b"/>
            <a:pathLst>
              <a:path w="113665" h="114300">
                <a:moveTo>
                  <a:pt x="0" y="57150"/>
                </a:moveTo>
                <a:lnTo>
                  <a:pt x="4458" y="34879"/>
                </a:lnTo>
                <a:lnTo>
                  <a:pt x="16621" y="16716"/>
                </a:lnTo>
                <a:lnTo>
                  <a:pt x="34665" y="4482"/>
                </a:lnTo>
                <a:lnTo>
                  <a:pt x="56769" y="0"/>
                </a:lnTo>
                <a:lnTo>
                  <a:pt x="78872" y="4482"/>
                </a:lnTo>
                <a:lnTo>
                  <a:pt x="96916" y="16716"/>
                </a:lnTo>
                <a:lnTo>
                  <a:pt x="109079" y="34879"/>
                </a:lnTo>
                <a:lnTo>
                  <a:pt x="113538" y="57150"/>
                </a:lnTo>
                <a:lnTo>
                  <a:pt x="109079" y="79420"/>
                </a:lnTo>
                <a:lnTo>
                  <a:pt x="96916" y="97583"/>
                </a:lnTo>
                <a:lnTo>
                  <a:pt x="78872" y="109817"/>
                </a:lnTo>
                <a:lnTo>
                  <a:pt x="56769" y="114300"/>
                </a:lnTo>
                <a:lnTo>
                  <a:pt x="34665" y="109817"/>
                </a:lnTo>
                <a:lnTo>
                  <a:pt x="16621" y="97583"/>
                </a:lnTo>
                <a:lnTo>
                  <a:pt x="4458" y="79420"/>
                </a:lnTo>
                <a:lnTo>
                  <a:pt x="0" y="57150"/>
                </a:lnTo>
                <a:close/>
              </a:path>
            </a:pathLst>
          </a:custGeom>
          <a:ln w="19050">
            <a:solidFill>
              <a:srgbClr val="2C00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bg object 118"/>
          <p:cNvSpPr/>
          <p:nvPr/>
        </p:nvSpPr>
        <p:spPr>
          <a:xfrm>
            <a:off x="11124056" y="3826383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34879" y="4482"/>
                </a:lnTo>
                <a:lnTo>
                  <a:pt x="16716" y="16716"/>
                </a:lnTo>
                <a:lnTo>
                  <a:pt x="4482" y="34879"/>
                </a:lnTo>
                <a:lnTo>
                  <a:pt x="0" y="57150"/>
                </a:lnTo>
                <a:lnTo>
                  <a:pt x="4482" y="79420"/>
                </a:lnTo>
                <a:lnTo>
                  <a:pt x="16716" y="97583"/>
                </a:lnTo>
                <a:lnTo>
                  <a:pt x="34879" y="109817"/>
                </a:lnTo>
                <a:lnTo>
                  <a:pt x="57150" y="114300"/>
                </a:lnTo>
                <a:lnTo>
                  <a:pt x="79420" y="109817"/>
                </a:lnTo>
                <a:lnTo>
                  <a:pt x="97583" y="97583"/>
                </a:lnTo>
                <a:lnTo>
                  <a:pt x="109817" y="79420"/>
                </a:lnTo>
                <a:lnTo>
                  <a:pt x="114300" y="57150"/>
                </a:lnTo>
                <a:lnTo>
                  <a:pt x="109817" y="34879"/>
                </a:lnTo>
                <a:lnTo>
                  <a:pt x="97583" y="16716"/>
                </a:lnTo>
                <a:lnTo>
                  <a:pt x="79420" y="4482"/>
                </a:lnTo>
                <a:lnTo>
                  <a:pt x="57150" y="0"/>
                </a:lnTo>
                <a:close/>
              </a:path>
            </a:pathLst>
          </a:custGeom>
          <a:solidFill>
            <a:srgbClr val="FF52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bg object 119"/>
          <p:cNvSpPr/>
          <p:nvPr/>
        </p:nvSpPr>
        <p:spPr>
          <a:xfrm>
            <a:off x="11124056" y="3826383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lnTo>
                  <a:pt x="4482" y="34879"/>
                </a:lnTo>
                <a:lnTo>
                  <a:pt x="16716" y="16716"/>
                </a:lnTo>
                <a:lnTo>
                  <a:pt x="34879" y="4482"/>
                </a:lnTo>
                <a:lnTo>
                  <a:pt x="57150" y="0"/>
                </a:lnTo>
                <a:lnTo>
                  <a:pt x="79420" y="4482"/>
                </a:lnTo>
                <a:lnTo>
                  <a:pt x="97583" y="16716"/>
                </a:lnTo>
                <a:lnTo>
                  <a:pt x="109817" y="34879"/>
                </a:lnTo>
                <a:lnTo>
                  <a:pt x="114300" y="57150"/>
                </a:lnTo>
                <a:lnTo>
                  <a:pt x="109817" y="79420"/>
                </a:lnTo>
                <a:lnTo>
                  <a:pt x="97583" y="97583"/>
                </a:lnTo>
                <a:lnTo>
                  <a:pt x="79420" y="109817"/>
                </a:lnTo>
                <a:lnTo>
                  <a:pt x="57150" y="114300"/>
                </a:lnTo>
                <a:lnTo>
                  <a:pt x="34879" y="109817"/>
                </a:lnTo>
                <a:lnTo>
                  <a:pt x="16716" y="97583"/>
                </a:lnTo>
                <a:lnTo>
                  <a:pt x="4482" y="79420"/>
                </a:lnTo>
                <a:lnTo>
                  <a:pt x="0" y="57150"/>
                </a:lnTo>
                <a:close/>
              </a:path>
            </a:pathLst>
          </a:custGeom>
          <a:ln w="19050">
            <a:solidFill>
              <a:srgbClr val="2C00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bg object 120"/>
          <p:cNvSpPr/>
          <p:nvPr/>
        </p:nvSpPr>
        <p:spPr>
          <a:xfrm>
            <a:off x="12665582" y="5327522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57150" y="0"/>
                </a:moveTo>
                <a:lnTo>
                  <a:pt x="34879" y="4482"/>
                </a:lnTo>
                <a:lnTo>
                  <a:pt x="16716" y="16716"/>
                </a:lnTo>
                <a:lnTo>
                  <a:pt x="4482" y="34879"/>
                </a:lnTo>
                <a:lnTo>
                  <a:pt x="0" y="57150"/>
                </a:lnTo>
                <a:lnTo>
                  <a:pt x="4482" y="79420"/>
                </a:lnTo>
                <a:lnTo>
                  <a:pt x="16716" y="97583"/>
                </a:lnTo>
                <a:lnTo>
                  <a:pt x="34879" y="109817"/>
                </a:lnTo>
                <a:lnTo>
                  <a:pt x="57150" y="114300"/>
                </a:lnTo>
                <a:lnTo>
                  <a:pt x="79420" y="109817"/>
                </a:lnTo>
                <a:lnTo>
                  <a:pt x="97583" y="97583"/>
                </a:lnTo>
                <a:lnTo>
                  <a:pt x="109817" y="79420"/>
                </a:lnTo>
                <a:lnTo>
                  <a:pt x="114300" y="57150"/>
                </a:lnTo>
                <a:lnTo>
                  <a:pt x="109817" y="34879"/>
                </a:lnTo>
                <a:lnTo>
                  <a:pt x="97583" y="16716"/>
                </a:lnTo>
                <a:lnTo>
                  <a:pt x="79420" y="4482"/>
                </a:lnTo>
                <a:lnTo>
                  <a:pt x="57150" y="0"/>
                </a:lnTo>
                <a:close/>
              </a:path>
            </a:pathLst>
          </a:custGeom>
          <a:solidFill>
            <a:srgbClr val="FF52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bg object 121"/>
          <p:cNvSpPr/>
          <p:nvPr/>
        </p:nvSpPr>
        <p:spPr>
          <a:xfrm>
            <a:off x="12665582" y="5327522"/>
            <a:ext cx="114300" cy="114300"/>
          </a:xfrm>
          <a:custGeom>
            <a:avLst/>
            <a:gdLst/>
            <a:ahLst/>
            <a:cxnLst/>
            <a:rect l="l" t="t" r="r" b="b"/>
            <a:pathLst>
              <a:path w="114300" h="114300">
                <a:moveTo>
                  <a:pt x="0" y="57150"/>
                </a:moveTo>
                <a:lnTo>
                  <a:pt x="4482" y="34879"/>
                </a:lnTo>
                <a:lnTo>
                  <a:pt x="16716" y="16716"/>
                </a:lnTo>
                <a:lnTo>
                  <a:pt x="34879" y="4482"/>
                </a:lnTo>
                <a:lnTo>
                  <a:pt x="57150" y="0"/>
                </a:lnTo>
                <a:lnTo>
                  <a:pt x="79420" y="4482"/>
                </a:lnTo>
                <a:lnTo>
                  <a:pt x="97583" y="16716"/>
                </a:lnTo>
                <a:lnTo>
                  <a:pt x="109817" y="34879"/>
                </a:lnTo>
                <a:lnTo>
                  <a:pt x="114300" y="57150"/>
                </a:lnTo>
                <a:lnTo>
                  <a:pt x="109817" y="79420"/>
                </a:lnTo>
                <a:lnTo>
                  <a:pt x="97583" y="97583"/>
                </a:lnTo>
                <a:lnTo>
                  <a:pt x="79420" y="109817"/>
                </a:lnTo>
                <a:lnTo>
                  <a:pt x="57150" y="114300"/>
                </a:lnTo>
                <a:lnTo>
                  <a:pt x="34879" y="109817"/>
                </a:lnTo>
                <a:lnTo>
                  <a:pt x="16716" y="97583"/>
                </a:lnTo>
                <a:lnTo>
                  <a:pt x="4482" y="79420"/>
                </a:lnTo>
                <a:lnTo>
                  <a:pt x="0" y="57150"/>
                </a:lnTo>
                <a:close/>
              </a:path>
            </a:pathLst>
          </a:custGeom>
          <a:ln w="19050">
            <a:solidFill>
              <a:srgbClr val="2C001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bg object 122"/>
          <p:cNvSpPr/>
          <p:nvPr/>
        </p:nvSpPr>
        <p:spPr>
          <a:xfrm>
            <a:off x="9958958" y="3173348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4">
                <a:moveTo>
                  <a:pt x="40767" y="0"/>
                </a:moveTo>
                <a:lnTo>
                  <a:pt x="24913" y="3208"/>
                </a:lnTo>
                <a:lnTo>
                  <a:pt x="11953" y="11953"/>
                </a:lnTo>
                <a:lnTo>
                  <a:pt x="3208" y="24913"/>
                </a:lnTo>
                <a:lnTo>
                  <a:pt x="0" y="40766"/>
                </a:lnTo>
                <a:lnTo>
                  <a:pt x="3208" y="56620"/>
                </a:lnTo>
                <a:lnTo>
                  <a:pt x="11953" y="69580"/>
                </a:lnTo>
                <a:lnTo>
                  <a:pt x="24913" y="78325"/>
                </a:lnTo>
                <a:lnTo>
                  <a:pt x="40767" y="81534"/>
                </a:lnTo>
                <a:lnTo>
                  <a:pt x="56620" y="78325"/>
                </a:lnTo>
                <a:lnTo>
                  <a:pt x="69580" y="69580"/>
                </a:lnTo>
                <a:lnTo>
                  <a:pt x="78325" y="56620"/>
                </a:lnTo>
                <a:lnTo>
                  <a:pt x="81534" y="40766"/>
                </a:lnTo>
                <a:lnTo>
                  <a:pt x="78325" y="24913"/>
                </a:lnTo>
                <a:lnTo>
                  <a:pt x="69580" y="11953"/>
                </a:lnTo>
                <a:lnTo>
                  <a:pt x="56620" y="3208"/>
                </a:lnTo>
                <a:lnTo>
                  <a:pt x="40767" y="0"/>
                </a:lnTo>
                <a:close/>
              </a:path>
            </a:pathLst>
          </a:custGeom>
          <a:solidFill>
            <a:srgbClr val="E72C9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bg object 123"/>
          <p:cNvSpPr/>
          <p:nvPr/>
        </p:nvSpPr>
        <p:spPr>
          <a:xfrm>
            <a:off x="9958958" y="3173348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4">
                <a:moveTo>
                  <a:pt x="0" y="40766"/>
                </a:moveTo>
                <a:lnTo>
                  <a:pt x="3208" y="24913"/>
                </a:lnTo>
                <a:lnTo>
                  <a:pt x="11953" y="11953"/>
                </a:lnTo>
                <a:lnTo>
                  <a:pt x="24913" y="3208"/>
                </a:lnTo>
                <a:lnTo>
                  <a:pt x="40767" y="0"/>
                </a:lnTo>
                <a:lnTo>
                  <a:pt x="56620" y="3208"/>
                </a:lnTo>
                <a:lnTo>
                  <a:pt x="69580" y="11953"/>
                </a:lnTo>
                <a:lnTo>
                  <a:pt x="78325" y="24913"/>
                </a:lnTo>
                <a:lnTo>
                  <a:pt x="81534" y="40766"/>
                </a:lnTo>
                <a:lnTo>
                  <a:pt x="78325" y="56620"/>
                </a:lnTo>
                <a:lnTo>
                  <a:pt x="69580" y="69580"/>
                </a:lnTo>
                <a:lnTo>
                  <a:pt x="56620" y="78325"/>
                </a:lnTo>
                <a:lnTo>
                  <a:pt x="40767" y="81534"/>
                </a:lnTo>
                <a:lnTo>
                  <a:pt x="24913" y="78325"/>
                </a:lnTo>
                <a:lnTo>
                  <a:pt x="11953" y="69580"/>
                </a:lnTo>
                <a:lnTo>
                  <a:pt x="3208" y="56620"/>
                </a:lnTo>
                <a:lnTo>
                  <a:pt x="0" y="40766"/>
                </a:lnTo>
                <a:close/>
              </a:path>
            </a:pathLst>
          </a:custGeom>
          <a:ln w="19050">
            <a:solidFill>
              <a:srgbClr val="7A0D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bg object 124"/>
          <p:cNvSpPr/>
          <p:nvPr/>
        </p:nvSpPr>
        <p:spPr>
          <a:xfrm>
            <a:off x="10107548" y="336232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4">
                <a:moveTo>
                  <a:pt x="40767" y="0"/>
                </a:moveTo>
                <a:lnTo>
                  <a:pt x="24913" y="3208"/>
                </a:lnTo>
                <a:lnTo>
                  <a:pt x="11953" y="11953"/>
                </a:lnTo>
                <a:lnTo>
                  <a:pt x="3208" y="24913"/>
                </a:lnTo>
                <a:lnTo>
                  <a:pt x="0" y="40766"/>
                </a:lnTo>
                <a:lnTo>
                  <a:pt x="3208" y="56620"/>
                </a:lnTo>
                <a:lnTo>
                  <a:pt x="11953" y="69580"/>
                </a:lnTo>
                <a:lnTo>
                  <a:pt x="24913" y="78325"/>
                </a:lnTo>
                <a:lnTo>
                  <a:pt x="40767" y="81534"/>
                </a:lnTo>
                <a:lnTo>
                  <a:pt x="56620" y="78325"/>
                </a:lnTo>
                <a:lnTo>
                  <a:pt x="69580" y="69580"/>
                </a:lnTo>
                <a:lnTo>
                  <a:pt x="78325" y="56620"/>
                </a:lnTo>
                <a:lnTo>
                  <a:pt x="81533" y="40766"/>
                </a:lnTo>
                <a:lnTo>
                  <a:pt x="78325" y="24913"/>
                </a:lnTo>
                <a:lnTo>
                  <a:pt x="69580" y="11953"/>
                </a:lnTo>
                <a:lnTo>
                  <a:pt x="56620" y="3208"/>
                </a:lnTo>
                <a:lnTo>
                  <a:pt x="40767" y="0"/>
                </a:lnTo>
                <a:close/>
              </a:path>
            </a:pathLst>
          </a:custGeom>
          <a:solidFill>
            <a:srgbClr val="E72C9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bg object 125"/>
          <p:cNvSpPr/>
          <p:nvPr/>
        </p:nvSpPr>
        <p:spPr>
          <a:xfrm>
            <a:off x="10107548" y="336232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4">
                <a:moveTo>
                  <a:pt x="0" y="40766"/>
                </a:moveTo>
                <a:lnTo>
                  <a:pt x="3208" y="24913"/>
                </a:lnTo>
                <a:lnTo>
                  <a:pt x="11953" y="11953"/>
                </a:lnTo>
                <a:lnTo>
                  <a:pt x="24913" y="3208"/>
                </a:lnTo>
                <a:lnTo>
                  <a:pt x="40767" y="0"/>
                </a:lnTo>
                <a:lnTo>
                  <a:pt x="56620" y="3208"/>
                </a:lnTo>
                <a:lnTo>
                  <a:pt x="69580" y="11953"/>
                </a:lnTo>
                <a:lnTo>
                  <a:pt x="78325" y="24913"/>
                </a:lnTo>
                <a:lnTo>
                  <a:pt x="81533" y="40766"/>
                </a:lnTo>
                <a:lnTo>
                  <a:pt x="78325" y="56620"/>
                </a:lnTo>
                <a:lnTo>
                  <a:pt x="69580" y="69580"/>
                </a:lnTo>
                <a:lnTo>
                  <a:pt x="56620" y="78325"/>
                </a:lnTo>
                <a:lnTo>
                  <a:pt x="40767" y="81534"/>
                </a:lnTo>
                <a:lnTo>
                  <a:pt x="24913" y="78325"/>
                </a:lnTo>
                <a:lnTo>
                  <a:pt x="11953" y="69580"/>
                </a:lnTo>
                <a:lnTo>
                  <a:pt x="3208" y="56620"/>
                </a:lnTo>
                <a:lnTo>
                  <a:pt x="0" y="40766"/>
                </a:lnTo>
                <a:close/>
              </a:path>
            </a:pathLst>
          </a:custGeom>
          <a:ln w="19050">
            <a:solidFill>
              <a:srgbClr val="7A0D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bg object 126"/>
          <p:cNvSpPr/>
          <p:nvPr/>
        </p:nvSpPr>
        <p:spPr>
          <a:xfrm>
            <a:off x="9916286" y="318935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4">
                <a:moveTo>
                  <a:pt x="40767" y="0"/>
                </a:moveTo>
                <a:lnTo>
                  <a:pt x="24913" y="3208"/>
                </a:lnTo>
                <a:lnTo>
                  <a:pt x="11953" y="11953"/>
                </a:lnTo>
                <a:lnTo>
                  <a:pt x="3208" y="24913"/>
                </a:lnTo>
                <a:lnTo>
                  <a:pt x="0" y="40766"/>
                </a:lnTo>
                <a:lnTo>
                  <a:pt x="3208" y="56620"/>
                </a:lnTo>
                <a:lnTo>
                  <a:pt x="11953" y="69580"/>
                </a:lnTo>
                <a:lnTo>
                  <a:pt x="24913" y="78325"/>
                </a:lnTo>
                <a:lnTo>
                  <a:pt x="40767" y="81534"/>
                </a:lnTo>
                <a:lnTo>
                  <a:pt x="56620" y="78325"/>
                </a:lnTo>
                <a:lnTo>
                  <a:pt x="69580" y="69580"/>
                </a:lnTo>
                <a:lnTo>
                  <a:pt x="78325" y="56620"/>
                </a:lnTo>
                <a:lnTo>
                  <a:pt x="81534" y="40766"/>
                </a:lnTo>
                <a:lnTo>
                  <a:pt x="78325" y="24913"/>
                </a:lnTo>
                <a:lnTo>
                  <a:pt x="69580" y="11953"/>
                </a:lnTo>
                <a:lnTo>
                  <a:pt x="56620" y="3208"/>
                </a:lnTo>
                <a:lnTo>
                  <a:pt x="40767" y="0"/>
                </a:lnTo>
                <a:close/>
              </a:path>
            </a:pathLst>
          </a:custGeom>
          <a:solidFill>
            <a:srgbClr val="E72C9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bg object 127"/>
          <p:cNvSpPr/>
          <p:nvPr/>
        </p:nvSpPr>
        <p:spPr>
          <a:xfrm>
            <a:off x="9916286" y="318935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4">
                <a:moveTo>
                  <a:pt x="0" y="40766"/>
                </a:moveTo>
                <a:lnTo>
                  <a:pt x="3208" y="24913"/>
                </a:lnTo>
                <a:lnTo>
                  <a:pt x="11953" y="11953"/>
                </a:lnTo>
                <a:lnTo>
                  <a:pt x="24913" y="3208"/>
                </a:lnTo>
                <a:lnTo>
                  <a:pt x="40767" y="0"/>
                </a:lnTo>
                <a:lnTo>
                  <a:pt x="56620" y="3208"/>
                </a:lnTo>
                <a:lnTo>
                  <a:pt x="69580" y="11953"/>
                </a:lnTo>
                <a:lnTo>
                  <a:pt x="78325" y="24913"/>
                </a:lnTo>
                <a:lnTo>
                  <a:pt x="81534" y="40766"/>
                </a:lnTo>
                <a:lnTo>
                  <a:pt x="78325" y="56620"/>
                </a:lnTo>
                <a:lnTo>
                  <a:pt x="69580" y="69580"/>
                </a:lnTo>
                <a:lnTo>
                  <a:pt x="56620" y="78325"/>
                </a:lnTo>
                <a:lnTo>
                  <a:pt x="40767" y="81534"/>
                </a:lnTo>
                <a:lnTo>
                  <a:pt x="24913" y="78325"/>
                </a:lnTo>
                <a:lnTo>
                  <a:pt x="11953" y="69580"/>
                </a:lnTo>
                <a:lnTo>
                  <a:pt x="3208" y="56620"/>
                </a:lnTo>
                <a:lnTo>
                  <a:pt x="0" y="40766"/>
                </a:lnTo>
                <a:close/>
              </a:path>
            </a:pathLst>
          </a:custGeom>
          <a:ln w="19050">
            <a:solidFill>
              <a:srgbClr val="7A0D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8" name="bg object 128"/>
          <p:cNvSpPr/>
          <p:nvPr/>
        </p:nvSpPr>
        <p:spPr>
          <a:xfrm>
            <a:off x="10083927" y="290741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4">
                <a:moveTo>
                  <a:pt x="40767" y="0"/>
                </a:moveTo>
                <a:lnTo>
                  <a:pt x="24913" y="3208"/>
                </a:lnTo>
                <a:lnTo>
                  <a:pt x="11953" y="11953"/>
                </a:lnTo>
                <a:lnTo>
                  <a:pt x="3208" y="24913"/>
                </a:lnTo>
                <a:lnTo>
                  <a:pt x="0" y="40766"/>
                </a:lnTo>
                <a:lnTo>
                  <a:pt x="3208" y="56620"/>
                </a:lnTo>
                <a:lnTo>
                  <a:pt x="11953" y="69580"/>
                </a:lnTo>
                <a:lnTo>
                  <a:pt x="24913" y="78325"/>
                </a:lnTo>
                <a:lnTo>
                  <a:pt x="40767" y="81534"/>
                </a:lnTo>
                <a:lnTo>
                  <a:pt x="56620" y="78325"/>
                </a:lnTo>
                <a:lnTo>
                  <a:pt x="69580" y="69580"/>
                </a:lnTo>
                <a:lnTo>
                  <a:pt x="78325" y="56620"/>
                </a:lnTo>
                <a:lnTo>
                  <a:pt x="81533" y="40766"/>
                </a:lnTo>
                <a:lnTo>
                  <a:pt x="78325" y="24913"/>
                </a:lnTo>
                <a:lnTo>
                  <a:pt x="69580" y="11953"/>
                </a:lnTo>
                <a:lnTo>
                  <a:pt x="56620" y="3208"/>
                </a:lnTo>
                <a:lnTo>
                  <a:pt x="40767" y="0"/>
                </a:lnTo>
                <a:close/>
              </a:path>
            </a:pathLst>
          </a:custGeom>
          <a:solidFill>
            <a:srgbClr val="E72C9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bg object 129"/>
          <p:cNvSpPr/>
          <p:nvPr/>
        </p:nvSpPr>
        <p:spPr>
          <a:xfrm>
            <a:off x="10083927" y="290741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4">
                <a:moveTo>
                  <a:pt x="0" y="40766"/>
                </a:moveTo>
                <a:lnTo>
                  <a:pt x="3208" y="24913"/>
                </a:lnTo>
                <a:lnTo>
                  <a:pt x="11953" y="11953"/>
                </a:lnTo>
                <a:lnTo>
                  <a:pt x="24913" y="3208"/>
                </a:lnTo>
                <a:lnTo>
                  <a:pt x="40767" y="0"/>
                </a:lnTo>
                <a:lnTo>
                  <a:pt x="56620" y="3208"/>
                </a:lnTo>
                <a:lnTo>
                  <a:pt x="69580" y="11953"/>
                </a:lnTo>
                <a:lnTo>
                  <a:pt x="78325" y="24913"/>
                </a:lnTo>
                <a:lnTo>
                  <a:pt x="81533" y="40766"/>
                </a:lnTo>
                <a:lnTo>
                  <a:pt x="78325" y="56620"/>
                </a:lnTo>
                <a:lnTo>
                  <a:pt x="69580" y="69580"/>
                </a:lnTo>
                <a:lnTo>
                  <a:pt x="56620" y="78325"/>
                </a:lnTo>
                <a:lnTo>
                  <a:pt x="40767" y="81534"/>
                </a:lnTo>
                <a:lnTo>
                  <a:pt x="24913" y="78325"/>
                </a:lnTo>
                <a:lnTo>
                  <a:pt x="11953" y="69580"/>
                </a:lnTo>
                <a:lnTo>
                  <a:pt x="3208" y="56620"/>
                </a:lnTo>
                <a:lnTo>
                  <a:pt x="0" y="40766"/>
                </a:lnTo>
                <a:close/>
              </a:path>
            </a:pathLst>
          </a:custGeom>
          <a:ln w="19050">
            <a:solidFill>
              <a:srgbClr val="7A0D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0" name="bg object 130"/>
          <p:cNvSpPr/>
          <p:nvPr/>
        </p:nvSpPr>
        <p:spPr>
          <a:xfrm>
            <a:off x="10231755" y="323507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4">
                <a:moveTo>
                  <a:pt x="40767" y="0"/>
                </a:moveTo>
                <a:lnTo>
                  <a:pt x="24913" y="3208"/>
                </a:lnTo>
                <a:lnTo>
                  <a:pt x="11953" y="11953"/>
                </a:lnTo>
                <a:lnTo>
                  <a:pt x="3208" y="24913"/>
                </a:lnTo>
                <a:lnTo>
                  <a:pt x="0" y="40766"/>
                </a:lnTo>
                <a:lnTo>
                  <a:pt x="3208" y="56620"/>
                </a:lnTo>
                <a:lnTo>
                  <a:pt x="11953" y="69580"/>
                </a:lnTo>
                <a:lnTo>
                  <a:pt x="24913" y="78325"/>
                </a:lnTo>
                <a:lnTo>
                  <a:pt x="40767" y="81533"/>
                </a:lnTo>
                <a:lnTo>
                  <a:pt x="56620" y="78325"/>
                </a:lnTo>
                <a:lnTo>
                  <a:pt x="69580" y="69580"/>
                </a:lnTo>
                <a:lnTo>
                  <a:pt x="78325" y="56620"/>
                </a:lnTo>
                <a:lnTo>
                  <a:pt x="81534" y="40766"/>
                </a:lnTo>
                <a:lnTo>
                  <a:pt x="78325" y="24913"/>
                </a:lnTo>
                <a:lnTo>
                  <a:pt x="69580" y="11953"/>
                </a:lnTo>
                <a:lnTo>
                  <a:pt x="56620" y="3208"/>
                </a:lnTo>
                <a:lnTo>
                  <a:pt x="40767" y="0"/>
                </a:lnTo>
                <a:close/>
              </a:path>
            </a:pathLst>
          </a:custGeom>
          <a:solidFill>
            <a:srgbClr val="E72C9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bg object 131"/>
          <p:cNvSpPr/>
          <p:nvPr/>
        </p:nvSpPr>
        <p:spPr>
          <a:xfrm>
            <a:off x="10231755" y="323507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4">
                <a:moveTo>
                  <a:pt x="0" y="40766"/>
                </a:moveTo>
                <a:lnTo>
                  <a:pt x="3208" y="24913"/>
                </a:lnTo>
                <a:lnTo>
                  <a:pt x="11953" y="11953"/>
                </a:lnTo>
                <a:lnTo>
                  <a:pt x="24913" y="3208"/>
                </a:lnTo>
                <a:lnTo>
                  <a:pt x="40767" y="0"/>
                </a:lnTo>
                <a:lnTo>
                  <a:pt x="56620" y="3208"/>
                </a:lnTo>
                <a:lnTo>
                  <a:pt x="69580" y="11953"/>
                </a:lnTo>
                <a:lnTo>
                  <a:pt x="78325" y="24913"/>
                </a:lnTo>
                <a:lnTo>
                  <a:pt x="81534" y="40766"/>
                </a:lnTo>
                <a:lnTo>
                  <a:pt x="78325" y="56620"/>
                </a:lnTo>
                <a:lnTo>
                  <a:pt x="69580" y="69580"/>
                </a:lnTo>
                <a:lnTo>
                  <a:pt x="56620" y="78325"/>
                </a:lnTo>
                <a:lnTo>
                  <a:pt x="40767" y="81533"/>
                </a:lnTo>
                <a:lnTo>
                  <a:pt x="24913" y="78325"/>
                </a:lnTo>
                <a:lnTo>
                  <a:pt x="11953" y="69580"/>
                </a:lnTo>
                <a:lnTo>
                  <a:pt x="3208" y="56620"/>
                </a:lnTo>
                <a:lnTo>
                  <a:pt x="0" y="40766"/>
                </a:lnTo>
                <a:close/>
              </a:path>
            </a:pathLst>
          </a:custGeom>
          <a:ln w="19049">
            <a:solidFill>
              <a:srgbClr val="7A0D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bg object 132"/>
          <p:cNvSpPr/>
          <p:nvPr/>
        </p:nvSpPr>
        <p:spPr>
          <a:xfrm>
            <a:off x="10104501" y="3260216"/>
            <a:ext cx="81915" cy="81280"/>
          </a:xfrm>
          <a:custGeom>
            <a:avLst/>
            <a:gdLst/>
            <a:ahLst/>
            <a:cxnLst/>
            <a:rect l="l" t="t" r="r" b="b"/>
            <a:pathLst>
              <a:path w="81915" h="81279">
                <a:moveTo>
                  <a:pt x="40767" y="0"/>
                </a:moveTo>
                <a:lnTo>
                  <a:pt x="24913" y="3167"/>
                </a:lnTo>
                <a:lnTo>
                  <a:pt x="11953" y="11811"/>
                </a:lnTo>
                <a:lnTo>
                  <a:pt x="3208" y="24645"/>
                </a:lnTo>
                <a:lnTo>
                  <a:pt x="0" y="40386"/>
                </a:lnTo>
                <a:lnTo>
                  <a:pt x="3208" y="56126"/>
                </a:lnTo>
                <a:lnTo>
                  <a:pt x="11953" y="68961"/>
                </a:lnTo>
                <a:lnTo>
                  <a:pt x="24913" y="77604"/>
                </a:lnTo>
                <a:lnTo>
                  <a:pt x="40767" y="80772"/>
                </a:lnTo>
                <a:lnTo>
                  <a:pt x="56620" y="77604"/>
                </a:lnTo>
                <a:lnTo>
                  <a:pt x="69580" y="68961"/>
                </a:lnTo>
                <a:lnTo>
                  <a:pt x="78325" y="56126"/>
                </a:lnTo>
                <a:lnTo>
                  <a:pt x="81533" y="40386"/>
                </a:lnTo>
                <a:lnTo>
                  <a:pt x="78325" y="24645"/>
                </a:lnTo>
                <a:lnTo>
                  <a:pt x="69580" y="11811"/>
                </a:lnTo>
                <a:lnTo>
                  <a:pt x="56620" y="3167"/>
                </a:lnTo>
                <a:lnTo>
                  <a:pt x="40767" y="0"/>
                </a:lnTo>
                <a:close/>
              </a:path>
            </a:pathLst>
          </a:custGeom>
          <a:solidFill>
            <a:srgbClr val="E72C9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bg object 133"/>
          <p:cNvSpPr/>
          <p:nvPr/>
        </p:nvSpPr>
        <p:spPr>
          <a:xfrm>
            <a:off x="10104501" y="3260216"/>
            <a:ext cx="81915" cy="81280"/>
          </a:xfrm>
          <a:custGeom>
            <a:avLst/>
            <a:gdLst/>
            <a:ahLst/>
            <a:cxnLst/>
            <a:rect l="l" t="t" r="r" b="b"/>
            <a:pathLst>
              <a:path w="81915" h="81279">
                <a:moveTo>
                  <a:pt x="0" y="40386"/>
                </a:moveTo>
                <a:lnTo>
                  <a:pt x="3208" y="24645"/>
                </a:lnTo>
                <a:lnTo>
                  <a:pt x="11953" y="11811"/>
                </a:lnTo>
                <a:lnTo>
                  <a:pt x="24913" y="3167"/>
                </a:lnTo>
                <a:lnTo>
                  <a:pt x="40767" y="0"/>
                </a:lnTo>
                <a:lnTo>
                  <a:pt x="56620" y="3167"/>
                </a:lnTo>
                <a:lnTo>
                  <a:pt x="69580" y="11811"/>
                </a:lnTo>
                <a:lnTo>
                  <a:pt x="78325" y="24645"/>
                </a:lnTo>
                <a:lnTo>
                  <a:pt x="81533" y="40386"/>
                </a:lnTo>
                <a:lnTo>
                  <a:pt x="78325" y="56126"/>
                </a:lnTo>
                <a:lnTo>
                  <a:pt x="69580" y="68961"/>
                </a:lnTo>
                <a:lnTo>
                  <a:pt x="56620" y="77604"/>
                </a:lnTo>
                <a:lnTo>
                  <a:pt x="40767" y="80772"/>
                </a:lnTo>
                <a:lnTo>
                  <a:pt x="24913" y="77604"/>
                </a:lnTo>
                <a:lnTo>
                  <a:pt x="11953" y="68961"/>
                </a:lnTo>
                <a:lnTo>
                  <a:pt x="3208" y="56126"/>
                </a:lnTo>
                <a:lnTo>
                  <a:pt x="0" y="40386"/>
                </a:lnTo>
                <a:close/>
              </a:path>
            </a:pathLst>
          </a:custGeom>
          <a:ln w="19049">
            <a:solidFill>
              <a:srgbClr val="7A0D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bg object 134"/>
          <p:cNvSpPr/>
          <p:nvPr/>
        </p:nvSpPr>
        <p:spPr>
          <a:xfrm>
            <a:off x="11212448" y="391096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4">
                <a:moveTo>
                  <a:pt x="40767" y="0"/>
                </a:moveTo>
                <a:lnTo>
                  <a:pt x="24913" y="3208"/>
                </a:lnTo>
                <a:lnTo>
                  <a:pt x="11953" y="11953"/>
                </a:lnTo>
                <a:lnTo>
                  <a:pt x="3208" y="24913"/>
                </a:lnTo>
                <a:lnTo>
                  <a:pt x="0" y="40767"/>
                </a:lnTo>
                <a:lnTo>
                  <a:pt x="3208" y="56620"/>
                </a:lnTo>
                <a:lnTo>
                  <a:pt x="11953" y="69580"/>
                </a:lnTo>
                <a:lnTo>
                  <a:pt x="24913" y="78325"/>
                </a:lnTo>
                <a:lnTo>
                  <a:pt x="40767" y="81534"/>
                </a:lnTo>
                <a:lnTo>
                  <a:pt x="56620" y="78325"/>
                </a:lnTo>
                <a:lnTo>
                  <a:pt x="69580" y="69580"/>
                </a:lnTo>
                <a:lnTo>
                  <a:pt x="78325" y="56620"/>
                </a:lnTo>
                <a:lnTo>
                  <a:pt x="81533" y="40767"/>
                </a:lnTo>
                <a:lnTo>
                  <a:pt x="78325" y="24913"/>
                </a:lnTo>
                <a:lnTo>
                  <a:pt x="69580" y="11953"/>
                </a:lnTo>
                <a:lnTo>
                  <a:pt x="56620" y="3208"/>
                </a:lnTo>
                <a:lnTo>
                  <a:pt x="40767" y="0"/>
                </a:lnTo>
                <a:close/>
              </a:path>
            </a:pathLst>
          </a:custGeom>
          <a:solidFill>
            <a:srgbClr val="E72C9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bg object 135"/>
          <p:cNvSpPr/>
          <p:nvPr/>
        </p:nvSpPr>
        <p:spPr>
          <a:xfrm>
            <a:off x="11212448" y="391096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4">
                <a:moveTo>
                  <a:pt x="0" y="40767"/>
                </a:moveTo>
                <a:lnTo>
                  <a:pt x="3208" y="24913"/>
                </a:lnTo>
                <a:lnTo>
                  <a:pt x="11953" y="11953"/>
                </a:lnTo>
                <a:lnTo>
                  <a:pt x="24913" y="3208"/>
                </a:lnTo>
                <a:lnTo>
                  <a:pt x="40767" y="0"/>
                </a:lnTo>
                <a:lnTo>
                  <a:pt x="56620" y="3208"/>
                </a:lnTo>
                <a:lnTo>
                  <a:pt x="69580" y="11953"/>
                </a:lnTo>
                <a:lnTo>
                  <a:pt x="78325" y="24913"/>
                </a:lnTo>
                <a:lnTo>
                  <a:pt x="81533" y="40767"/>
                </a:lnTo>
                <a:lnTo>
                  <a:pt x="78325" y="56620"/>
                </a:lnTo>
                <a:lnTo>
                  <a:pt x="69580" y="69580"/>
                </a:lnTo>
                <a:lnTo>
                  <a:pt x="56620" y="78325"/>
                </a:lnTo>
                <a:lnTo>
                  <a:pt x="40767" y="81534"/>
                </a:lnTo>
                <a:lnTo>
                  <a:pt x="24913" y="78325"/>
                </a:lnTo>
                <a:lnTo>
                  <a:pt x="11953" y="69580"/>
                </a:lnTo>
                <a:lnTo>
                  <a:pt x="3208" y="56620"/>
                </a:lnTo>
                <a:lnTo>
                  <a:pt x="0" y="40767"/>
                </a:lnTo>
                <a:close/>
              </a:path>
            </a:pathLst>
          </a:custGeom>
          <a:ln w="19050">
            <a:solidFill>
              <a:srgbClr val="7A0D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bg object 136"/>
          <p:cNvSpPr/>
          <p:nvPr/>
        </p:nvSpPr>
        <p:spPr>
          <a:xfrm>
            <a:off x="11213210" y="385305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4">
                <a:moveTo>
                  <a:pt x="40767" y="0"/>
                </a:moveTo>
                <a:lnTo>
                  <a:pt x="24913" y="3208"/>
                </a:lnTo>
                <a:lnTo>
                  <a:pt x="11953" y="11953"/>
                </a:lnTo>
                <a:lnTo>
                  <a:pt x="3208" y="24913"/>
                </a:lnTo>
                <a:lnTo>
                  <a:pt x="0" y="40767"/>
                </a:lnTo>
                <a:lnTo>
                  <a:pt x="3208" y="56620"/>
                </a:lnTo>
                <a:lnTo>
                  <a:pt x="11953" y="69580"/>
                </a:lnTo>
                <a:lnTo>
                  <a:pt x="24913" y="78325"/>
                </a:lnTo>
                <a:lnTo>
                  <a:pt x="40767" y="81534"/>
                </a:lnTo>
                <a:lnTo>
                  <a:pt x="56620" y="78325"/>
                </a:lnTo>
                <a:lnTo>
                  <a:pt x="69580" y="69580"/>
                </a:lnTo>
                <a:lnTo>
                  <a:pt x="78325" y="56620"/>
                </a:lnTo>
                <a:lnTo>
                  <a:pt x="81534" y="40767"/>
                </a:lnTo>
                <a:lnTo>
                  <a:pt x="78325" y="24913"/>
                </a:lnTo>
                <a:lnTo>
                  <a:pt x="69580" y="11953"/>
                </a:lnTo>
                <a:lnTo>
                  <a:pt x="56620" y="3208"/>
                </a:lnTo>
                <a:lnTo>
                  <a:pt x="40767" y="0"/>
                </a:lnTo>
                <a:close/>
              </a:path>
            </a:pathLst>
          </a:custGeom>
          <a:solidFill>
            <a:srgbClr val="E72C9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bg object 137"/>
          <p:cNvSpPr/>
          <p:nvPr/>
        </p:nvSpPr>
        <p:spPr>
          <a:xfrm>
            <a:off x="11213210" y="385305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4">
                <a:moveTo>
                  <a:pt x="0" y="40767"/>
                </a:moveTo>
                <a:lnTo>
                  <a:pt x="3208" y="24913"/>
                </a:lnTo>
                <a:lnTo>
                  <a:pt x="11953" y="11953"/>
                </a:lnTo>
                <a:lnTo>
                  <a:pt x="24913" y="3208"/>
                </a:lnTo>
                <a:lnTo>
                  <a:pt x="40767" y="0"/>
                </a:lnTo>
                <a:lnTo>
                  <a:pt x="56620" y="3208"/>
                </a:lnTo>
                <a:lnTo>
                  <a:pt x="69580" y="11953"/>
                </a:lnTo>
                <a:lnTo>
                  <a:pt x="78325" y="24913"/>
                </a:lnTo>
                <a:lnTo>
                  <a:pt x="81534" y="40767"/>
                </a:lnTo>
                <a:lnTo>
                  <a:pt x="78325" y="56620"/>
                </a:lnTo>
                <a:lnTo>
                  <a:pt x="69580" y="69580"/>
                </a:lnTo>
                <a:lnTo>
                  <a:pt x="56620" y="78325"/>
                </a:lnTo>
                <a:lnTo>
                  <a:pt x="40767" y="81534"/>
                </a:lnTo>
                <a:lnTo>
                  <a:pt x="24913" y="78325"/>
                </a:lnTo>
                <a:lnTo>
                  <a:pt x="11953" y="69580"/>
                </a:lnTo>
                <a:lnTo>
                  <a:pt x="3208" y="56620"/>
                </a:lnTo>
                <a:lnTo>
                  <a:pt x="0" y="40767"/>
                </a:lnTo>
                <a:close/>
              </a:path>
            </a:pathLst>
          </a:custGeom>
          <a:ln w="19050">
            <a:solidFill>
              <a:srgbClr val="7A0D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bg object 138"/>
          <p:cNvSpPr/>
          <p:nvPr/>
        </p:nvSpPr>
        <p:spPr>
          <a:xfrm>
            <a:off x="9906381" y="3126867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4">
                <a:moveTo>
                  <a:pt x="40767" y="0"/>
                </a:moveTo>
                <a:lnTo>
                  <a:pt x="24913" y="3208"/>
                </a:lnTo>
                <a:lnTo>
                  <a:pt x="11953" y="11953"/>
                </a:lnTo>
                <a:lnTo>
                  <a:pt x="3208" y="24913"/>
                </a:lnTo>
                <a:lnTo>
                  <a:pt x="0" y="40767"/>
                </a:lnTo>
                <a:lnTo>
                  <a:pt x="3208" y="56620"/>
                </a:lnTo>
                <a:lnTo>
                  <a:pt x="11953" y="69580"/>
                </a:lnTo>
                <a:lnTo>
                  <a:pt x="24913" y="78325"/>
                </a:lnTo>
                <a:lnTo>
                  <a:pt x="40767" y="81534"/>
                </a:lnTo>
                <a:lnTo>
                  <a:pt x="56620" y="78325"/>
                </a:lnTo>
                <a:lnTo>
                  <a:pt x="69580" y="69580"/>
                </a:lnTo>
                <a:lnTo>
                  <a:pt x="78325" y="56620"/>
                </a:lnTo>
                <a:lnTo>
                  <a:pt x="81534" y="40767"/>
                </a:lnTo>
                <a:lnTo>
                  <a:pt x="78325" y="24913"/>
                </a:lnTo>
                <a:lnTo>
                  <a:pt x="69580" y="11953"/>
                </a:lnTo>
                <a:lnTo>
                  <a:pt x="56620" y="3208"/>
                </a:lnTo>
                <a:lnTo>
                  <a:pt x="40767" y="0"/>
                </a:lnTo>
                <a:close/>
              </a:path>
            </a:pathLst>
          </a:custGeom>
          <a:solidFill>
            <a:srgbClr val="E72C9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bg object 139"/>
          <p:cNvSpPr/>
          <p:nvPr/>
        </p:nvSpPr>
        <p:spPr>
          <a:xfrm>
            <a:off x="9906381" y="3126867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4">
                <a:moveTo>
                  <a:pt x="0" y="40767"/>
                </a:moveTo>
                <a:lnTo>
                  <a:pt x="3208" y="24913"/>
                </a:lnTo>
                <a:lnTo>
                  <a:pt x="11953" y="11953"/>
                </a:lnTo>
                <a:lnTo>
                  <a:pt x="24913" y="3208"/>
                </a:lnTo>
                <a:lnTo>
                  <a:pt x="40767" y="0"/>
                </a:lnTo>
                <a:lnTo>
                  <a:pt x="56620" y="3208"/>
                </a:lnTo>
                <a:lnTo>
                  <a:pt x="69580" y="11953"/>
                </a:lnTo>
                <a:lnTo>
                  <a:pt x="78325" y="24913"/>
                </a:lnTo>
                <a:lnTo>
                  <a:pt x="81534" y="40767"/>
                </a:lnTo>
                <a:lnTo>
                  <a:pt x="78325" y="56620"/>
                </a:lnTo>
                <a:lnTo>
                  <a:pt x="69580" y="69580"/>
                </a:lnTo>
                <a:lnTo>
                  <a:pt x="56620" y="78325"/>
                </a:lnTo>
                <a:lnTo>
                  <a:pt x="40767" y="81534"/>
                </a:lnTo>
                <a:lnTo>
                  <a:pt x="24913" y="78325"/>
                </a:lnTo>
                <a:lnTo>
                  <a:pt x="11953" y="69580"/>
                </a:lnTo>
                <a:lnTo>
                  <a:pt x="3208" y="56620"/>
                </a:lnTo>
                <a:lnTo>
                  <a:pt x="0" y="40767"/>
                </a:lnTo>
                <a:close/>
              </a:path>
            </a:pathLst>
          </a:custGeom>
          <a:ln w="19050">
            <a:solidFill>
              <a:srgbClr val="7A0D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0" name="bg object 140"/>
          <p:cNvSpPr/>
          <p:nvPr/>
        </p:nvSpPr>
        <p:spPr>
          <a:xfrm>
            <a:off x="11128629" y="368388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4">
                <a:moveTo>
                  <a:pt x="40767" y="0"/>
                </a:moveTo>
                <a:lnTo>
                  <a:pt x="24913" y="3208"/>
                </a:lnTo>
                <a:lnTo>
                  <a:pt x="11953" y="11953"/>
                </a:lnTo>
                <a:lnTo>
                  <a:pt x="3208" y="24913"/>
                </a:lnTo>
                <a:lnTo>
                  <a:pt x="0" y="40766"/>
                </a:lnTo>
                <a:lnTo>
                  <a:pt x="3208" y="56620"/>
                </a:lnTo>
                <a:lnTo>
                  <a:pt x="11953" y="69580"/>
                </a:lnTo>
                <a:lnTo>
                  <a:pt x="24913" y="78325"/>
                </a:lnTo>
                <a:lnTo>
                  <a:pt x="40767" y="81534"/>
                </a:lnTo>
                <a:lnTo>
                  <a:pt x="56620" y="78325"/>
                </a:lnTo>
                <a:lnTo>
                  <a:pt x="69580" y="69580"/>
                </a:lnTo>
                <a:lnTo>
                  <a:pt x="78325" y="56620"/>
                </a:lnTo>
                <a:lnTo>
                  <a:pt x="81534" y="40766"/>
                </a:lnTo>
                <a:lnTo>
                  <a:pt x="78325" y="24913"/>
                </a:lnTo>
                <a:lnTo>
                  <a:pt x="69580" y="11953"/>
                </a:lnTo>
                <a:lnTo>
                  <a:pt x="56620" y="3208"/>
                </a:lnTo>
                <a:lnTo>
                  <a:pt x="40767" y="0"/>
                </a:lnTo>
                <a:close/>
              </a:path>
            </a:pathLst>
          </a:custGeom>
          <a:solidFill>
            <a:srgbClr val="E72C9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bg object 141"/>
          <p:cNvSpPr/>
          <p:nvPr/>
        </p:nvSpPr>
        <p:spPr>
          <a:xfrm>
            <a:off x="11128629" y="368388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4">
                <a:moveTo>
                  <a:pt x="0" y="40766"/>
                </a:moveTo>
                <a:lnTo>
                  <a:pt x="3208" y="24913"/>
                </a:lnTo>
                <a:lnTo>
                  <a:pt x="11953" y="11953"/>
                </a:lnTo>
                <a:lnTo>
                  <a:pt x="24913" y="3208"/>
                </a:lnTo>
                <a:lnTo>
                  <a:pt x="40767" y="0"/>
                </a:lnTo>
                <a:lnTo>
                  <a:pt x="56620" y="3208"/>
                </a:lnTo>
                <a:lnTo>
                  <a:pt x="69580" y="11953"/>
                </a:lnTo>
                <a:lnTo>
                  <a:pt x="78325" y="24913"/>
                </a:lnTo>
                <a:lnTo>
                  <a:pt x="81534" y="40766"/>
                </a:lnTo>
                <a:lnTo>
                  <a:pt x="78325" y="56620"/>
                </a:lnTo>
                <a:lnTo>
                  <a:pt x="69580" y="69580"/>
                </a:lnTo>
                <a:lnTo>
                  <a:pt x="56620" y="78325"/>
                </a:lnTo>
                <a:lnTo>
                  <a:pt x="40767" y="81534"/>
                </a:lnTo>
                <a:lnTo>
                  <a:pt x="24913" y="78325"/>
                </a:lnTo>
                <a:lnTo>
                  <a:pt x="11953" y="69580"/>
                </a:lnTo>
                <a:lnTo>
                  <a:pt x="3208" y="56620"/>
                </a:lnTo>
                <a:lnTo>
                  <a:pt x="0" y="40766"/>
                </a:lnTo>
                <a:close/>
              </a:path>
            </a:pathLst>
          </a:custGeom>
          <a:ln w="19050">
            <a:solidFill>
              <a:srgbClr val="7A0D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2" name="bg object 142"/>
          <p:cNvSpPr/>
          <p:nvPr/>
        </p:nvSpPr>
        <p:spPr>
          <a:xfrm>
            <a:off x="12760070" y="536105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4">
                <a:moveTo>
                  <a:pt x="40767" y="0"/>
                </a:moveTo>
                <a:lnTo>
                  <a:pt x="24913" y="3208"/>
                </a:lnTo>
                <a:lnTo>
                  <a:pt x="11953" y="11953"/>
                </a:lnTo>
                <a:lnTo>
                  <a:pt x="3208" y="24913"/>
                </a:lnTo>
                <a:lnTo>
                  <a:pt x="0" y="40767"/>
                </a:lnTo>
                <a:lnTo>
                  <a:pt x="3208" y="56620"/>
                </a:lnTo>
                <a:lnTo>
                  <a:pt x="11953" y="69580"/>
                </a:lnTo>
                <a:lnTo>
                  <a:pt x="24913" y="78325"/>
                </a:lnTo>
                <a:lnTo>
                  <a:pt x="40767" y="81534"/>
                </a:lnTo>
                <a:lnTo>
                  <a:pt x="56620" y="78325"/>
                </a:lnTo>
                <a:lnTo>
                  <a:pt x="69580" y="69580"/>
                </a:lnTo>
                <a:lnTo>
                  <a:pt x="78325" y="56620"/>
                </a:lnTo>
                <a:lnTo>
                  <a:pt x="81533" y="40767"/>
                </a:lnTo>
                <a:lnTo>
                  <a:pt x="78325" y="24913"/>
                </a:lnTo>
                <a:lnTo>
                  <a:pt x="69580" y="11953"/>
                </a:lnTo>
                <a:lnTo>
                  <a:pt x="56620" y="3208"/>
                </a:lnTo>
                <a:lnTo>
                  <a:pt x="40767" y="0"/>
                </a:lnTo>
                <a:close/>
              </a:path>
            </a:pathLst>
          </a:custGeom>
          <a:solidFill>
            <a:srgbClr val="E72C9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bg object 143"/>
          <p:cNvSpPr/>
          <p:nvPr/>
        </p:nvSpPr>
        <p:spPr>
          <a:xfrm>
            <a:off x="12760070" y="536105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4">
                <a:moveTo>
                  <a:pt x="0" y="40767"/>
                </a:moveTo>
                <a:lnTo>
                  <a:pt x="3208" y="24913"/>
                </a:lnTo>
                <a:lnTo>
                  <a:pt x="11953" y="11953"/>
                </a:lnTo>
                <a:lnTo>
                  <a:pt x="24913" y="3208"/>
                </a:lnTo>
                <a:lnTo>
                  <a:pt x="40767" y="0"/>
                </a:lnTo>
                <a:lnTo>
                  <a:pt x="56620" y="3208"/>
                </a:lnTo>
                <a:lnTo>
                  <a:pt x="69580" y="11953"/>
                </a:lnTo>
                <a:lnTo>
                  <a:pt x="78325" y="24913"/>
                </a:lnTo>
                <a:lnTo>
                  <a:pt x="81533" y="40767"/>
                </a:lnTo>
                <a:lnTo>
                  <a:pt x="78325" y="56620"/>
                </a:lnTo>
                <a:lnTo>
                  <a:pt x="69580" y="69580"/>
                </a:lnTo>
                <a:lnTo>
                  <a:pt x="56620" y="78325"/>
                </a:lnTo>
                <a:lnTo>
                  <a:pt x="40767" y="81534"/>
                </a:lnTo>
                <a:lnTo>
                  <a:pt x="24913" y="78325"/>
                </a:lnTo>
                <a:lnTo>
                  <a:pt x="11953" y="69580"/>
                </a:lnTo>
                <a:lnTo>
                  <a:pt x="3208" y="56620"/>
                </a:lnTo>
                <a:lnTo>
                  <a:pt x="0" y="40767"/>
                </a:lnTo>
                <a:close/>
              </a:path>
            </a:pathLst>
          </a:custGeom>
          <a:ln w="19050">
            <a:solidFill>
              <a:srgbClr val="7A0D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bg object 144"/>
          <p:cNvSpPr/>
          <p:nvPr/>
        </p:nvSpPr>
        <p:spPr>
          <a:xfrm>
            <a:off x="12589382" y="544410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4">
                <a:moveTo>
                  <a:pt x="40767" y="0"/>
                </a:moveTo>
                <a:lnTo>
                  <a:pt x="24913" y="3208"/>
                </a:lnTo>
                <a:lnTo>
                  <a:pt x="11953" y="11953"/>
                </a:lnTo>
                <a:lnTo>
                  <a:pt x="3208" y="24913"/>
                </a:lnTo>
                <a:lnTo>
                  <a:pt x="0" y="40767"/>
                </a:lnTo>
                <a:lnTo>
                  <a:pt x="3208" y="56620"/>
                </a:lnTo>
                <a:lnTo>
                  <a:pt x="11953" y="69580"/>
                </a:lnTo>
                <a:lnTo>
                  <a:pt x="24913" y="78325"/>
                </a:lnTo>
                <a:lnTo>
                  <a:pt x="40767" y="81534"/>
                </a:lnTo>
                <a:lnTo>
                  <a:pt x="56620" y="78325"/>
                </a:lnTo>
                <a:lnTo>
                  <a:pt x="69580" y="69580"/>
                </a:lnTo>
                <a:lnTo>
                  <a:pt x="78325" y="56620"/>
                </a:lnTo>
                <a:lnTo>
                  <a:pt x="81534" y="40767"/>
                </a:lnTo>
                <a:lnTo>
                  <a:pt x="78325" y="24913"/>
                </a:lnTo>
                <a:lnTo>
                  <a:pt x="69580" y="11953"/>
                </a:lnTo>
                <a:lnTo>
                  <a:pt x="56620" y="3208"/>
                </a:lnTo>
                <a:lnTo>
                  <a:pt x="40767" y="0"/>
                </a:lnTo>
                <a:close/>
              </a:path>
            </a:pathLst>
          </a:custGeom>
          <a:solidFill>
            <a:srgbClr val="E72C9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bg object 145"/>
          <p:cNvSpPr/>
          <p:nvPr/>
        </p:nvSpPr>
        <p:spPr>
          <a:xfrm>
            <a:off x="12589382" y="544410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4">
                <a:moveTo>
                  <a:pt x="0" y="40767"/>
                </a:moveTo>
                <a:lnTo>
                  <a:pt x="3208" y="24913"/>
                </a:lnTo>
                <a:lnTo>
                  <a:pt x="11953" y="11953"/>
                </a:lnTo>
                <a:lnTo>
                  <a:pt x="24913" y="3208"/>
                </a:lnTo>
                <a:lnTo>
                  <a:pt x="40767" y="0"/>
                </a:lnTo>
                <a:lnTo>
                  <a:pt x="56620" y="3208"/>
                </a:lnTo>
                <a:lnTo>
                  <a:pt x="69580" y="11953"/>
                </a:lnTo>
                <a:lnTo>
                  <a:pt x="78325" y="24913"/>
                </a:lnTo>
                <a:lnTo>
                  <a:pt x="81534" y="40767"/>
                </a:lnTo>
                <a:lnTo>
                  <a:pt x="78325" y="56620"/>
                </a:lnTo>
                <a:lnTo>
                  <a:pt x="69580" y="69580"/>
                </a:lnTo>
                <a:lnTo>
                  <a:pt x="56620" y="78325"/>
                </a:lnTo>
                <a:lnTo>
                  <a:pt x="40767" y="81534"/>
                </a:lnTo>
                <a:lnTo>
                  <a:pt x="24913" y="78325"/>
                </a:lnTo>
                <a:lnTo>
                  <a:pt x="11953" y="69580"/>
                </a:lnTo>
                <a:lnTo>
                  <a:pt x="3208" y="56620"/>
                </a:lnTo>
                <a:lnTo>
                  <a:pt x="0" y="40767"/>
                </a:lnTo>
                <a:close/>
              </a:path>
            </a:pathLst>
          </a:custGeom>
          <a:ln w="19050">
            <a:solidFill>
              <a:srgbClr val="7A0D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bg object 146"/>
          <p:cNvSpPr/>
          <p:nvPr/>
        </p:nvSpPr>
        <p:spPr>
          <a:xfrm>
            <a:off x="12440031" y="54997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4">
                <a:moveTo>
                  <a:pt x="40767" y="0"/>
                </a:moveTo>
                <a:lnTo>
                  <a:pt x="24913" y="3208"/>
                </a:lnTo>
                <a:lnTo>
                  <a:pt x="11953" y="11953"/>
                </a:lnTo>
                <a:lnTo>
                  <a:pt x="3208" y="24913"/>
                </a:lnTo>
                <a:lnTo>
                  <a:pt x="0" y="40766"/>
                </a:lnTo>
                <a:lnTo>
                  <a:pt x="3208" y="56620"/>
                </a:lnTo>
                <a:lnTo>
                  <a:pt x="11953" y="69580"/>
                </a:lnTo>
                <a:lnTo>
                  <a:pt x="24913" y="78325"/>
                </a:lnTo>
                <a:lnTo>
                  <a:pt x="40767" y="81533"/>
                </a:lnTo>
                <a:lnTo>
                  <a:pt x="56620" y="78325"/>
                </a:lnTo>
                <a:lnTo>
                  <a:pt x="69580" y="69580"/>
                </a:lnTo>
                <a:lnTo>
                  <a:pt x="78325" y="56620"/>
                </a:lnTo>
                <a:lnTo>
                  <a:pt x="81534" y="40766"/>
                </a:lnTo>
                <a:lnTo>
                  <a:pt x="78325" y="24913"/>
                </a:lnTo>
                <a:lnTo>
                  <a:pt x="69580" y="11953"/>
                </a:lnTo>
                <a:lnTo>
                  <a:pt x="56620" y="3208"/>
                </a:lnTo>
                <a:lnTo>
                  <a:pt x="40767" y="0"/>
                </a:lnTo>
                <a:close/>
              </a:path>
            </a:pathLst>
          </a:custGeom>
          <a:solidFill>
            <a:srgbClr val="E72C9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bg object 147"/>
          <p:cNvSpPr/>
          <p:nvPr/>
        </p:nvSpPr>
        <p:spPr>
          <a:xfrm>
            <a:off x="12440031" y="549973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4">
                <a:moveTo>
                  <a:pt x="0" y="40766"/>
                </a:moveTo>
                <a:lnTo>
                  <a:pt x="3208" y="24913"/>
                </a:lnTo>
                <a:lnTo>
                  <a:pt x="11953" y="11953"/>
                </a:lnTo>
                <a:lnTo>
                  <a:pt x="24913" y="3208"/>
                </a:lnTo>
                <a:lnTo>
                  <a:pt x="40767" y="0"/>
                </a:lnTo>
                <a:lnTo>
                  <a:pt x="56620" y="3208"/>
                </a:lnTo>
                <a:lnTo>
                  <a:pt x="69580" y="11953"/>
                </a:lnTo>
                <a:lnTo>
                  <a:pt x="78325" y="24913"/>
                </a:lnTo>
                <a:lnTo>
                  <a:pt x="81534" y="40766"/>
                </a:lnTo>
                <a:lnTo>
                  <a:pt x="78325" y="56620"/>
                </a:lnTo>
                <a:lnTo>
                  <a:pt x="69580" y="69580"/>
                </a:lnTo>
                <a:lnTo>
                  <a:pt x="56620" y="78325"/>
                </a:lnTo>
                <a:lnTo>
                  <a:pt x="40767" y="81533"/>
                </a:lnTo>
                <a:lnTo>
                  <a:pt x="24913" y="78325"/>
                </a:lnTo>
                <a:lnTo>
                  <a:pt x="11953" y="69580"/>
                </a:lnTo>
                <a:lnTo>
                  <a:pt x="3208" y="56620"/>
                </a:lnTo>
                <a:lnTo>
                  <a:pt x="0" y="40766"/>
                </a:lnTo>
                <a:close/>
              </a:path>
            </a:pathLst>
          </a:custGeom>
          <a:ln w="19050">
            <a:solidFill>
              <a:srgbClr val="7A0D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bg object 148"/>
          <p:cNvSpPr/>
          <p:nvPr/>
        </p:nvSpPr>
        <p:spPr>
          <a:xfrm>
            <a:off x="11509629" y="521474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4">
                <a:moveTo>
                  <a:pt x="40767" y="0"/>
                </a:moveTo>
                <a:lnTo>
                  <a:pt x="24913" y="3208"/>
                </a:lnTo>
                <a:lnTo>
                  <a:pt x="11953" y="11953"/>
                </a:lnTo>
                <a:lnTo>
                  <a:pt x="3208" y="24913"/>
                </a:lnTo>
                <a:lnTo>
                  <a:pt x="0" y="40766"/>
                </a:lnTo>
                <a:lnTo>
                  <a:pt x="3208" y="56620"/>
                </a:lnTo>
                <a:lnTo>
                  <a:pt x="11953" y="69580"/>
                </a:lnTo>
                <a:lnTo>
                  <a:pt x="24913" y="78325"/>
                </a:lnTo>
                <a:lnTo>
                  <a:pt x="40767" y="81533"/>
                </a:lnTo>
                <a:lnTo>
                  <a:pt x="56620" y="78325"/>
                </a:lnTo>
                <a:lnTo>
                  <a:pt x="69580" y="69580"/>
                </a:lnTo>
                <a:lnTo>
                  <a:pt x="78325" y="56620"/>
                </a:lnTo>
                <a:lnTo>
                  <a:pt x="81534" y="40766"/>
                </a:lnTo>
                <a:lnTo>
                  <a:pt x="78325" y="24913"/>
                </a:lnTo>
                <a:lnTo>
                  <a:pt x="69580" y="11953"/>
                </a:lnTo>
                <a:lnTo>
                  <a:pt x="56620" y="3208"/>
                </a:lnTo>
                <a:lnTo>
                  <a:pt x="40767" y="0"/>
                </a:lnTo>
                <a:close/>
              </a:path>
            </a:pathLst>
          </a:custGeom>
          <a:solidFill>
            <a:srgbClr val="E72C9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bg object 149"/>
          <p:cNvSpPr/>
          <p:nvPr/>
        </p:nvSpPr>
        <p:spPr>
          <a:xfrm>
            <a:off x="11509629" y="521474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4">
                <a:moveTo>
                  <a:pt x="0" y="40766"/>
                </a:moveTo>
                <a:lnTo>
                  <a:pt x="3208" y="24913"/>
                </a:lnTo>
                <a:lnTo>
                  <a:pt x="11953" y="11953"/>
                </a:lnTo>
                <a:lnTo>
                  <a:pt x="24913" y="3208"/>
                </a:lnTo>
                <a:lnTo>
                  <a:pt x="40767" y="0"/>
                </a:lnTo>
                <a:lnTo>
                  <a:pt x="56620" y="3208"/>
                </a:lnTo>
                <a:lnTo>
                  <a:pt x="69580" y="11953"/>
                </a:lnTo>
                <a:lnTo>
                  <a:pt x="78325" y="24913"/>
                </a:lnTo>
                <a:lnTo>
                  <a:pt x="81534" y="40766"/>
                </a:lnTo>
                <a:lnTo>
                  <a:pt x="78325" y="56620"/>
                </a:lnTo>
                <a:lnTo>
                  <a:pt x="69580" y="69580"/>
                </a:lnTo>
                <a:lnTo>
                  <a:pt x="56620" y="78325"/>
                </a:lnTo>
                <a:lnTo>
                  <a:pt x="40767" y="81533"/>
                </a:lnTo>
                <a:lnTo>
                  <a:pt x="24913" y="78325"/>
                </a:lnTo>
                <a:lnTo>
                  <a:pt x="11953" y="69580"/>
                </a:lnTo>
                <a:lnTo>
                  <a:pt x="3208" y="56620"/>
                </a:lnTo>
                <a:lnTo>
                  <a:pt x="0" y="40766"/>
                </a:lnTo>
                <a:close/>
              </a:path>
            </a:pathLst>
          </a:custGeom>
          <a:ln w="19050">
            <a:solidFill>
              <a:srgbClr val="7A0D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bg object 150"/>
          <p:cNvSpPr/>
          <p:nvPr/>
        </p:nvSpPr>
        <p:spPr>
          <a:xfrm>
            <a:off x="2841879" y="167830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4" h="81914">
                <a:moveTo>
                  <a:pt x="40766" y="0"/>
                </a:moveTo>
                <a:lnTo>
                  <a:pt x="24913" y="3208"/>
                </a:lnTo>
                <a:lnTo>
                  <a:pt x="11953" y="11953"/>
                </a:lnTo>
                <a:lnTo>
                  <a:pt x="3208" y="24913"/>
                </a:lnTo>
                <a:lnTo>
                  <a:pt x="0" y="40767"/>
                </a:lnTo>
                <a:lnTo>
                  <a:pt x="3208" y="56620"/>
                </a:lnTo>
                <a:lnTo>
                  <a:pt x="11953" y="69580"/>
                </a:lnTo>
                <a:lnTo>
                  <a:pt x="24913" y="78325"/>
                </a:lnTo>
                <a:lnTo>
                  <a:pt x="40766" y="81534"/>
                </a:lnTo>
                <a:lnTo>
                  <a:pt x="56620" y="78325"/>
                </a:lnTo>
                <a:lnTo>
                  <a:pt x="69580" y="69580"/>
                </a:lnTo>
                <a:lnTo>
                  <a:pt x="78325" y="56620"/>
                </a:lnTo>
                <a:lnTo>
                  <a:pt x="81533" y="40767"/>
                </a:lnTo>
                <a:lnTo>
                  <a:pt x="78325" y="24913"/>
                </a:lnTo>
                <a:lnTo>
                  <a:pt x="69580" y="11953"/>
                </a:lnTo>
                <a:lnTo>
                  <a:pt x="56620" y="3208"/>
                </a:lnTo>
                <a:lnTo>
                  <a:pt x="40766" y="0"/>
                </a:lnTo>
                <a:close/>
              </a:path>
            </a:pathLst>
          </a:custGeom>
          <a:solidFill>
            <a:srgbClr val="E72C9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bg object 151"/>
          <p:cNvSpPr/>
          <p:nvPr/>
        </p:nvSpPr>
        <p:spPr>
          <a:xfrm>
            <a:off x="2841879" y="1678304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4" h="81914">
                <a:moveTo>
                  <a:pt x="0" y="40767"/>
                </a:moveTo>
                <a:lnTo>
                  <a:pt x="3208" y="24913"/>
                </a:lnTo>
                <a:lnTo>
                  <a:pt x="11953" y="11953"/>
                </a:lnTo>
                <a:lnTo>
                  <a:pt x="24913" y="3208"/>
                </a:lnTo>
                <a:lnTo>
                  <a:pt x="40766" y="0"/>
                </a:lnTo>
                <a:lnTo>
                  <a:pt x="56620" y="3208"/>
                </a:lnTo>
                <a:lnTo>
                  <a:pt x="69580" y="11953"/>
                </a:lnTo>
                <a:lnTo>
                  <a:pt x="78325" y="24913"/>
                </a:lnTo>
                <a:lnTo>
                  <a:pt x="81533" y="40767"/>
                </a:lnTo>
                <a:lnTo>
                  <a:pt x="78325" y="56620"/>
                </a:lnTo>
                <a:lnTo>
                  <a:pt x="69580" y="69580"/>
                </a:lnTo>
                <a:lnTo>
                  <a:pt x="56620" y="78325"/>
                </a:lnTo>
                <a:lnTo>
                  <a:pt x="40766" y="81534"/>
                </a:lnTo>
                <a:lnTo>
                  <a:pt x="24913" y="78325"/>
                </a:lnTo>
                <a:lnTo>
                  <a:pt x="11953" y="69580"/>
                </a:lnTo>
                <a:lnTo>
                  <a:pt x="3208" y="56620"/>
                </a:lnTo>
                <a:lnTo>
                  <a:pt x="0" y="40767"/>
                </a:lnTo>
                <a:close/>
              </a:path>
            </a:pathLst>
          </a:custGeom>
          <a:ln w="19050">
            <a:solidFill>
              <a:srgbClr val="7A0D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bg object 152"/>
          <p:cNvSpPr/>
          <p:nvPr/>
        </p:nvSpPr>
        <p:spPr>
          <a:xfrm>
            <a:off x="10980801" y="257213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4">
                <a:moveTo>
                  <a:pt x="40767" y="0"/>
                </a:moveTo>
                <a:lnTo>
                  <a:pt x="24913" y="3208"/>
                </a:lnTo>
                <a:lnTo>
                  <a:pt x="11953" y="11953"/>
                </a:lnTo>
                <a:lnTo>
                  <a:pt x="3208" y="24913"/>
                </a:lnTo>
                <a:lnTo>
                  <a:pt x="0" y="40767"/>
                </a:lnTo>
                <a:lnTo>
                  <a:pt x="3208" y="56620"/>
                </a:lnTo>
                <a:lnTo>
                  <a:pt x="11953" y="69580"/>
                </a:lnTo>
                <a:lnTo>
                  <a:pt x="24913" y="78325"/>
                </a:lnTo>
                <a:lnTo>
                  <a:pt x="40767" y="81534"/>
                </a:lnTo>
                <a:lnTo>
                  <a:pt x="56620" y="78325"/>
                </a:lnTo>
                <a:lnTo>
                  <a:pt x="69580" y="69580"/>
                </a:lnTo>
                <a:lnTo>
                  <a:pt x="78325" y="56620"/>
                </a:lnTo>
                <a:lnTo>
                  <a:pt x="81533" y="40767"/>
                </a:lnTo>
                <a:lnTo>
                  <a:pt x="78325" y="24913"/>
                </a:lnTo>
                <a:lnTo>
                  <a:pt x="69580" y="11953"/>
                </a:lnTo>
                <a:lnTo>
                  <a:pt x="56620" y="3208"/>
                </a:lnTo>
                <a:lnTo>
                  <a:pt x="40767" y="0"/>
                </a:lnTo>
                <a:close/>
              </a:path>
            </a:pathLst>
          </a:custGeom>
          <a:solidFill>
            <a:srgbClr val="E72C9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bg object 153"/>
          <p:cNvSpPr/>
          <p:nvPr/>
        </p:nvSpPr>
        <p:spPr>
          <a:xfrm>
            <a:off x="10980801" y="2572130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4">
                <a:moveTo>
                  <a:pt x="0" y="40767"/>
                </a:moveTo>
                <a:lnTo>
                  <a:pt x="3208" y="24913"/>
                </a:lnTo>
                <a:lnTo>
                  <a:pt x="11953" y="11953"/>
                </a:lnTo>
                <a:lnTo>
                  <a:pt x="24913" y="3208"/>
                </a:lnTo>
                <a:lnTo>
                  <a:pt x="40767" y="0"/>
                </a:lnTo>
                <a:lnTo>
                  <a:pt x="56620" y="3208"/>
                </a:lnTo>
                <a:lnTo>
                  <a:pt x="69580" y="11953"/>
                </a:lnTo>
                <a:lnTo>
                  <a:pt x="78325" y="24913"/>
                </a:lnTo>
                <a:lnTo>
                  <a:pt x="81533" y="40767"/>
                </a:lnTo>
                <a:lnTo>
                  <a:pt x="78325" y="56620"/>
                </a:lnTo>
                <a:lnTo>
                  <a:pt x="69580" y="69580"/>
                </a:lnTo>
                <a:lnTo>
                  <a:pt x="56620" y="78325"/>
                </a:lnTo>
                <a:lnTo>
                  <a:pt x="40767" y="81534"/>
                </a:lnTo>
                <a:lnTo>
                  <a:pt x="24913" y="78325"/>
                </a:lnTo>
                <a:lnTo>
                  <a:pt x="11953" y="69580"/>
                </a:lnTo>
                <a:lnTo>
                  <a:pt x="3208" y="56620"/>
                </a:lnTo>
                <a:lnTo>
                  <a:pt x="0" y="40767"/>
                </a:lnTo>
                <a:close/>
              </a:path>
            </a:pathLst>
          </a:custGeom>
          <a:ln w="19050">
            <a:solidFill>
              <a:srgbClr val="7A0D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bg object 154"/>
          <p:cNvSpPr/>
          <p:nvPr/>
        </p:nvSpPr>
        <p:spPr>
          <a:xfrm>
            <a:off x="10996803" y="2633852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4">
                <a:moveTo>
                  <a:pt x="40767" y="0"/>
                </a:moveTo>
                <a:lnTo>
                  <a:pt x="24913" y="3208"/>
                </a:lnTo>
                <a:lnTo>
                  <a:pt x="11953" y="11953"/>
                </a:lnTo>
                <a:lnTo>
                  <a:pt x="3208" y="24913"/>
                </a:lnTo>
                <a:lnTo>
                  <a:pt x="0" y="40767"/>
                </a:lnTo>
                <a:lnTo>
                  <a:pt x="3208" y="56620"/>
                </a:lnTo>
                <a:lnTo>
                  <a:pt x="11953" y="69580"/>
                </a:lnTo>
                <a:lnTo>
                  <a:pt x="24913" y="78325"/>
                </a:lnTo>
                <a:lnTo>
                  <a:pt x="40767" y="81534"/>
                </a:lnTo>
                <a:lnTo>
                  <a:pt x="56620" y="78325"/>
                </a:lnTo>
                <a:lnTo>
                  <a:pt x="69580" y="69580"/>
                </a:lnTo>
                <a:lnTo>
                  <a:pt x="78325" y="56620"/>
                </a:lnTo>
                <a:lnTo>
                  <a:pt x="81533" y="40767"/>
                </a:lnTo>
                <a:lnTo>
                  <a:pt x="78325" y="24913"/>
                </a:lnTo>
                <a:lnTo>
                  <a:pt x="69580" y="11953"/>
                </a:lnTo>
                <a:lnTo>
                  <a:pt x="56620" y="3208"/>
                </a:lnTo>
                <a:lnTo>
                  <a:pt x="40767" y="0"/>
                </a:lnTo>
                <a:close/>
              </a:path>
            </a:pathLst>
          </a:custGeom>
          <a:solidFill>
            <a:srgbClr val="E72C9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bg object 155"/>
          <p:cNvSpPr/>
          <p:nvPr/>
        </p:nvSpPr>
        <p:spPr>
          <a:xfrm>
            <a:off x="10996803" y="2633852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4">
                <a:moveTo>
                  <a:pt x="0" y="40767"/>
                </a:moveTo>
                <a:lnTo>
                  <a:pt x="3208" y="24913"/>
                </a:lnTo>
                <a:lnTo>
                  <a:pt x="11953" y="11953"/>
                </a:lnTo>
                <a:lnTo>
                  <a:pt x="24913" y="3208"/>
                </a:lnTo>
                <a:lnTo>
                  <a:pt x="40767" y="0"/>
                </a:lnTo>
                <a:lnTo>
                  <a:pt x="56620" y="3208"/>
                </a:lnTo>
                <a:lnTo>
                  <a:pt x="69580" y="11953"/>
                </a:lnTo>
                <a:lnTo>
                  <a:pt x="78325" y="24913"/>
                </a:lnTo>
                <a:lnTo>
                  <a:pt x="81533" y="40767"/>
                </a:lnTo>
                <a:lnTo>
                  <a:pt x="78325" y="56620"/>
                </a:lnTo>
                <a:lnTo>
                  <a:pt x="69580" y="69580"/>
                </a:lnTo>
                <a:lnTo>
                  <a:pt x="56620" y="78325"/>
                </a:lnTo>
                <a:lnTo>
                  <a:pt x="40767" y="81534"/>
                </a:lnTo>
                <a:lnTo>
                  <a:pt x="24913" y="78325"/>
                </a:lnTo>
                <a:lnTo>
                  <a:pt x="11953" y="69580"/>
                </a:lnTo>
                <a:lnTo>
                  <a:pt x="3208" y="56620"/>
                </a:lnTo>
                <a:lnTo>
                  <a:pt x="0" y="40767"/>
                </a:lnTo>
                <a:close/>
              </a:path>
            </a:pathLst>
          </a:custGeom>
          <a:ln w="19050">
            <a:solidFill>
              <a:srgbClr val="7A0D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bg object 156"/>
          <p:cNvSpPr/>
          <p:nvPr/>
        </p:nvSpPr>
        <p:spPr>
          <a:xfrm>
            <a:off x="11215116" y="2016537"/>
            <a:ext cx="3424808" cy="10185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7" name="bg object 157"/>
          <p:cNvSpPr/>
          <p:nvPr/>
        </p:nvSpPr>
        <p:spPr>
          <a:xfrm>
            <a:off x="7807832" y="53420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4">
                <a:moveTo>
                  <a:pt x="40767" y="0"/>
                </a:moveTo>
                <a:lnTo>
                  <a:pt x="24913" y="3208"/>
                </a:lnTo>
                <a:lnTo>
                  <a:pt x="11953" y="11953"/>
                </a:lnTo>
                <a:lnTo>
                  <a:pt x="3208" y="24913"/>
                </a:lnTo>
                <a:lnTo>
                  <a:pt x="0" y="40767"/>
                </a:lnTo>
                <a:lnTo>
                  <a:pt x="3208" y="56620"/>
                </a:lnTo>
                <a:lnTo>
                  <a:pt x="11953" y="69580"/>
                </a:lnTo>
                <a:lnTo>
                  <a:pt x="24913" y="78325"/>
                </a:lnTo>
                <a:lnTo>
                  <a:pt x="40767" y="81534"/>
                </a:lnTo>
                <a:lnTo>
                  <a:pt x="56620" y="78325"/>
                </a:lnTo>
                <a:lnTo>
                  <a:pt x="69580" y="69580"/>
                </a:lnTo>
                <a:lnTo>
                  <a:pt x="78325" y="56620"/>
                </a:lnTo>
                <a:lnTo>
                  <a:pt x="81534" y="40767"/>
                </a:lnTo>
                <a:lnTo>
                  <a:pt x="78325" y="24913"/>
                </a:lnTo>
                <a:lnTo>
                  <a:pt x="69580" y="11953"/>
                </a:lnTo>
                <a:lnTo>
                  <a:pt x="56620" y="3208"/>
                </a:lnTo>
                <a:lnTo>
                  <a:pt x="40767" y="0"/>
                </a:lnTo>
                <a:close/>
              </a:path>
            </a:pathLst>
          </a:custGeom>
          <a:solidFill>
            <a:srgbClr val="E72C9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bg object 158"/>
          <p:cNvSpPr/>
          <p:nvPr/>
        </p:nvSpPr>
        <p:spPr>
          <a:xfrm>
            <a:off x="7807832" y="534200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4">
                <a:moveTo>
                  <a:pt x="0" y="40767"/>
                </a:moveTo>
                <a:lnTo>
                  <a:pt x="3208" y="24913"/>
                </a:lnTo>
                <a:lnTo>
                  <a:pt x="11953" y="11953"/>
                </a:lnTo>
                <a:lnTo>
                  <a:pt x="24913" y="3208"/>
                </a:lnTo>
                <a:lnTo>
                  <a:pt x="40767" y="0"/>
                </a:lnTo>
                <a:lnTo>
                  <a:pt x="56620" y="3208"/>
                </a:lnTo>
                <a:lnTo>
                  <a:pt x="69580" y="11953"/>
                </a:lnTo>
                <a:lnTo>
                  <a:pt x="78325" y="24913"/>
                </a:lnTo>
                <a:lnTo>
                  <a:pt x="81534" y="40767"/>
                </a:lnTo>
                <a:lnTo>
                  <a:pt x="78325" y="56620"/>
                </a:lnTo>
                <a:lnTo>
                  <a:pt x="69580" y="69580"/>
                </a:lnTo>
                <a:lnTo>
                  <a:pt x="56620" y="78325"/>
                </a:lnTo>
                <a:lnTo>
                  <a:pt x="40767" y="81534"/>
                </a:lnTo>
                <a:lnTo>
                  <a:pt x="24913" y="78325"/>
                </a:lnTo>
                <a:lnTo>
                  <a:pt x="11953" y="69580"/>
                </a:lnTo>
                <a:lnTo>
                  <a:pt x="3208" y="56620"/>
                </a:lnTo>
                <a:lnTo>
                  <a:pt x="0" y="40767"/>
                </a:lnTo>
                <a:close/>
              </a:path>
            </a:pathLst>
          </a:custGeom>
          <a:ln w="19050">
            <a:solidFill>
              <a:srgbClr val="7A0D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bg object 159"/>
          <p:cNvSpPr/>
          <p:nvPr/>
        </p:nvSpPr>
        <p:spPr>
          <a:xfrm>
            <a:off x="8147684" y="513930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4">
                <a:moveTo>
                  <a:pt x="40767" y="0"/>
                </a:moveTo>
                <a:lnTo>
                  <a:pt x="24913" y="3208"/>
                </a:lnTo>
                <a:lnTo>
                  <a:pt x="11953" y="11953"/>
                </a:lnTo>
                <a:lnTo>
                  <a:pt x="3208" y="24913"/>
                </a:lnTo>
                <a:lnTo>
                  <a:pt x="0" y="40767"/>
                </a:lnTo>
                <a:lnTo>
                  <a:pt x="3208" y="56620"/>
                </a:lnTo>
                <a:lnTo>
                  <a:pt x="11953" y="69580"/>
                </a:lnTo>
                <a:lnTo>
                  <a:pt x="24913" y="78325"/>
                </a:lnTo>
                <a:lnTo>
                  <a:pt x="40767" y="81534"/>
                </a:lnTo>
                <a:lnTo>
                  <a:pt x="56620" y="78325"/>
                </a:lnTo>
                <a:lnTo>
                  <a:pt x="69580" y="69580"/>
                </a:lnTo>
                <a:lnTo>
                  <a:pt x="78325" y="56620"/>
                </a:lnTo>
                <a:lnTo>
                  <a:pt x="81534" y="40767"/>
                </a:lnTo>
                <a:lnTo>
                  <a:pt x="78325" y="24913"/>
                </a:lnTo>
                <a:lnTo>
                  <a:pt x="69580" y="11953"/>
                </a:lnTo>
                <a:lnTo>
                  <a:pt x="56620" y="3208"/>
                </a:lnTo>
                <a:lnTo>
                  <a:pt x="40767" y="0"/>
                </a:lnTo>
                <a:close/>
              </a:path>
            </a:pathLst>
          </a:custGeom>
          <a:solidFill>
            <a:srgbClr val="E72C9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bg object 160"/>
          <p:cNvSpPr/>
          <p:nvPr/>
        </p:nvSpPr>
        <p:spPr>
          <a:xfrm>
            <a:off x="8147684" y="5139309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5" h="81914">
                <a:moveTo>
                  <a:pt x="0" y="40767"/>
                </a:moveTo>
                <a:lnTo>
                  <a:pt x="3208" y="24913"/>
                </a:lnTo>
                <a:lnTo>
                  <a:pt x="11953" y="11953"/>
                </a:lnTo>
                <a:lnTo>
                  <a:pt x="24913" y="3208"/>
                </a:lnTo>
                <a:lnTo>
                  <a:pt x="40767" y="0"/>
                </a:lnTo>
                <a:lnTo>
                  <a:pt x="56620" y="3208"/>
                </a:lnTo>
                <a:lnTo>
                  <a:pt x="69580" y="11953"/>
                </a:lnTo>
                <a:lnTo>
                  <a:pt x="78325" y="24913"/>
                </a:lnTo>
                <a:lnTo>
                  <a:pt x="81534" y="40767"/>
                </a:lnTo>
                <a:lnTo>
                  <a:pt x="78325" y="56620"/>
                </a:lnTo>
                <a:lnTo>
                  <a:pt x="69580" y="69580"/>
                </a:lnTo>
                <a:lnTo>
                  <a:pt x="56620" y="78325"/>
                </a:lnTo>
                <a:lnTo>
                  <a:pt x="40767" y="81534"/>
                </a:lnTo>
                <a:lnTo>
                  <a:pt x="24913" y="78325"/>
                </a:lnTo>
                <a:lnTo>
                  <a:pt x="11953" y="69580"/>
                </a:lnTo>
                <a:lnTo>
                  <a:pt x="3208" y="56620"/>
                </a:lnTo>
                <a:lnTo>
                  <a:pt x="0" y="40767"/>
                </a:lnTo>
                <a:close/>
              </a:path>
            </a:pathLst>
          </a:custGeom>
          <a:ln w="19050">
            <a:solidFill>
              <a:srgbClr val="7A0D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bg object 161"/>
          <p:cNvSpPr/>
          <p:nvPr/>
        </p:nvSpPr>
        <p:spPr>
          <a:xfrm>
            <a:off x="5399151" y="481698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4" h="81914">
                <a:moveTo>
                  <a:pt x="40766" y="0"/>
                </a:moveTo>
                <a:lnTo>
                  <a:pt x="24913" y="3208"/>
                </a:lnTo>
                <a:lnTo>
                  <a:pt x="11953" y="11953"/>
                </a:lnTo>
                <a:lnTo>
                  <a:pt x="3208" y="24913"/>
                </a:lnTo>
                <a:lnTo>
                  <a:pt x="0" y="40766"/>
                </a:lnTo>
                <a:lnTo>
                  <a:pt x="3208" y="56620"/>
                </a:lnTo>
                <a:lnTo>
                  <a:pt x="11953" y="69580"/>
                </a:lnTo>
                <a:lnTo>
                  <a:pt x="24913" y="78325"/>
                </a:lnTo>
                <a:lnTo>
                  <a:pt x="40766" y="81533"/>
                </a:lnTo>
                <a:lnTo>
                  <a:pt x="56620" y="78325"/>
                </a:lnTo>
                <a:lnTo>
                  <a:pt x="69580" y="69580"/>
                </a:lnTo>
                <a:lnTo>
                  <a:pt x="78325" y="56620"/>
                </a:lnTo>
                <a:lnTo>
                  <a:pt x="81534" y="40766"/>
                </a:lnTo>
                <a:lnTo>
                  <a:pt x="78325" y="24913"/>
                </a:lnTo>
                <a:lnTo>
                  <a:pt x="69580" y="11953"/>
                </a:lnTo>
                <a:lnTo>
                  <a:pt x="56620" y="3208"/>
                </a:lnTo>
                <a:lnTo>
                  <a:pt x="40766" y="0"/>
                </a:lnTo>
                <a:close/>
              </a:path>
            </a:pathLst>
          </a:custGeom>
          <a:solidFill>
            <a:srgbClr val="E72C9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bg object 162"/>
          <p:cNvSpPr/>
          <p:nvPr/>
        </p:nvSpPr>
        <p:spPr>
          <a:xfrm>
            <a:off x="5399151" y="4816983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4" h="81914">
                <a:moveTo>
                  <a:pt x="0" y="40766"/>
                </a:moveTo>
                <a:lnTo>
                  <a:pt x="3208" y="24913"/>
                </a:lnTo>
                <a:lnTo>
                  <a:pt x="11953" y="11953"/>
                </a:lnTo>
                <a:lnTo>
                  <a:pt x="24913" y="3208"/>
                </a:lnTo>
                <a:lnTo>
                  <a:pt x="40766" y="0"/>
                </a:lnTo>
                <a:lnTo>
                  <a:pt x="56620" y="3208"/>
                </a:lnTo>
                <a:lnTo>
                  <a:pt x="69580" y="11953"/>
                </a:lnTo>
                <a:lnTo>
                  <a:pt x="78325" y="24913"/>
                </a:lnTo>
                <a:lnTo>
                  <a:pt x="81534" y="40766"/>
                </a:lnTo>
                <a:lnTo>
                  <a:pt x="78325" y="56620"/>
                </a:lnTo>
                <a:lnTo>
                  <a:pt x="69580" y="69580"/>
                </a:lnTo>
                <a:lnTo>
                  <a:pt x="56620" y="78325"/>
                </a:lnTo>
                <a:lnTo>
                  <a:pt x="40766" y="81533"/>
                </a:lnTo>
                <a:lnTo>
                  <a:pt x="24913" y="78325"/>
                </a:lnTo>
                <a:lnTo>
                  <a:pt x="11953" y="69580"/>
                </a:lnTo>
                <a:lnTo>
                  <a:pt x="3208" y="56620"/>
                </a:lnTo>
                <a:lnTo>
                  <a:pt x="0" y="40766"/>
                </a:lnTo>
                <a:close/>
              </a:path>
            </a:pathLst>
          </a:custGeom>
          <a:ln w="19050">
            <a:solidFill>
              <a:srgbClr val="7A0D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bg object 163"/>
          <p:cNvSpPr/>
          <p:nvPr/>
        </p:nvSpPr>
        <p:spPr>
          <a:xfrm>
            <a:off x="5232272" y="488708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4" h="81914">
                <a:moveTo>
                  <a:pt x="40766" y="0"/>
                </a:moveTo>
                <a:lnTo>
                  <a:pt x="24913" y="3208"/>
                </a:lnTo>
                <a:lnTo>
                  <a:pt x="11953" y="11953"/>
                </a:lnTo>
                <a:lnTo>
                  <a:pt x="3208" y="24913"/>
                </a:lnTo>
                <a:lnTo>
                  <a:pt x="0" y="40766"/>
                </a:lnTo>
                <a:lnTo>
                  <a:pt x="3208" y="56620"/>
                </a:lnTo>
                <a:lnTo>
                  <a:pt x="11953" y="69580"/>
                </a:lnTo>
                <a:lnTo>
                  <a:pt x="24913" y="78325"/>
                </a:lnTo>
                <a:lnTo>
                  <a:pt x="40766" y="81534"/>
                </a:lnTo>
                <a:lnTo>
                  <a:pt x="56620" y="78325"/>
                </a:lnTo>
                <a:lnTo>
                  <a:pt x="69580" y="69580"/>
                </a:lnTo>
                <a:lnTo>
                  <a:pt x="78325" y="56620"/>
                </a:lnTo>
                <a:lnTo>
                  <a:pt x="81534" y="40766"/>
                </a:lnTo>
                <a:lnTo>
                  <a:pt x="78325" y="24913"/>
                </a:lnTo>
                <a:lnTo>
                  <a:pt x="69580" y="11953"/>
                </a:lnTo>
                <a:lnTo>
                  <a:pt x="56620" y="3208"/>
                </a:lnTo>
                <a:lnTo>
                  <a:pt x="40766" y="0"/>
                </a:lnTo>
                <a:close/>
              </a:path>
            </a:pathLst>
          </a:custGeom>
          <a:solidFill>
            <a:srgbClr val="E72C9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bg object 164"/>
          <p:cNvSpPr/>
          <p:nvPr/>
        </p:nvSpPr>
        <p:spPr>
          <a:xfrm>
            <a:off x="5232272" y="4887086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4" h="81914">
                <a:moveTo>
                  <a:pt x="0" y="40766"/>
                </a:moveTo>
                <a:lnTo>
                  <a:pt x="3208" y="24913"/>
                </a:lnTo>
                <a:lnTo>
                  <a:pt x="11953" y="11953"/>
                </a:lnTo>
                <a:lnTo>
                  <a:pt x="24913" y="3208"/>
                </a:lnTo>
                <a:lnTo>
                  <a:pt x="40766" y="0"/>
                </a:lnTo>
                <a:lnTo>
                  <a:pt x="56620" y="3208"/>
                </a:lnTo>
                <a:lnTo>
                  <a:pt x="69580" y="11953"/>
                </a:lnTo>
                <a:lnTo>
                  <a:pt x="78325" y="24913"/>
                </a:lnTo>
                <a:lnTo>
                  <a:pt x="81534" y="40766"/>
                </a:lnTo>
                <a:lnTo>
                  <a:pt x="78325" y="56620"/>
                </a:lnTo>
                <a:lnTo>
                  <a:pt x="69580" y="69580"/>
                </a:lnTo>
                <a:lnTo>
                  <a:pt x="56620" y="78325"/>
                </a:lnTo>
                <a:lnTo>
                  <a:pt x="40766" y="81534"/>
                </a:lnTo>
                <a:lnTo>
                  <a:pt x="24913" y="78325"/>
                </a:lnTo>
                <a:lnTo>
                  <a:pt x="11953" y="69580"/>
                </a:lnTo>
                <a:lnTo>
                  <a:pt x="3208" y="56620"/>
                </a:lnTo>
                <a:lnTo>
                  <a:pt x="0" y="40766"/>
                </a:lnTo>
                <a:close/>
              </a:path>
            </a:pathLst>
          </a:custGeom>
          <a:ln w="19050">
            <a:solidFill>
              <a:srgbClr val="7A0D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bg object 165"/>
          <p:cNvSpPr/>
          <p:nvPr/>
        </p:nvSpPr>
        <p:spPr>
          <a:xfrm>
            <a:off x="5277992" y="4892421"/>
            <a:ext cx="81280" cy="81915"/>
          </a:xfrm>
          <a:custGeom>
            <a:avLst/>
            <a:gdLst/>
            <a:ahLst/>
            <a:cxnLst/>
            <a:rect l="l" t="t" r="r" b="b"/>
            <a:pathLst>
              <a:path w="81279" h="81914">
                <a:moveTo>
                  <a:pt x="40386" y="0"/>
                </a:moveTo>
                <a:lnTo>
                  <a:pt x="24645" y="3208"/>
                </a:lnTo>
                <a:lnTo>
                  <a:pt x="11811" y="11953"/>
                </a:lnTo>
                <a:lnTo>
                  <a:pt x="3167" y="24913"/>
                </a:lnTo>
                <a:lnTo>
                  <a:pt x="0" y="40766"/>
                </a:lnTo>
                <a:lnTo>
                  <a:pt x="3167" y="56620"/>
                </a:lnTo>
                <a:lnTo>
                  <a:pt x="11811" y="69580"/>
                </a:lnTo>
                <a:lnTo>
                  <a:pt x="24645" y="78325"/>
                </a:lnTo>
                <a:lnTo>
                  <a:pt x="40386" y="81533"/>
                </a:lnTo>
                <a:lnTo>
                  <a:pt x="56126" y="78325"/>
                </a:lnTo>
                <a:lnTo>
                  <a:pt x="68961" y="69580"/>
                </a:lnTo>
                <a:lnTo>
                  <a:pt x="77604" y="56620"/>
                </a:lnTo>
                <a:lnTo>
                  <a:pt x="80772" y="40766"/>
                </a:lnTo>
                <a:lnTo>
                  <a:pt x="77604" y="24913"/>
                </a:lnTo>
                <a:lnTo>
                  <a:pt x="68961" y="11953"/>
                </a:lnTo>
                <a:lnTo>
                  <a:pt x="56126" y="3208"/>
                </a:lnTo>
                <a:lnTo>
                  <a:pt x="40386" y="0"/>
                </a:lnTo>
                <a:close/>
              </a:path>
            </a:pathLst>
          </a:custGeom>
          <a:solidFill>
            <a:srgbClr val="E72C9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bg object 166"/>
          <p:cNvSpPr/>
          <p:nvPr/>
        </p:nvSpPr>
        <p:spPr>
          <a:xfrm>
            <a:off x="5277992" y="4892421"/>
            <a:ext cx="81280" cy="81915"/>
          </a:xfrm>
          <a:custGeom>
            <a:avLst/>
            <a:gdLst/>
            <a:ahLst/>
            <a:cxnLst/>
            <a:rect l="l" t="t" r="r" b="b"/>
            <a:pathLst>
              <a:path w="81279" h="81914">
                <a:moveTo>
                  <a:pt x="0" y="40766"/>
                </a:moveTo>
                <a:lnTo>
                  <a:pt x="3167" y="24913"/>
                </a:lnTo>
                <a:lnTo>
                  <a:pt x="11811" y="11953"/>
                </a:lnTo>
                <a:lnTo>
                  <a:pt x="24645" y="3208"/>
                </a:lnTo>
                <a:lnTo>
                  <a:pt x="40386" y="0"/>
                </a:lnTo>
                <a:lnTo>
                  <a:pt x="56126" y="3208"/>
                </a:lnTo>
                <a:lnTo>
                  <a:pt x="68961" y="11953"/>
                </a:lnTo>
                <a:lnTo>
                  <a:pt x="77604" y="24913"/>
                </a:lnTo>
                <a:lnTo>
                  <a:pt x="80772" y="40766"/>
                </a:lnTo>
                <a:lnTo>
                  <a:pt x="77604" y="56620"/>
                </a:lnTo>
                <a:lnTo>
                  <a:pt x="68961" y="69580"/>
                </a:lnTo>
                <a:lnTo>
                  <a:pt x="56126" y="78325"/>
                </a:lnTo>
                <a:lnTo>
                  <a:pt x="40386" y="81533"/>
                </a:lnTo>
                <a:lnTo>
                  <a:pt x="24645" y="78325"/>
                </a:lnTo>
                <a:lnTo>
                  <a:pt x="11811" y="69580"/>
                </a:lnTo>
                <a:lnTo>
                  <a:pt x="3167" y="56620"/>
                </a:lnTo>
                <a:lnTo>
                  <a:pt x="0" y="40766"/>
                </a:lnTo>
                <a:close/>
              </a:path>
            </a:pathLst>
          </a:custGeom>
          <a:ln w="19049">
            <a:solidFill>
              <a:srgbClr val="7A0D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bg object 167"/>
          <p:cNvSpPr/>
          <p:nvPr/>
        </p:nvSpPr>
        <p:spPr>
          <a:xfrm>
            <a:off x="3502533" y="258889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4" h="81914">
                <a:moveTo>
                  <a:pt x="40766" y="0"/>
                </a:moveTo>
                <a:lnTo>
                  <a:pt x="24913" y="3208"/>
                </a:lnTo>
                <a:lnTo>
                  <a:pt x="11953" y="11953"/>
                </a:lnTo>
                <a:lnTo>
                  <a:pt x="3208" y="24913"/>
                </a:lnTo>
                <a:lnTo>
                  <a:pt x="0" y="40766"/>
                </a:lnTo>
                <a:lnTo>
                  <a:pt x="3208" y="56620"/>
                </a:lnTo>
                <a:lnTo>
                  <a:pt x="11953" y="69580"/>
                </a:lnTo>
                <a:lnTo>
                  <a:pt x="24913" y="78325"/>
                </a:lnTo>
                <a:lnTo>
                  <a:pt x="40766" y="81533"/>
                </a:lnTo>
                <a:lnTo>
                  <a:pt x="56620" y="78325"/>
                </a:lnTo>
                <a:lnTo>
                  <a:pt x="69580" y="69580"/>
                </a:lnTo>
                <a:lnTo>
                  <a:pt x="78325" y="56620"/>
                </a:lnTo>
                <a:lnTo>
                  <a:pt x="81533" y="40766"/>
                </a:lnTo>
                <a:lnTo>
                  <a:pt x="78325" y="24913"/>
                </a:lnTo>
                <a:lnTo>
                  <a:pt x="69580" y="11953"/>
                </a:lnTo>
                <a:lnTo>
                  <a:pt x="56620" y="3208"/>
                </a:lnTo>
                <a:lnTo>
                  <a:pt x="40766" y="0"/>
                </a:lnTo>
                <a:close/>
              </a:path>
            </a:pathLst>
          </a:custGeom>
          <a:solidFill>
            <a:srgbClr val="E72C9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bg object 168"/>
          <p:cNvSpPr/>
          <p:nvPr/>
        </p:nvSpPr>
        <p:spPr>
          <a:xfrm>
            <a:off x="3502533" y="258889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4" h="81914">
                <a:moveTo>
                  <a:pt x="0" y="40766"/>
                </a:moveTo>
                <a:lnTo>
                  <a:pt x="3208" y="24913"/>
                </a:lnTo>
                <a:lnTo>
                  <a:pt x="11953" y="11953"/>
                </a:lnTo>
                <a:lnTo>
                  <a:pt x="24913" y="3208"/>
                </a:lnTo>
                <a:lnTo>
                  <a:pt x="40766" y="0"/>
                </a:lnTo>
                <a:lnTo>
                  <a:pt x="56620" y="3208"/>
                </a:lnTo>
                <a:lnTo>
                  <a:pt x="69580" y="11953"/>
                </a:lnTo>
                <a:lnTo>
                  <a:pt x="78325" y="24913"/>
                </a:lnTo>
                <a:lnTo>
                  <a:pt x="81533" y="40766"/>
                </a:lnTo>
                <a:lnTo>
                  <a:pt x="78325" y="56620"/>
                </a:lnTo>
                <a:lnTo>
                  <a:pt x="69580" y="69580"/>
                </a:lnTo>
                <a:lnTo>
                  <a:pt x="56620" y="78325"/>
                </a:lnTo>
                <a:lnTo>
                  <a:pt x="40766" y="81533"/>
                </a:lnTo>
                <a:lnTo>
                  <a:pt x="24913" y="78325"/>
                </a:lnTo>
                <a:lnTo>
                  <a:pt x="11953" y="69580"/>
                </a:lnTo>
                <a:lnTo>
                  <a:pt x="3208" y="56620"/>
                </a:lnTo>
                <a:lnTo>
                  <a:pt x="0" y="40766"/>
                </a:lnTo>
                <a:close/>
              </a:path>
            </a:pathLst>
          </a:custGeom>
          <a:ln w="19050">
            <a:solidFill>
              <a:srgbClr val="7A0D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bg object 169"/>
          <p:cNvSpPr/>
          <p:nvPr/>
        </p:nvSpPr>
        <p:spPr>
          <a:xfrm>
            <a:off x="3472053" y="244792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4" h="81914">
                <a:moveTo>
                  <a:pt x="40767" y="0"/>
                </a:moveTo>
                <a:lnTo>
                  <a:pt x="24913" y="3208"/>
                </a:lnTo>
                <a:lnTo>
                  <a:pt x="11953" y="11953"/>
                </a:lnTo>
                <a:lnTo>
                  <a:pt x="3208" y="24913"/>
                </a:lnTo>
                <a:lnTo>
                  <a:pt x="0" y="40766"/>
                </a:lnTo>
                <a:lnTo>
                  <a:pt x="3208" y="56620"/>
                </a:lnTo>
                <a:lnTo>
                  <a:pt x="11953" y="69580"/>
                </a:lnTo>
                <a:lnTo>
                  <a:pt x="24913" y="78325"/>
                </a:lnTo>
                <a:lnTo>
                  <a:pt x="40767" y="81534"/>
                </a:lnTo>
                <a:lnTo>
                  <a:pt x="56620" y="78325"/>
                </a:lnTo>
                <a:lnTo>
                  <a:pt x="69580" y="69580"/>
                </a:lnTo>
                <a:lnTo>
                  <a:pt x="78325" y="56620"/>
                </a:lnTo>
                <a:lnTo>
                  <a:pt x="81534" y="40766"/>
                </a:lnTo>
                <a:lnTo>
                  <a:pt x="78325" y="24913"/>
                </a:lnTo>
                <a:lnTo>
                  <a:pt x="69580" y="11953"/>
                </a:lnTo>
                <a:lnTo>
                  <a:pt x="56620" y="3208"/>
                </a:lnTo>
                <a:lnTo>
                  <a:pt x="40767" y="0"/>
                </a:lnTo>
                <a:close/>
              </a:path>
            </a:pathLst>
          </a:custGeom>
          <a:solidFill>
            <a:srgbClr val="E72C9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bg object 170"/>
          <p:cNvSpPr/>
          <p:nvPr/>
        </p:nvSpPr>
        <p:spPr>
          <a:xfrm>
            <a:off x="3472053" y="244792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4" h="81914">
                <a:moveTo>
                  <a:pt x="0" y="40766"/>
                </a:moveTo>
                <a:lnTo>
                  <a:pt x="3208" y="24913"/>
                </a:lnTo>
                <a:lnTo>
                  <a:pt x="11953" y="11953"/>
                </a:lnTo>
                <a:lnTo>
                  <a:pt x="24913" y="3208"/>
                </a:lnTo>
                <a:lnTo>
                  <a:pt x="40767" y="0"/>
                </a:lnTo>
                <a:lnTo>
                  <a:pt x="56620" y="3208"/>
                </a:lnTo>
                <a:lnTo>
                  <a:pt x="69580" y="11953"/>
                </a:lnTo>
                <a:lnTo>
                  <a:pt x="78325" y="24913"/>
                </a:lnTo>
                <a:lnTo>
                  <a:pt x="81534" y="40766"/>
                </a:lnTo>
                <a:lnTo>
                  <a:pt x="78325" y="56620"/>
                </a:lnTo>
                <a:lnTo>
                  <a:pt x="69580" y="69580"/>
                </a:lnTo>
                <a:lnTo>
                  <a:pt x="56620" y="78325"/>
                </a:lnTo>
                <a:lnTo>
                  <a:pt x="40767" y="81534"/>
                </a:lnTo>
                <a:lnTo>
                  <a:pt x="24913" y="78325"/>
                </a:lnTo>
                <a:lnTo>
                  <a:pt x="11953" y="69580"/>
                </a:lnTo>
                <a:lnTo>
                  <a:pt x="3208" y="56620"/>
                </a:lnTo>
                <a:lnTo>
                  <a:pt x="0" y="40766"/>
                </a:lnTo>
                <a:close/>
              </a:path>
            </a:pathLst>
          </a:custGeom>
          <a:ln w="19050">
            <a:solidFill>
              <a:srgbClr val="7A0D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bg object 171"/>
          <p:cNvSpPr/>
          <p:nvPr/>
        </p:nvSpPr>
        <p:spPr>
          <a:xfrm>
            <a:off x="3302127" y="216979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4" h="81914">
                <a:moveTo>
                  <a:pt x="40767" y="0"/>
                </a:moveTo>
                <a:lnTo>
                  <a:pt x="24913" y="3208"/>
                </a:lnTo>
                <a:lnTo>
                  <a:pt x="11953" y="11953"/>
                </a:lnTo>
                <a:lnTo>
                  <a:pt x="3208" y="24913"/>
                </a:lnTo>
                <a:lnTo>
                  <a:pt x="0" y="40766"/>
                </a:lnTo>
                <a:lnTo>
                  <a:pt x="3208" y="56620"/>
                </a:lnTo>
                <a:lnTo>
                  <a:pt x="11953" y="69580"/>
                </a:lnTo>
                <a:lnTo>
                  <a:pt x="24913" y="78325"/>
                </a:lnTo>
                <a:lnTo>
                  <a:pt x="40767" y="81533"/>
                </a:lnTo>
                <a:lnTo>
                  <a:pt x="56620" y="78325"/>
                </a:lnTo>
                <a:lnTo>
                  <a:pt x="69580" y="69580"/>
                </a:lnTo>
                <a:lnTo>
                  <a:pt x="78325" y="56620"/>
                </a:lnTo>
                <a:lnTo>
                  <a:pt x="81534" y="40766"/>
                </a:lnTo>
                <a:lnTo>
                  <a:pt x="78325" y="24913"/>
                </a:lnTo>
                <a:lnTo>
                  <a:pt x="69580" y="11953"/>
                </a:lnTo>
                <a:lnTo>
                  <a:pt x="56620" y="3208"/>
                </a:lnTo>
                <a:lnTo>
                  <a:pt x="40767" y="0"/>
                </a:lnTo>
                <a:close/>
              </a:path>
            </a:pathLst>
          </a:custGeom>
          <a:solidFill>
            <a:srgbClr val="E72C9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bg object 172"/>
          <p:cNvSpPr/>
          <p:nvPr/>
        </p:nvSpPr>
        <p:spPr>
          <a:xfrm>
            <a:off x="3302127" y="2169795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4" h="81914">
                <a:moveTo>
                  <a:pt x="0" y="40766"/>
                </a:moveTo>
                <a:lnTo>
                  <a:pt x="3208" y="24913"/>
                </a:lnTo>
                <a:lnTo>
                  <a:pt x="11953" y="11953"/>
                </a:lnTo>
                <a:lnTo>
                  <a:pt x="24913" y="3208"/>
                </a:lnTo>
                <a:lnTo>
                  <a:pt x="40767" y="0"/>
                </a:lnTo>
                <a:lnTo>
                  <a:pt x="56620" y="3208"/>
                </a:lnTo>
                <a:lnTo>
                  <a:pt x="69580" y="11953"/>
                </a:lnTo>
                <a:lnTo>
                  <a:pt x="78325" y="24913"/>
                </a:lnTo>
                <a:lnTo>
                  <a:pt x="81534" y="40766"/>
                </a:lnTo>
                <a:lnTo>
                  <a:pt x="78325" y="56620"/>
                </a:lnTo>
                <a:lnTo>
                  <a:pt x="69580" y="69580"/>
                </a:lnTo>
                <a:lnTo>
                  <a:pt x="56620" y="78325"/>
                </a:lnTo>
                <a:lnTo>
                  <a:pt x="40767" y="81533"/>
                </a:lnTo>
                <a:lnTo>
                  <a:pt x="24913" y="78325"/>
                </a:lnTo>
                <a:lnTo>
                  <a:pt x="11953" y="69580"/>
                </a:lnTo>
                <a:lnTo>
                  <a:pt x="3208" y="56620"/>
                </a:lnTo>
                <a:lnTo>
                  <a:pt x="0" y="40766"/>
                </a:lnTo>
                <a:close/>
              </a:path>
            </a:pathLst>
          </a:custGeom>
          <a:ln w="19050">
            <a:solidFill>
              <a:srgbClr val="7A0D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bg object 173"/>
          <p:cNvSpPr/>
          <p:nvPr/>
        </p:nvSpPr>
        <p:spPr>
          <a:xfrm>
            <a:off x="2956941" y="1938908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4" h="81914">
                <a:moveTo>
                  <a:pt x="40766" y="0"/>
                </a:moveTo>
                <a:lnTo>
                  <a:pt x="24913" y="3208"/>
                </a:lnTo>
                <a:lnTo>
                  <a:pt x="11953" y="11953"/>
                </a:lnTo>
                <a:lnTo>
                  <a:pt x="3208" y="24913"/>
                </a:lnTo>
                <a:lnTo>
                  <a:pt x="0" y="40766"/>
                </a:lnTo>
                <a:lnTo>
                  <a:pt x="3208" y="56620"/>
                </a:lnTo>
                <a:lnTo>
                  <a:pt x="11953" y="69580"/>
                </a:lnTo>
                <a:lnTo>
                  <a:pt x="24913" y="78325"/>
                </a:lnTo>
                <a:lnTo>
                  <a:pt x="40766" y="81533"/>
                </a:lnTo>
                <a:lnTo>
                  <a:pt x="56620" y="78325"/>
                </a:lnTo>
                <a:lnTo>
                  <a:pt x="69580" y="69580"/>
                </a:lnTo>
                <a:lnTo>
                  <a:pt x="78325" y="56620"/>
                </a:lnTo>
                <a:lnTo>
                  <a:pt x="81533" y="40766"/>
                </a:lnTo>
                <a:lnTo>
                  <a:pt x="78325" y="24913"/>
                </a:lnTo>
                <a:lnTo>
                  <a:pt x="69580" y="11953"/>
                </a:lnTo>
                <a:lnTo>
                  <a:pt x="56620" y="3208"/>
                </a:lnTo>
                <a:lnTo>
                  <a:pt x="40766" y="0"/>
                </a:lnTo>
                <a:close/>
              </a:path>
            </a:pathLst>
          </a:custGeom>
          <a:solidFill>
            <a:srgbClr val="E72C9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4" name="bg object 174"/>
          <p:cNvSpPr/>
          <p:nvPr/>
        </p:nvSpPr>
        <p:spPr>
          <a:xfrm>
            <a:off x="2956941" y="1938908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4" h="81914">
                <a:moveTo>
                  <a:pt x="0" y="40766"/>
                </a:moveTo>
                <a:lnTo>
                  <a:pt x="3208" y="24913"/>
                </a:lnTo>
                <a:lnTo>
                  <a:pt x="11953" y="11953"/>
                </a:lnTo>
                <a:lnTo>
                  <a:pt x="24913" y="3208"/>
                </a:lnTo>
                <a:lnTo>
                  <a:pt x="40766" y="0"/>
                </a:lnTo>
                <a:lnTo>
                  <a:pt x="56620" y="3208"/>
                </a:lnTo>
                <a:lnTo>
                  <a:pt x="69580" y="11953"/>
                </a:lnTo>
                <a:lnTo>
                  <a:pt x="78325" y="24913"/>
                </a:lnTo>
                <a:lnTo>
                  <a:pt x="81533" y="40766"/>
                </a:lnTo>
                <a:lnTo>
                  <a:pt x="78325" y="56620"/>
                </a:lnTo>
                <a:lnTo>
                  <a:pt x="69580" y="69580"/>
                </a:lnTo>
                <a:lnTo>
                  <a:pt x="56620" y="78325"/>
                </a:lnTo>
                <a:lnTo>
                  <a:pt x="40766" y="81533"/>
                </a:lnTo>
                <a:lnTo>
                  <a:pt x="24913" y="78325"/>
                </a:lnTo>
                <a:lnTo>
                  <a:pt x="11953" y="69580"/>
                </a:lnTo>
                <a:lnTo>
                  <a:pt x="3208" y="56620"/>
                </a:lnTo>
                <a:lnTo>
                  <a:pt x="0" y="40766"/>
                </a:lnTo>
                <a:close/>
              </a:path>
            </a:pathLst>
          </a:custGeom>
          <a:ln w="19050">
            <a:solidFill>
              <a:srgbClr val="7A0D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bg object 175"/>
          <p:cNvSpPr/>
          <p:nvPr/>
        </p:nvSpPr>
        <p:spPr>
          <a:xfrm>
            <a:off x="2924175" y="181394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4" h="81914">
                <a:moveTo>
                  <a:pt x="40767" y="0"/>
                </a:moveTo>
                <a:lnTo>
                  <a:pt x="24913" y="3208"/>
                </a:lnTo>
                <a:lnTo>
                  <a:pt x="11953" y="11953"/>
                </a:lnTo>
                <a:lnTo>
                  <a:pt x="3208" y="24913"/>
                </a:lnTo>
                <a:lnTo>
                  <a:pt x="0" y="40767"/>
                </a:lnTo>
                <a:lnTo>
                  <a:pt x="3208" y="56620"/>
                </a:lnTo>
                <a:lnTo>
                  <a:pt x="11953" y="69580"/>
                </a:lnTo>
                <a:lnTo>
                  <a:pt x="24913" y="78325"/>
                </a:lnTo>
                <a:lnTo>
                  <a:pt x="40767" y="81534"/>
                </a:lnTo>
                <a:lnTo>
                  <a:pt x="56620" y="78325"/>
                </a:lnTo>
                <a:lnTo>
                  <a:pt x="69580" y="69580"/>
                </a:lnTo>
                <a:lnTo>
                  <a:pt x="78325" y="56620"/>
                </a:lnTo>
                <a:lnTo>
                  <a:pt x="81533" y="40767"/>
                </a:lnTo>
                <a:lnTo>
                  <a:pt x="78325" y="24913"/>
                </a:lnTo>
                <a:lnTo>
                  <a:pt x="69580" y="11953"/>
                </a:lnTo>
                <a:lnTo>
                  <a:pt x="56620" y="3208"/>
                </a:lnTo>
                <a:lnTo>
                  <a:pt x="40767" y="0"/>
                </a:lnTo>
                <a:close/>
              </a:path>
            </a:pathLst>
          </a:custGeom>
          <a:solidFill>
            <a:srgbClr val="E72C9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bg object 176"/>
          <p:cNvSpPr/>
          <p:nvPr/>
        </p:nvSpPr>
        <p:spPr>
          <a:xfrm>
            <a:off x="2924175" y="1813941"/>
            <a:ext cx="81915" cy="81915"/>
          </a:xfrm>
          <a:custGeom>
            <a:avLst/>
            <a:gdLst/>
            <a:ahLst/>
            <a:cxnLst/>
            <a:rect l="l" t="t" r="r" b="b"/>
            <a:pathLst>
              <a:path w="81914" h="81914">
                <a:moveTo>
                  <a:pt x="0" y="40767"/>
                </a:moveTo>
                <a:lnTo>
                  <a:pt x="3208" y="24913"/>
                </a:lnTo>
                <a:lnTo>
                  <a:pt x="11953" y="11953"/>
                </a:lnTo>
                <a:lnTo>
                  <a:pt x="24913" y="3208"/>
                </a:lnTo>
                <a:lnTo>
                  <a:pt x="40767" y="0"/>
                </a:lnTo>
                <a:lnTo>
                  <a:pt x="56620" y="3208"/>
                </a:lnTo>
                <a:lnTo>
                  <a:pt x="69580" y="11953"/>
                </a:lnTo>
                <a:lnTo>
                  <a:pt x="78325" y="24913"/>
                </a:lnTo>
                <a:lnTo>
                  <a:pt x="81533" y="40767"/>
                </a:lnTo>
                <a:lnTo>
                  <a:pt x="78325" y="56620"/>
                </a:lnTo>
                <a:lnTo>
                  <a:pt x="69580" y="69580"/>
                </a:lnTo>
                <a:lnTo>
                  <a:pt x="56620" y="78325"/>
                </a:lnTo>
                <a:lnTo>
                  <a:pt x="40767" y="81534"/>
                </a:lnTo>
                <a:lnTo>
                  <a:pt x="24913" y="78325"/>
                </a:lnTo>
                <a:lnTo>
                  <a:pt x="11953" y="69580"/>
                </a:lnTo>
                <a:lnTo>
                  <a:pt x="3208" y="56620"/>
                </a:lnTo>
                <a:lnTo>
                  <a:pt x="0" y="40767"/>
                </a:lnTo>
                <a:close/>
              </a:path>
            </a:pathLst>
          </a:custGeom>
          <a:ln w="19050">
            <a:solidFill>
              <a:srgbClr val="7A0D4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9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14630400" y="0"/>
                </a:moveTo>
                <a:lnTo>
                  <a:pt x="0" y="0"/>
                </a:lnTo>
                <a:lnTo>
                  <a:pt x="0" y="8229600"/>
                </a:lnTo>
                <a:lnTo>
                  <a:pt x="14630400" y="8229600"/>
                </a:lnTo>
                <a:lnTo>
                  <a:pt x="14630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534682" y="7846314"/>
            <a:ext cx="539115" cy="321310"/>
          </a:xfrm>
          <a:custGeom>
            <a:avLst/>
            <a:gdLst/>
            <a:ahLst/>
            <a:cxnLst/>
            <a:rect l="l" t="t" r="r" b="b"/>
            <a:pathLst>
              <a:path w="539115" h="321309">
                <a:moveTo>
                  <a:pt x="5118" y="208521"/>
                </a:moveTo>
                <a:lnTo>
                  <a:pt x="42731" y="249407"/>
                </a:lnTo>
                <a:lnTo>
                  <a:pt x="83028" y="274137"/>
                </a:lnTo>
                <a:lnTo>
                  <a:pt x="126366" y="294006"/>
                </a:lnTo>
                <a:lnTo>
                  <a:pt x="172381" y="308650"/>
                </a:lnTo>
                <a:lnTo>
                  <a:pt x="220707" y="317703"/>
                </a:lnTo>
                <a:lnTo>
                  <a:pt x="270979" y="320801"/>
                </a:lnTo>
                <a:lnTo>
                  <a:pt x="315977" y="318031"/>
                </a:lnTo>
                <a:lnTo>
                  <a:pt x="362062" y="309836"/>
                </a:lnTo>
                <a:lnTo>
                  <a:pt x="407341" y="296392"/>
                </a:lnTo>
                <a:lnTo>
                  <a:pt x="440067" y="282159"/>
                </a:lnTo>
                <a:lnTo>
                  <a:pt x="276821" y="282159"/>
                </a:lnTo>
                <a:lnTo>
                  <a:pt x="228932" y="280013"/>
                </a:lnTo>
                <a:lnTo>
                  <a:pt x="181954" y="273735"/>
                </a:lnTo>
                <a:lnTo>
                  <a:pt x="136315" y="263569"/>
                </a:lnTo>
                <a:lnTo>
                  <a:pt x="92441" y="249757"/>
                </a:lnTo>
                <a:lnTo>
                  <a:pt x="50759" y="232542"/>
                </a:lnTo>
                <a:lnTo>
                  <a:pt x="11696" y="212166"/>
                </a:lnTo>
                <a:lnTo>
                  <a:pt x="5118" y="208521"/>
                </a:lnTo>
                <a:close/>
              </a:path>
              <a:path w="539115" h="321309">
                <a:moveTo>
                  <a:pt x="538882" y="221281"/>
                </a:moveTo>
                <a:lnTo>
                  <a:pt x="482066" y="221281"/>
                </a:lnTo>
                <a:lnTo>
                  <a:pt x="500874" y="222100"/>
                </a:lnTo>
                <a:lnTo>
                  <a:pt x="512013" y="226745"/>
                </a:lnTo>
                <a:lnTo>
                  <a:pt x="514034" y="238649"/>
                </a:lnTo>
                <a:lnTo>
                  <a:pt x="510095" y="256911"/>
                </a:lnTo>
                <a:lnTo>
                  <a:pt x="503279" y="276678"/>
                </a:lnTo>
                <a:lnTo>
                  <a:pt x="496671" y="293095"/>
                </a:lnTo>
                <a:lnTo>
                  <a:pt x="494487" y="298928"/>
                </a:lnTo>
                <a:lnTo>
                  <a:pt x="523284" y="272897"/>
                </a:lnTo>
                <a:lnTo>
                  <a:pt x="538771" y="222100"/>
                </a:lnTo>
                <a:lnTo>
                  <a:pt x="538882" y="221281"/>
                </a:lnTo>
                <a:close/>
              </a:path>
              <a:path w="539115" h="321309">
                <a:moveTo>
                  <a:pt x="486163" y="240203"/>
                </a:moveTo>
                <a:lnTo>
                  <a:pt x="479145" y="240601"/>
                </a:lnTo>
                <a:lnTo>
                  <a:pt x="428942" y="259090"/>
                </a:lnTo>
                <a:lnTo>
                  <a:pt x="377712" y="272043"/>
                </a:lnTo>
                <a:lnTo>
                  <a:pt x="326617" y="279664"/>
                </a:lnTo>
                <a:lnTo>
                  <a:pt x="276821" y="282159"/>
                </a:lnTo>
                <a:lnTo>
                  <a:pt x="440067" y="282159"/>
                </a:lnTo>
                <a:lnTo>
                  <a:pt x="449921" y="277874"/>
                </a:lnTo>
                <a:lnTo>
                  <a:pt x="487908" y="254457"/>
                </a:lnTo>
                <a:lnTo>
                  <a:pt x="491984" y="248704"/>
                </a:lnTo>
                <a:lnTo>
                  <a:pt x="490923" y="243428"/>
                </a:lnTo>
                <a:lnTo>
                  <a:pt x="486163" y="240203"/>
                </a:lnTo>
                <a:close/>
              </a:path>
              <a:path w="539115" h="321309">
                <a:moveTo>
                  <a:pt x="499503" y="200405"/>
                </a:moveTo>
                <a:lnTo>
                  <a:pt x="455353" y="209135"/>
                </a:lnTo>
                <a:lnTo>
                  <a:pt x="436778" y="220179"/>
                </a:lnTo>
                <a:lnTo>
                  <a:pt x="437515" y="225285"/>
                </a:lnTo>
                <a:lnTo>
                  <a:pt x="443356" y="224561"/>
                </a:lnTo>
                <a:lnTo>
                  <a:pt x="461067" y="222648"/>
                </a:lnTo>
                <a:lnTo>
                  <a:pt x="482066" y="221281"/>
                </a:lnTo>
                <a:lnTo>
                  <a:pt x="538882" y="221281"/>
                </a:lnTo>
                <a:lnTo>
                  <a:pt x="536841" y="207797"/>
                </a:lnTo>
                <a:lnTo>
                  <a:pt x="532257" y="204911"/>
                </a:lnTo>
                <a:lnTo>
                  <a:pt x="523963" y="202496"/>
                </a:lnTo>
                <a:lnTo>
                  <a:pt x="512774" y="200884"/>
                </a:lnTo>
                <a:lnTo>
                  <a:pt x="499503" y="200405"/>
                </a:lnTo>
                <a:close/>
              </a:path>
              <a:path w="539115" h="321309">
                <a:moveTo>
                  <a:pt x="92760" y="69989"/>
                </a:moveTo>
                <a:lnTo>
                  <a:pt x="86918" y="69989"/>
                </a:lnTo>
                <a:lnTo>
                  <a:pt x="73907" y="70822"/>
                </a:lnTo>
                <a:lnTo>
                  <a:pt x="35967" y="91385"/>
                </a:lnTo>
                <a:lnTo>
                  <a:pt x="27025" y="120294"/>
                </a:lnTo>
                <a:lnTo>
                  <a:pt x="27847" y="130575"/>
                </a:lnTo>
                <a:lnTo>
                  <a:pt x="55880" y="163774"/>
                </a:lnTo>
                <a:lnTo>
                  <a:pt x="75971" y="166966"/>
                </a:lnTo>
                <a:lnTo>
                  <a:pt x="91167" y="165349"/>
                </a:lnTo>
                <a:lnTo>
                  <a:pt x="104998" y="160586"/>
                </a:lnTo>
                <a:lnTo>
                  <a:pt x="117460" y="152816"/>
                </a:lnTo>
                <a:lnTo>
                  <a:pt x="127794" y="142900"/>
                </a:lnTo>
                <a:lnTo>
                  <a:pt x="74510" y="142900"/>
                </a:lnTo>
                <a:lnTo>
                  <a:pt x="67932" y="140715"/>
                </a:lnTo>
                <a:lnTo>
                  <a:pt x="63550" y="137071"/>
                </a:lnTo>
                <a:lnTo>
                  <a:pt x="59169" y="132689"/>
                </a:lnTo>
                <a:lnTo>
                  <a:pt x="56972" y="126136"/>
                </a:lnTo>
                <a:lnTo>
                  <a:pt x="56972" y="109359"/>
                </a:lnTo>
                <a:lnTo>
                  <a:pt x="92036" y="90411"/>
                </a:lnTo>
                <a:lnTo>
                  <a:pt x="155575" y="90411"/>
                </a:lnTo>
                <a:lnTo>
                  <a:pt x="155575" y="75095"/>
                </a:lnTo>
                <a:lnTo>
                  <a:pt x="126365" y="75095"/>
                </a:lnTo>
                <a:lnTo>
                  <a:pt x="119062" y="73634"/>
                </a:lnTo>
                <a:lnTo>
                  <a:pt x="112483" y="72174"/>
                </a:lnTo>
                <a:lnTo>
                  <a:pt x="92760" y="69989"/>
                </a:lnTo>
                <a:close/>
              </a:path>
              <a:path w="539115" h="321309">
                <a:moveTo>
                  <a:pt x="161421" y="142176"/>
                </a:moveTo>
                <a:lnTo>
                  <a:pt x="128549" y="142176"/>
                </a:lnTo>
                <a:lnTo>
                  <a:pt x="130009" y="145821"/>
                </a:lnTo>
                <a:lnTo>
                  <a:pt x="132207" y="149466"/>
                </a:lnTo>
                <a:lnTo>
                  <a:pt x="133667" y="152374"/>
                </a:lnTo>
                <a:lnTo>
                  <a:pt x="138048" y="158216"/>
                </a:lnTo>
                <a:lnTo>
                  <a:pt x="141706" y="161861"/>
                </a:lnTo>
                <a:lnTo>
                  <a:pt x="143167" y="162585"/>
                </a:lnTo>
                <a:lnTo>
                  <a:pt x="146812" y="162585"/>
                </a:lnTo>
                <a:lnTo>
                  <a:pt x="149733" y="161124"/>
                </a:lnTo>
                <a:lnTo>
                  <a:pt x="162877" y="152374"/>
                </a:lnTo>
                <a:lnTo>
                  <a:pt x="164337" y="150926"/>
                </a:lnTo>
                <a:lnTo>
                  <a:pt x="164337" y="147281"/>
                </a:lnTo>
                <a:lnTo>
                  <a:pt x="162877" y="144360"/>
                </a:lnTo>
                <a:lnTo>
                  <a:pt x="161421" y="142176"/>
                </a:lnTo>
                <a:close/>
              </a:path>
              <a:path w="539115" h="321309">
                <a:moveTo>
                  <a:pt x="155575" y="90411"/>
                </a:moveTo>
                <a:lnTo>
                  <a:pt x="102984" y="90411"/>
                </a:lnTo>
                <a:lnTo>
                  <a:pt x="108839" y="91135"/>
                </a:lnTo>
                <a:lnTo>
                  <a:pt x="113944" y="91871"/>
                </a:lnTo>
                <a:lnTo>
                  <a:pt x="119786" y="92595"/>
                </a:lnTo>
                <a:lnTo>
                  <a:pt x="124904" y="94056"/>
                </a:lnTo>
                <a:lnTo>
                  <a:pt x="124904" y="112280"/>
                </a:lnTo>
                <a:lnTo>
                  <a:pt x="123443" y="116649"/>
                </a:lnTo>
                <a:lnTo>
                  <a:pt x="122707" y="121030"/>
                </a:lnTo>
                <a:lnTo>
                  <a:pt x="88379" y="142900"/>
                </a:lnTo>
                <a:lnTo>
                  <a:pt x="127794" y="142900"/>
                </a:lnTo>
                <a:lnTo>
                  <a:pt x="128549" y="142176"/>
                </a:lnTo>
                <a:lnTo>
                  <a:pt x="161421" y="142176"/>
                </a:lnTo>
                <a:lnTo>
                  <a:pt x="159956" y="139979"/>
                </a:lnTo>
                <a:lnTo>
                  <a:pt x="158496" y="135610"/>
                </a:lnTo>
                <a:lnTo>
                  <a:pt x="157035" y="131965"/>
                </a:lnTo>
                <a:lnTo>
                  <a:pt x="155575" y="127596"/>
                </a:lnTo>
                <a:lnTo>
                  <a:pt x="154851" y="122491"/>
                </a:lnTo>
                <a:lnTo>
                  <a:pt x="154851" y="115925"/>
                </a:lnTo>
                <a:lnTo>
                  <a:pt x="155575" y="115925"/>
                </a:lnTo>
                <a:lnTo>
                  <a:pt x="155575" y="90411"/>
                </a:lnTo>
                <a:close/>
              </a:path>
              <a:path w="539115" h="321309">
                <a:moveTo>
                  <a:pt x="148870" y="25514"/>
                </a:moveTo>
                <a:lnTo>
                  <a:pt x="88379" y="25514"/>
                </a:lnTo>
                <a:lnTo>
                  <a:pt x="97979" y="25948"/>
                </a:lnTo>
                <a:lnTo>
                  <a:pt x="106005" y="27341"/>
                </a:lnTo>
                <a:lnTo>
                  <a:pt x="126365" y="61975"/>
                </a:lnTo>
                <a:lnTo>
                  <a:pt x="126365" y="75095"/>
                </a:lnTo>
                <a:lnTo>
                  <a:pt x="155575" y="75095"/>
                </a:lnTo>
                <a:lnTo>
                  <a:pt x="155575" y="58331"/>
                </a:lnTo>
                <a:lnTo>
                  <a:pt x="154730" y="44522"/>
                </a:lnTo>
                <a:lnTo>
                  <a:pt x="152106" y="32626"/>
                </a:lnTo>
                <a:lnTo>
                  <a:pt x="148870" y="25514"/>
                </a:lnTo>
                <a:close/>
              </a:path>
              <a:path w="539115" h="321309">
                <a:moveTo>
                  <a:pt x="94221" y="0"/>
                </a:moveTo>
                <a:lnTo>
                  <a:pt x="50406" y="8750"/>
                </a:lnTo>
                <a:lnTo>
                  <a:pt x="37249" y="18961"/>
                </a:lnTo>
                <a:lnTo>
                  <a:pt x="37249" y="34264"/>
                </a:lnTo>
                <a:lnTo>
                  <a:pt x="38709" y="36448"/>
                </a:lnTo>
                <a:lnTo>
                  <a:pt x="41643" y="36448"/>
                </a:lnTo>
                <a:lnTo>
                  <a:pt x="42367" y="35725"/>
                </a:lnTo>
                <a:lnTo>
                  <a:pt x="45288" y="35725"/>
                </a:lnTo>
                <a:lnTo>
                  <a:pt x="47485" y="35001"/>
                </a:lnTo>
                <a:lnTo>
                  <a:pt x="50406" y="33540"/>
                </a:lnTo>
                <a:lnTo>
                  <a:pt x="56248" y="31356"/>
                </a:lnTo>
                <a:lnTo>
                  <a:pt x="62814" y="29159"/>
                </a:lnTo>
                <a:lnTo>
                  <a:pt x="75971" y="26250"/>
                </a:lnTo>
                <a:lnTo>
                  <a:pt x="81813" y="25514"/>
                </a:lnTo>
                <a:lnTo>
                  <a:pt x="148870" y="25514"/>
                </a:lnTo>
                <a:lnTo>
                  <a:pt x="147565" y="22644"/>
                </a:lnTo>
                <a:lnTo>
                  <a:pt x="140970" y="14579"/>
                </a:lnTo>
                <a:lnTo>
                  <a:pt x="132331" y="8304"/>
                </a:lnTo>
                <a:lnTo>
                  <a:pt x="121705" y="3736"/>
                </a:lnTo>
                <a:lnTo>
                  <a:pt x="109024" y="945"/>
                </a:lnTo>
                <a:lnTo>
                  <a:pt x="94221" y="0"/>
                </a:lnTo>
                <a:close/>
              </a:path>
              <a:path w="539115" h="321309">
                <a:moveTo>
                  <a:pt x="197205" y="4368"/>
                </a:moveTo>
                <a:lnTo>
                  <a:pt x="173113" y="4368"/>
                </a:lnTo>
                <a:lnTo>
                  <a:pt x="171653" y="5829"/>
                </a:lnTo>
                <a:lnTo>
                  <a:pt x="171653" y="12395"/>
                </a:lnTo>
                <a:lnTo>
                  <a:pt x="173837" y="16040"/>
                </a:lnTo>
                <a:lnTo>
                  <a:pt x="215468" y="153835"/>
                </a:lnTo>
                <a:lnTo>
                  <a:pt x="222770" y="162585"/>
                </a:lnTo>
                <a:lnTo>
                  <a:pt x="225691" y="162585"/>
                </a:lnTo>
                <a:lnTo>
                  <a:pt x="225691" y="163321"/>
                </a:lnTo>
                <a:lnTo>
                  <a:pt x="243954" y="163321"/>
                </a:lnTo>
                <a:lnTo>
                  <a:pt x="246151" y="162585"/>
                </a:lnTo>
                <a:lnTo>
                  <a:pt x="249072" y="159677"/>
                </a:lnTo>
                <a:lnTo>
                  <a:pt x="250532" y="157479"/>
                </a:lnTo>
                <a:lnTo>
                  <a:pt x="251256" y="153835"/>
                </a:lnTo>
                <a:lnTo>
                  <a:pt x="256915" y="130505"/>
                </a:lnTo>
                <a:lnTo>
                  <a:pt x="234467" y="130505"/>
                </a:lnTo>
                <a:lnTo>
                  <a:pt x="204520" y="13119"/>
                </a:lnTo>
                <a:lnTo>
                  <a:pt x="203060" y="9474"/>
                </a:lnTo>
                <a:lnTo>
                  <a:pt x="202323" y="7289"/>
                </a:lnTo>
                <a:lnTo>
                  <a:pt x="200863" y="5829"/>
                </a:lnTo>
                <a:lnTo>
                  <a:pt x="199402" y="5105"/>
                </a:lnTo>
                <a:lnTo>
                  <a:pt x="197205" y="4368"/>
                </a:lnTo>
                <a:close/>
              </a:path>
              <a:path w="539115" h="321309">
                <a:moveTo>
                  <a:pt x="304513" y="39369"/>
                </a:moveTo>
                <a:lnTo>
                  <a:pt x="279019" y="39369"/>
                </a:lnTo>
                <a:lnTo>
                  <a:pt x="306768" y="153835"/>
                </a:lnTo>
                <a:lnTo>
                  <a:pt x="307505" y="157479"/>
                </a:lnTo>
                <a:lnTo>
                  <a:pt x="308965" y="159677"/>
                </a:lnTo>
                <a:lnTo>
                  <a:pt x="311886" y="162585"/>
                </a:lnTo>
                <a:lnTo>
                  <a:pt x="314071" y="163321"/>
                </a:lnTo>
                <a:lnTo>
                  <a:pt x="338175" y="163321"/>
                </a:lnTo>
                <a:lnTo>
                  <a:pt x="341096" y="160400"/>
                </a:lnTo>
                <a:lnTo>
                  <a:pt x="342557" y="158216"/>
                </a:lnTo>
                <a:lnTo>
                  <a:pt x="343293" y="154571"/>
                </a:lnTo>
                <a:lnTo>
                  <a:pt x="350136" y="132689"/>
                </a:lnTo>
                <a:lnTo>
                  <a:pt x="325031" y="132689"/>
                </a:lnTo>
                <a:lnTo>
                  <a:pt x="304513" y="39369"/>
                </a:lnTo>
                <a:close/>
              </a:path>
              <a:path w="539115" h="321309">
                <a:moveTo>
                  <a:pt x="386384" y="5105"/>
                </a:moveTo>
                <a:lnTo>
                  <a:pt x="360819" y="5105"/>
                </a:lnTo>
                <a:lnTo>
                  <a:pt x="357898" y="8013"/>
                </a:lnTo>
                <a:lnTo>
                  <a:pt x="356438" y="10210"/>
                </a:lnTo>
                <a:lnTo>
                  <a:pt x="355714" y="13855"/>
                </a:lnTo>
                <a:lnTo>
                  <a:pt x="325031" y="132689"/>
                </a:lnTo>
                <a:lnTo>
                  <a:pt x="350136" y="132689"/>
                </a:lnTo>
                <a:lnTo>
                  <a:pt x="386384" y="16763"/>
                </a:lnTo>
                <a:lnTo>
                  <a:pt x="387121" y="14579"/>
                </a:lnTo>
                <a:lnTo>
                  <a:pt x="387845" y="13119"/>
                </a:lnTo>
                <a:lnTo>
                  <a:pt x="387845" y="6565"/>
                </a:lnTo>
                <a:lnTo>
                  <a:pt x="386384" y="5105"/>
                </a:lnTo>
                <a:close/>
              </a:path>
              <a:path w="539115" h="321309">
                <a:moveTo>
                  <a:pt x="291439" y="4368"/>
                </a:moveTo>
                <a:lnTo>
                  <a:pt x="267335" y="4368"/>
                </a:lnTo>
                <a:lnTo>
                  <a:pt x="264414" y="7289"/>
                </a:lnTo>
                <a:lnTo>
                  <a:pt x="262953" y="9474"/>
                </a:lnTo>
                <a:lnTo>
                  <a:pt x="262216" y="13119"/>
                </a:lnTo>
                <a:lnTo>
                  <a:pt x="234467" y="130505"/>
                </a:lnTo>
                <a:lnTo>
                  <a:pt x="256915" y="130505"/>
                </a:lnTo>
                <a:lnTo>
                  <a:pt x="279019" y="39369"/>
                </a:lnTo>
                <a:lnTo>
                  <a:pt x="304513" y="39369"/>
                </a:lnTo>
                <a:lnTo>
                  <a:pt x="298742" y="13119"/>
                </a:lnTo>
                <a:lnTo>
                  <a:pt x="298005" y="9474"/>
                </a:lnTo>
                <a:lnTo>
                  <a:pt x="296544" y="7289"/>
                </a:lnTo>
                <a:lnTo>
                  <a:pt x="295084" y="5829"/>
                </a:lnTo>
                <a:lnTo>
                  <a:pt x="293624" y="5105"/>
                </a:lnTo>
                <a:lnTo>
                  <a:pt x="291439" y="4368"/>
                </a:lnTo>
                <a:close/>
              </a:path>
              <a:path w="539115" h="321309">
                <a:moveTo>
                  <a:pt x="406831" y="131965"/>
                </a:moveTo>
                <a:lnTo>
                  <a:pt x="401726" y="131965"/>
                </a:lnTo>
                <a:lnTo>
                  <a:pt x="400265" y="134150"/>
                </a:lnTo>
                <a:lnTo>
                  <a:pt x="400265" y="150190"/>
                </a:lnTo>
                <a:lnTo>
                  <a:pt x="401726" y="153111"/>
                </a:lnTo>
                <a:lnTo>
                  <a:pt x="403186" y="155295"/>
                </a:lnTo>
                <a:lnTo>
                  <a:pt x="406107" y="156756"/>
                </a:lnTo>
                <a:lnTo>
                  <a:pt x="410489" y="159677"/>
                </a:lnTo>
                <a:lnTo>
                  <a:pt x="454317" y="166966"/>
                </a:lnTo>
                <a:lnTo>
                  <a:pt x="460878" y="166828"/>
                </a:lnTo>
                <a:lnTo>
                  <a:pt x="505434" y="150190"/>
                </a:lnTo>
                <a:lnTo>
                  <a:pt x="510191" y="143636"/>
                </a:lnTo>
                <a:lnTo>
                  <a:pt x="445554" y="143636"/>
                </a:lnTo>
                <a:lnTo>
                  <a:pt x="438975" y="142900"/>
                </a:lnTo>
                <a:lnTo>
                  <a:pt x="424370" y="139979"/>
                </a:lnTo>
                <a:lnTo>
                  <a:pt x="417791" y="137794"/>
                </a:lnTo>
                <a:lnTo>
                  <a:pt x="411949" y="134886"/>
                </a:lnTo>
                <a:lnTo>
                  <a:pt x="410489" y="133426"/>
                </a:lnTo>
                <a:lnTo>
                  <a:pt x="409028" y="133426"/>
                </a:lnTo>
                <a:lnTo>
                  <a:pt x="407568" y="132689"/>
                </a:lnTo>
                <a:lnTo>
                  <a:pt x="406831" y="131965"/>
                </a:lnTo>
                <a:close/>
              </a:path>
              <a:path w="539115" h="321309">
                <a:moveTo>
                  <a:pt x="468922" y="723"/>
                </a:moveTo>
                <a:lnTo>
                  <a:pt x="452856" y="723"/>
                </a:lnTo>
                <a:lnTo>
                  <a:pt x="445554" y="1460"/>
                </a:lnTo>
                <a:lnTo>
                  <a:pt x="438238" y="3644"/>
                </a:lnTo>
                <a:lnTo>
                  <a:pt x="431672" y="5829"/>
                </a:lnTo>
                <a:lnTo>
                  <a:pt x="425094" y="8750"/>
                </a:lnTo>
                <a:lnTo>
                  <a:pt x="419989" y="13119"/>
                </a:lnTo>
                <a:lnTo>
                  <a:pt x="414870" y="16763"/>
                </a:lnTo>
                <a:lnTo>
                  <a:pt x="410489" y="21869"/>
                </a:lnTo>
                <a:lnTo>
                  <a:pt x="407568" y="27711"/>
                </a:lnTo>
                <a:lnTo>
                  <a:pt x="403910" y="33540"/>
                </a:lnTo>
                <a:lnTo>
                  <a:pt x="402450" y="40093"/>
                </a:lnTo>
                <a:lnTo>
                  <a:pt x="402450" y="47396"/>
                </a:lnTo>
                <a:lnTo>
                  <a:pt x="422722" y="83389"/>
                </a:lnTo>
                <a:lnTo>
                  <a:pt x="465264" y="99161"/>
                </a:lnTo>
                <a:lnTo>
                  <a:pt x="474027" y="102069"/>
                </a:lnTo>
                <a:lnTo>
                  <a:pt x="480606" y="104990"/>
                </a:lnTo>
                <a:lnTo>
                  <a:pt x="483527" y="108635"/>
                </a:lnTo>
                <a:lnTo>
                  <a:pt x="487184" y="111556"/>
                </a:lnTo>
                <a:lnTo>
                  <a:pt x="488645" y="115925"/>
                </a:lnTo>
                <a:lnTo>
                  <a:pt x="488645" y="128320"/>
                </a:lnTo>
                <a:lnTo>
                  <a:pt x="452856" y="143636"/>
                </a:lnTo>
                <a:lnTo>
                  <a:pt x="510191" y="143636"/>
                </a:lnTo>
                <a:lnTo>
                  <a:pt x="515670" y="132689"/>
                </a:lnTo>
                <a:lnTo>
                  <a:pt x="517131" y="126136"/>
                </a:lnTo>
                <a:lnTo>
                  <a:pt x="517131" y="118109"/>
                </a:lnTo>
                <a:lnTo>
                  <a:pt x="497955" y="84118"/>
                </a:lnTo>
                <a:lnTo>
                  <a:pt x="446278" y="65620"/>
                </a:lnTo>
                <a:lnTo>
                  <a:pt x="439699" y="62699"/>
                </a:lnTo>
                <a:lnTo>
                  <a:pt x="436054" y="59054"/>
                </a:lnTo>
                <a:lnTo>
                  <a:pt x="432396" y="56133"/>
                </a:lnTo>
                <a:lnTo>
                  <a:pt x="430936" y="51765"/>
                </a:lnTo>
                <a:lnTo>
                  <a:pt x="430936" y="39369"/>
                </a:lnTo>
                <a:lnTo>
                  <a:pt x="433857" y="34264"/>
                </a:lnTo>
                <a:lnTo>
                  <a:pt x="439699" y="30619"/>
                </a:lnTo>
                <a:lnTo>
                  <a:pt x="444817" y="26974"/>
                </a:lnTo>
                <a:lnTo>
                  <a:pt x="452856" y="25514"/>
                </a:lnTo>
                <a:lnTo>
                  <a:pt x="508355" y="25514"/>
                </a:lnTo>
                <a:lnTo>
                  <a:pt x="508355" y="17500"/>
                </a:lnTo>
                <a:lnTo>
                  <a:pt x="494487" y="6565"/>
                </a:lnTo>
                <a:lnTo>
                  <a:pt x="491566" y="5105"/>
                </a:lnTo>
                <a:lnTo>
                  <a:pt x="476961" y="2184"/>
                </a:lnTo>
                <a:lnTo>
                  <a:pt x="472567" y="1460"/>
                </a:lnTo>
                <a:lnTo>
                  <a:pt x="468922" y="723"/>
                </a:lnTo>
                <a:close/>
              </a:path>
              <a:path w="539115" h="321309">
                <a:moveTo>
                  <a:pt x="508355" y="25514"/>
                </a:moveTo>
                <a:lnTo>
                  <a:pt x="463080" y="25514"/>
                </a:lnTo>
                <a:lnTo>
                  <a:pt x="472240" y="25925"/>
                </a:lnTo>
                <a:lnTo>
                  <a:pt x="481063" y="27158"/>
                </a:lnTo>
                <a:lnTo>
                  <a:pt x="489476" y="29211"/>
                </a:lnTo>
                <a:lnTo>
                  <a:pt x="497408" y="32080"/>
                </a:lnTo>
                <a:lnTo>
                  <a:pt x="500329" y="33540"/>
                </a:lnTo>
                <a:lnTo>
                  <a:pt x="502513" y="34264"/>
                </a:lnTo>
                <a:lnTo>
                  <a:pt x="506895" y="34264"/>
                </a:lnTo>
                <a:lnTo>
                  <a:pt x="508355" y="32080"/>
                </a:lnTo>
                <a:lnTo>
                  <a:pt x="508355" y="255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23567" y="2947103"/>
            <a:ext cx="10383265" cy="1237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03274" y="3494278"/>
            <a:ext cx="11614785" cy="3749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5673597" y="8045322"/>
            <a:ext cx="3282315" cy="139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198880" y="7823454"/>
            <a:ext cx="1027430" cy="254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Carlito"/>
                <a:cs typeface="Carlito"/>
              </a:defRPr>
            </a:lvl1pPr>
          </a:lstStyle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0533888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1.png"/><Relationship Id="rId3" Type="http://schemas.openxmlformats.org/officeDocument/2006/relationships/image" Target="../media/image83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0" Type="http://schemas.openxmlformats.org/officeDocument/2006/relationships/image" Target="../media/image88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1.png"/><Relationship Id="rId3" Type="http://schemas.openxmlformats.org/officeDocument/2006/relationships/image" Target="../media/image83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0" Type="http://schemas.openxmlformats.org/officeDocument/2006/relationships/image" Target="../media/image88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1.png"/><Relationship Id="rId3" Type="http://schemas.openxmlformats.org/officeDocument/2006/relationships/image" Target="../media/image83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3.png"/><Relationship Id="rId9" Type="http://schemas.openxmlformats.org/officeDocument/2006/relationships/image" Target="../media/image94.png"/><Relationship Id="rId10" Type="http://schemas.openxmlformats.org/officeDocument/2006/relationships/image" Target="../media/image88.png"/><Relationship Id="rId11" Type="http://schemas.openxmlformats.org/officeDocument/2006/relationships/image" Target="../media/image95.png"/><Relationship Id="rId12" Type="http://schemas.openxmlformats.org/officeDocument/2006/relationships/image" Target="../media/image85.png"/><Relationship Id="rId13" Type="http://schemas.openxmlformats.org/officeDocument/2006/relationships/image" Target="../media/image96.png"/><Relationship Id="rId14" Type="http://schemas.openxmlformats.org/officeDocument/2006/relationships/image" Target="../media/image97.png"/><Relationship Id="rId15" Type="http://schemas.openxmlformats.org/officeDocument/2006/relationships/image" Target="../media/image98.png"/><Relationship Id="rId16" Type="http://schemas.openxmlformats.org/officeDocument/2006/relationships/image" Target="../media/image99.png"/><Relationship Id="rId17" Type="http://schemas.openxmlformats.org/officeDocument/2006/relationships/image" Target="../media/image100.png"/><Relationship Id="rId18" Type="http://schemas.openxmlformats.org/officeDocument/2006/relationships/image" Target="../media/image101.png"/><Relationship Id="rId19" Type="http://schemas.openxmlformats.org/officeDocument/2006/relationships/image" Target="../media/image102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103.png"/><Relationship Id="rId4" Type="http://schemas.openxmlformats.org/officeDocument/2006/relationships/image" Target="../media/image83.png"/><Relationship Id="rId5" Type="http://schemas.openxmlformats.org/officeDocument/2006/relationships/image" Target="../media/image89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7.png"/><Relationship Id="rId10" Type="http://schemas.openxmlformats.org/officeDocument/2006/relationships/image" Target="../media/image108.png"/><Relationship Id="rId11" Type="http://schemas.openxmlformats.org/officeDocument/2006/relationships/image" Target="../media/image109.png"/><Relationship Id="rId12" Type="http://schemas.openxmlformats.org/officeDocument/2006/relationships/image" Target="../media/image110.png"/><Relationship Id="rId13" Type="http://schemas.openxmlformats.org/officeDocument/2006/relationships/image" Target="../media/image111.png"/><Relationship Id="rId14" Type="http://schemas.openxmlformats.org/officeDocument/2006/relationships/image" Target="../media/image112.png"/><Relationship Id="rId15" Type="http://schemas.openxmlformats.org/officeDocument/2006/relationships/image" Target="../media/image113.png"/><Relationship Id="rId16" Type="http://schemas.openxmlformats.org/officeDocument/2006/relationships/image" Target="../media/image114.png"/><Relationship Id="rId17" Type="http://schemas.openxmlformats.org/officeDocument/2006/relationships/image" Target="../media/image115.png"/><Relationship Id="rId18" Type="http://schemas.openxmlformats.org/officeDocument/2006/relationships/image" Target="../media/image116.png"/><Relationship Id="rId19" Type="http://schemas.openxmlformats.org/officeDocument/2006/relationships/image" Target="../media/image117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118.png"/><Relationship Id="rId4" Type="http://schemas.openxmlformats.org/officeDocument/2006/relationships/hyperlink" Target="http://www.example.com/" TargetMode="External"/><Relationship Id="rId5" Type="http://schemas.openxmlformats.org/officeDocument/2006/relationships/image" Target="../media/image83.png"/><Relationship Id="rId6" Type="http://schemas.openxmlformats.org/officeDocument/2006/relationships/image" Target="../media/image105.png"/><Relationship Id="rId7" Type="http://schemas.openxmlformats.org/officeDocument/2006/relationships/image" Target="../media/image107.png"/><Relationship Id="rId8" Type="http://schemas.openxmlformats.org/officeDocument/2006/relationships/image" Target="../media/image106.png"/><Relationship Id="rId9" Type="http://schemas.openxmlformats.org/officeDocument/2006/relationships/image" Target="../media/image108.png"/><Relationship Id="rId10" Type="http://schemas.openxmlformats.org/officeDocument/2006/relationships/image" Target="../media/image119.png"/><Relationship Id="rId11" Type="http://schemas.openxmlformats.org/officeDocument/2006/relationships/image" Target="../media/image110.png"/><Relationship Id="rId12" Type="http://schemas.openxmlformats.org/officeDocument/2006/relationships/image" Target="../media/image111.png"/><Relationship Id="rId13" Type="http://schemas.openxmlformats.org/officeDocument/2006/relationships/image" Target="../media/image120.png"/><Relationship Id="rId14" Type="http://schemas.openxmlformats.org/officeDocument/2006/relationships/image" Target="../media/image113.png"/><Relationship Id="rId15" Type="http://schemas.openxmlformats.org/officeDocument/2006/relationships/image" Target="../media/image121.png"/><Relationship Id="rId16" Type="http://schemas.openxmlformats.org/officeDocument/2006/relationships/image" Target="../media/image115.png"/><Relationship Id="rId17" Type="http://schemas.openxmlformats.org/officeDocument/2006/relationships/image" Target="../media/image122.png"/><Relationship Id="rId18" Type="http://schemas.openxmlformats.org/officeDocument/2006/relationships/image" Target="../media/image123.png"/><Relationship Id="rId19" Type="http://schemas.openxmlformats.org/officeDocument/2006/relationships/image" Target="../media/image116.png"/><Relationship Id="rId20" Type="http://schemas.openxmlformats.org/officeDocument/2006/relationships/image" Target="../media/image117.png"/><Relationship Id="rId21" Type="http://schemas.openxmlformats.org/officeDocument/2006/relationships/image" Target="../media/image89.png"/><Relationship Id="rId22" Type="http://schemas.openxmlformats.org/officeDocument/2006/relationships/image" Target="../media/image104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83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19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Relationship Id="rId11" Type="http://schemas.openxmlformats.org/officeDocument/2006/relationships/image" Target="../media/image124.png"/><Relationship Id="rId12" Type="http://schemas.openxmlformats.org/officeDocument/2006/relationships/image" Target="../media/image113.png"/><Relationship Id="rId13" Type="http://schemas.openxmlformats.org/officeDocument/2006/relationships/image" Target="../media/image125.png"/><Relationship Id="rId14" Type="http://schemas.openxmlformats.org/officeDocument/2006/relationships/image" Target="../media/image115.png"/><Relationship Id="rId15" Type="http://schemas.openxmlformats.org/officeDocument/2006/relationships/image" Target="../media/image122.png"/><Relationship Id="rId16" Type="http://schemas.openxmlformats.org/officeDocument/2006/relationships/image" Target="../media/image126.png"/><Relationship Id="rId17" Type="http://schemas.openxmlformats.org/officeDocument/2006/relationships/image" Target="../media/image116.png"/><Relationship Id="rId18" Type="http://schemas.openxmlformats.org/officeDocument/2006/relationships/image" Target="../media/image117.png"/><Relationship Id="rId19" Type="http://schemas.openxmlformats.org/officeDocument/2006/relationships/image" Target="../media/image104.png"/><Relationship Id="rId20" Type="http://schemas.openxmlformats.org/officeDocument/2006/relationships/image" Target="../media/image89.png"/><Relationship Id="rId21" Type="http://schemas.openxmlformats.org/officeDocument/2006/relationships/hyperlink" Target="http://www.example.com/" TargetMode="Externa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Relationship Id="rId8" Type="http://schemas.openxmlformats.org/officeDocument/2006/relationships/image" Target="../media/image133.png"/><Relationship Id="rId9" Type="http://schemas.openxmlformats.org/officeDocument/2006/relationships/image" Target="../media/image134.png"/><Relationship Id="rId10" Type="http://schemas.openxmlformats.org/officeDocument/2006/relationships/image" Target="../media/image135.png"/><Relationship Id="rId11" Type="http://schemas.openxmlformats.org/officeDocument/2006/relationships/image" Target="../media/image136.png"/><Relationship Id="rId12" Type="http://schemas.openxmlformats.org/officeDocument/2006/relationships/image" Target="../media/image137.png"/><Relationship Id="rId13" Type="http://schemas.openxmlformats.org/officeDocument/2006/relationships/image" Target="../media/image138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3.png"/><Relationship Id="rId7" Type="http://schemas.openxmlformats.org/officeDocument/2006/relationships/image" Target="../media/image144.png"/><Relationship Id="rId8" Type="http://schemas.openxmlformats.org/officeDocument/2006/relationships/image" Target="../media/image145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Relationship Id="rId3" Type="http://schemas.openxmlformats.org/officeDocument/2006/relationships/image" Target="../media/image145.png"/><Relationship Id="rId4" Type="http://schemas.openxmlformats.org/officeDocument/2006/relationships/image" Target="../media/image139.png"/><Relationship Id="rId5" Type="http://schemas.openxmlformats.org/officeDocument/2006/relationships/image" Target="../media/image147.png"/><Relationship Id="rId6" Type="http://schemas.openxmlformats.org/officeDocument/2006/relationships/image" Target="../media/image148.png"/><Relationship Id="rId7" Type="http://schemas.openxmlformats.org/officeDocument/2006/relationships/image" Target="../media/image142.png"/><Relationship Id="rId8" Type="http://schemas.openxmlformats.org/officeDocument/2006/relationships/image" Target="../media/image149.png"/><Relationship Id="rId9" Type="http://schemas.openxmlformats.org/officeDocument/2006/relationships/image" Target="../media/image150.png"/><Relationship Id="rId10" Type="http://schemas.openxmlformats.org/officeDocument/2006/relationships/image" Target="../media/image144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83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19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Relationship Id="rId11" Type="http://schemas.openxmlformats.org/officeDocument/2006/relationships/image" Target="../media/image151.png"/><Relationship Id="rId12" Type="http://schemas.openxmlformats.org/officeDocument/2006/relationships/image" Target="../media/image113.png"/><Relationship Id="rId13" Type="http://schemas.openxmlformats.org/officeDocument/2006/relationships/image" Target="../media/image125.png"/><Relationship Id="rId14" Type="http://schemas.openxmlformats.org/officeDocument/2006/relationships/image" Target="../media/image115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89.png"/><Relationship Id="rId4" Type="http://schemas.openxmlformats.org/officeDocument/2006/relationships/image" Target="../media/image83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Relationship Id="rId10" Type="http://schemas.openxmlformats.org/officeDocument/2006/relationships/image" Target="../media/image110.png"/><Relationship Id="rId11" Type="http://schemas.openxmlformats.org/officeDocument/2006/relationships/image" Target="../media/image111.png"/><Relationship Id="rId12" Type="http://schemas.openxmlformats.org/officeDocument/2006/relationships/image" Target="../media/image152.png"/><Relationship Id="rId13" Type="http://schemas.openxmlformats.org/officeDocument/2006/relationships/image" Target="../media/image113.png"/><Relationship Id="rId14" Type="http://schemas.openxmlformats.org/officeDocument/2006/relationships/image" Target="../media/image125.png"/><Relationship Id="rId15" Type="http://schemas.openxmlformats.org/officeDocument/2006/relationships/image" Target="../media/image115.png"/><Relationship Id="rId16" Type="http://schemas.openxmlformats.org/officeDocument/2006/relationships/image" Target="../media/image153.png"/><Relationship Id="rId17" Type="http://schemas.openxmlformats.org/officeDocument/2006/relationships/image" Target="../media/image116.png"/><Relationship Id="rId18" Type="http://schemas.openxmlformats.org/officeDocument/2006/relationships/image" Target="../media/image117.png"/><Relationship Id="rId19" Type="http://schemas.openxmlformats.org/officeDocument/2006/relationships/image" Target="../media/image154.png"/><Relationship Id="rId20" Type="http://schemas.openxmlformats.org/officeDocument/2006/relationships/hyperlink" Target="http://www.example.com/" TargetMode="External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83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55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Relationship Id="rId11" Type="http://schemas.openxmlformats.org/officeDocument/2006/relationships/image" Target="../media/image156.png"/><Relationship Id="rId12" Type="http://schemas.openxmlformats.org/officeDocument/2006/relationships/image" Target="../media/image113.png"/><Relationship Id="rId13" Type="http://schemas.openxmlformats.org/officeDocument/2006/relationships/image" Target="../media/image157.png"/><Relationship Id="rId14" Type="http://schemas.openxmlformats.org/officeDocument/2006/relationships/image" Target="../media/image115.png"/><Relationship Id="rId15" Type="http://schemas.openxmlformats.org/officeDocument/2006/relationships/image" Target="../media/image158.png"/><Relationship Id="rId16" Type="http://schemas.openxmlformats.org/officeDocument/2006/relationships/image" Target="../media/image116.png"/><Relationship Id="rId17" Type="http://schemas.openxmlformats.org/officeDocument/2006/relationships/image" Target="../media/image117.png"/><Relationship Id="rId18" Type="http://schemas.openxmlformats.org/officeDocument/2006/relationships/image" Target="../media/image159.png"/><Relationship Id="rId19" Type="http://schemas.openxmlformats.org/officeDocument/2006/relationships/image" Target="../media/image89.png"/><Relationship Id="rId20" Type="http://schemas.openxmlformats.org/officeDocument/2006/relationships/hyperlink" Target="http://www.example.com/" TargetMode="External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83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60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Relationship Id="rId11" Type="http://schemas.openxmlformats.org/officeDocument/2006/relationships/image" Target="../media/image113.png"/><Relationship Id="rId12" Type="http://schemas.openxmlformats.org/officeDocument/2006/relationships/image" Target="../media/image161.png"/><Relationship Id="rId13" Type="http://schemas.openxmlformats.org/officeDocument/2006/relationships/image" Target="../media/image157.png"/><Relationship Id="rId14" Type="http://schemas.openxmlformats.org/officeDocument/2006/relationships/image" Target="../media/image115.png"/><Relationship Id="rId15" Type="http://schemas.openxmlformats.org/officeDocument/2006/relationships/image" Target="../media/image162.png"/><Relationship Id="rId16" Type="http://schemas.openxmlformats.org/officeDocument/2006/relationships/image" Target="../media/image89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83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19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Relationship Id="rId11" Type="http://schemas.openxmlformats.org/officeDocument/2006/relationships/image" Target="../media/image113.png"/><Relationship Id="rId12" Type="http://schemas.openxmlformats.org/officeDocument/2006/relationships/image" Target="../media/image163.png"/><Relationship Id="rId13" Type="http://schemas.openxmlformats.org/officeDocument/2006/relationships/image" Target="../media/image164.png"/><Relationship Id="rId14" Type="http://schemas.openxmlformats.org/officeDocument/2006/relationships/image" Target="../media/image115.png"/><Relationship Id="rId15" Type="http://schemas.openxmlformats.org/officeDocument/2006/relationships/image" Target="../media/image162.png"/><Relationship Id="rId16" Type="http://schemas.openxmlformats.org/officeDocument/2006/relationships/image" Target="../media/image89.png"/><Relationship Id="rId17" Type="http://schemas.openxmlformats.org/officeDocument/2006/relationships/image" Target="../media/image122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83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65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Relationship Id="rId11" Type="http://schemas.openxmlformats.org/officeDocument/2006/relationships/image" Target="../media/image113.png"/><Relationship Id="rId12" Type="http://schemas.openxmlformats.org/officeDocument/2006/relationships/image" Target="../media/image166.png"/><Relationship Id="rId13" Type="http://schemas.openxmlformats.org/officeDocument/2006/relationships/image" Target="../media/image167.png"/><Relationship Id="rId14" Type="http://schemas.openxmlformats.org/officeDocument/2006/relationships/image" Target="../media/image115.png"/><Relationship Id="rId15" Type="http://schemas.openxmlformats.org/officeDocument/2006/relationships/image" Target="../media/image162.png"/><Relationship Id="rId16" Type="http://schemas.openxmlformats.org/officeDocument/2006/relationships/image" Target="../media/image89.png"/><Relationship Id="rId17" Type="http://schemas.openxmlformats.org/officeDocument/2006/relationships/image" Target="../media/image122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png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71.png"/><Relationship Id="rId6" Type="http://schemas.openxmlformats.org/officeDocument/2006/relationships/image" Target="../media/image172.png"/><Relationship Id="rId7" Type="http://schemas.openxmlformats.org/officeDocument/2006/relationships/image" Target="../media/image173.png"/><Relationship Id="rId8" Type="http://schemas.openxmlformats.org/officeDocument/2006/relationships/image" Target="../media/image174.png"/><Relationship Id="rId9" Type="http://schemas.openxmlformats.org/officeDocument/2006/relationships/image" Target="../media/image175.png"/><Relationship Id="rId10" Type="http://schemas.openxmlformats.org/officeDocument/2006/relationships/image" Target="../media/image16.png"/><Relationship Id="rId11" Type="http://schemas.openxmlformats.org/officeDocument/2006/relationships/image" Target="../media/image176.png"/><Relationship Id="rId12" Type="http://schemas.openxmlformats.org/officeDocument/2006/relationships/image" Target="../media/image177.png"/><Relationship Id="rId13" Type="http://schemas.openxmlformats.org/officeDocument/2006/relationships/image" Target="../media/image178.png"/><Relationship Id="rId14" Type="http://schemas.openxmlformats.org/officeDocument/2006/relationships/image" Target="../media/image179.png"/><Relationship Id="rId15" Type="http://schemas.openxmlformats.org/officeDocument/2006/relationships/image" Target="../media/image180.png"/><Relationship Id="rId16" Type="http://schemas.openxmlformats.org/officeDocument/2006/relationships/image" Target="../media/image15.png"/><Relationship Id="rId17" Type="http://schemas.openxmlformats.org/officeDocument/2006/relationships/image" Target="../media/image17.png"/><Relationship Id="rId18" Type="http://schemas.openxmlformats.org/officeDocument/2006/relationships/image" Target="../media/image181.png"/><Relationship Id="rId19" Type="http://schemas.openxmlformats.org/officeDocument/2006/relationships/image" Target="../media/image182.png"/><Relationship Id="rId20" Type="http://schemas.openxmlformats.org/officeDocument/2006/relationships/image" Target="../media/image183.png"/><Relationship Id="rId21" Type="http://schemas.openxmlformats.org/officeDocument/2006/relationships/image" Target="../media/image184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png"/><Relationship Id="rId3" Type="http://schemas.openxmlformats.org/officeDocument/2006/relationships/image" Target="../media/image169.pn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71.png"/><Relationship Id="rId7" Type="http://schemas.openxmlformats.org/officeDocument/2006/relationships/image" Target="../media/image170.png"/><Relationship Id="rId8" Type="http://schemas.openxmlformats.org/officeDocument/2006/relationships/image" Target="../media/image187.png"/><Relationship Id="rId9" Type="http://schemas.openxmlformats.org/officeDocument/2006/relationships/image" Target="../media/image188.png"/><Relationship Id="rId10" Type="http://schemas.openxmlformats.org/officeDocument/2006/relationships/image" Target="../media/image189.png"/><Relationship Id="rId11" Type="http://schemas.openxmlformats.org/officeDocument/2006/relationships/image" Target="../media/image190.png"/><Relationship Id="rId12" Type="http://schemas.openxmlformats.org/officeDocument/2006/relationships/image" Target="../media/image191.png"/><Relationship Id="rId13" Type="http://schemas.openxmlformats.org/officeDocument/2006/relationships/image" Target="../media/image192.png"/><Relationship Id="rId14" Type="http://schemas.openxmlformats.org/officeDocument/2006/relationships/image" Target="../media/image193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png"/><Relationship Id="rId18" Type="http://schemas.openxmlformats.org/officeDocument/2006/relationships/image" Target="../media/image175.png"/><Relationship Id="rId19" Type="http://schemas.openxmlformats.org/officeDocument/2006/relationships/image" Target="../media/image176.png"/><Relationship Id="rId20" Type="http://schemas.openxmlformats.org/officeDocument/2006/relationships/image" Target="../media/image194.png"/><Relationship Id="rId21" Type="http://schemas.openxmlformats.org/officeDocument/2006/relationships/image" Target="../media/image195.png"/><Relationship Id="rId22" Type="http://schemas.openxmlformats.org/officeDocument/2006/relationships/image" Target="../media/image182.png"/><Relationship Id="rId23" Type="http://schemas.openxmlformats.org/officeDocument/2006/relationships/image" Target="../media/image196.png"/><Relationship Id="rId24" Type="http://schemas.openxmlformats.org/officeDocument/2006/relationships/image" Target="../media/image197.png"/><Relationship Id="rId25" Type="http://schemas.openxmlformats.org/officeDocument/2006/relationships/image" Target="../media/image198.png"/><Relationship Id="rId26" Type="http://schemas.openxmlformats.org/officeDocument/2006/relationships/image" Target="../media/image199.png"/><Relationship Id="rId27" Type="http://schemas.openxmlformats.org/officeDocument/2006/relationships/image" Target="../media/image200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1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2.png"/><Relationship Id="rId3" Type="http://schemas.openxmlformats.org/officeDocument/2006/relationships/image" Target="../media/image203.png"/><Relationship Id="rId4" Type="http://schemas.openxmlformats.org/officeDocument/2006/relationships/image" Target="../media/image204.png"/><Relationship Id="rId5" Type="http://schemas.openxmlformats.org/officeDocument/2006/relationships/image" Target="../media/image205.png"/><Relationship Id="rId6" Type="http://schemas.openxmlformats.org/officeDocument/2006/relationships/image" Target="../media/image206.png"/><Relationship Id="rId7" Type="http://schemas.openxmlformats.org/officeDocument/2006/relationships/image" Target="../media/image207.png"/><Relationship Id="rId8" Type="http://schemas.openxmlformats.org/officeDocument/2006/relationships/image" Target="../media/image208.png"/><Relationship Id="rId9" Type="http://schemas.openxmlformats.org/officeDocument/2006/relationships/image" Target="../media/image209.png"/><Relationship Id="rId10" Type="http://schemas.openxmlformats.org/officeDocument/2006/relationships/image" Target="../media/image210.png"/><Relationship Id="rId11" Type="http://schemas.openxmlformats.org/officeDocument/2006/relationships/image" Target="../media/image211.png"/><Relationship Id="rId12" Type="http://schemas.openxmlformats.org/officeDocument/2006/relationships/image" Target="../media/image212.png"/><Relationship Id="rId13" Type="http://schemas.openxmlformats.org/officeDocument/2006/relationships/image" Target="../media/image213.png"/><Relationship Id="rId14" Type="http://schemas.openxmlformats.org/officeDocument/2006/relationships/image" Target="../media/image214.png"/><Relationship Id="rId15" Type="http://schemas.openxmlformats.org/officeDocument/2006/relationships/image" Target="../media/image215.png"/><Relationship Id="rId16" Type="http://schemas.openxmlformats.org/officeDocument/2006/relationships/image" Target="../media/image216.png"/><Relationship Id="rId17" Type="http://schemas.openxmlformats.org/officeDocument/2006/relationships/image" Target="../media/image217.png"/><Relationship Id="rId18" Type="http://schemas.openxmlformats.org/officeDocument/2006/relationships/image" Target="../media/image218.png"/><Relationship Id="rId19" Type="http://schemas.openxmlformats.org/officeDocument/2006/relationships/image" Target="../media/image219.png"/><Relationship Id="rId20" Type="http://schemas.openxmlformats.org/officeDocument/2006/relationships/image" Target="../media/image220.png"/><Relationship Id="rId21" Type="http://schemas.openxmlformats.org/officeDocument/2006/relationships/image" Target="../media/image221.png"/><Relationship Id="rId22" Type="http://schemas.openxmlformats.org/officeDocument/2006/relationships/image" Target="../media/image222.png"/><Relationship Id="rId23" Type="http://schemas.openxmlformats.org/officeDocument/2006/relationships/image" Target="../media/image223.png"/><Relationship Id="rId24" Type="http://schemas.openxmlformats.org/officeDocument/2006/relationships/image" Target="../media/image224.png"/><Relationship Id="rId25" Type="http://schemas.openxmlformats.org/officeDocument/2006/relationships/image" Target="../media/image225.png"/><Relationship Id="rId26" Type="http://schemas.openxmlformats.org/officeDocument/2006/relationships/image" Target="../media/image226.png"/><Relationship Id="rId27" Type="http://schemas.openxmlformats.org/officeDocument/2006/relationships/image" Target="../media/image227.png"/><Relationship Id="rId28" Type="http://schemas.openxmlformats.org/officeDocument/2006/relationships/image" Target="../media/image228.png"/><Relationship Id="rId29" Type="http://schemas.openxmlformats.org/officeDocument/2006/relationships/image" Target="../media/image229.png"/><Relationship Id="rId30" Type="http://schemas.openxmlformats.org/officeDocument/2006/relationships/image" Target="../media/image230.png"/><Relationship Id="rId31" Type="http://schemas.openxmlformats.org/officeDocument/2006/relationships/image" Target="../media/image231.png"/><Relationship Id="rId32" Type="http://schemas.openxmlformats.org/officeDocument/2006/relationships/image" Target="../media/image232.png"/><Relationship Id="rId33" Type="http://schemas.openxmlformats.org/officeDocument/2006/relationships/image" Target="../media/image233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4.png"/><Relationship Id="rId3" Type="http://schemas.openxmlformats.org/officeDocument/2006/relationships/image" Target="../media/image235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6.png"/><Relationship Id="rId3" Type="http://schemas.openxmlformats.org/officeDocument/2006/relationships/image" Target="../media/image237.png"/><Relationship Id="rId4" Type="http://schemas.openxmlformats.org/officeDocument/2006/relationships/image" Target="../media/image238.png"/><Relationship Id="rId5" Type="http://schemas.openxmlformats.org/officeDocument/2006/relationships/image" Target="../media/image234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9.png"/><Relationship Id="rId3" Type="http://schemas.openxmlformats.org/officeDocument/2006/relationships/image" Target="../media/image240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1.png"/><Relationship Id="rId3" Type="http://schemas.openxmlformats.org/officeDocument/2006/relationships/image" Target="../media/image242.png"/><Relationship Id="rId4" Type="http://schemas.openxmlformats.org/officeDocument/2006/relationships/image" Target="../media/image243.png"/><Relationship Id="rId5" Type="http://schemas.openxmlformats.org/officeDocument/2006/relationships/image" Target="../media/image244.png"/><Relationship Id="rId6" Type="http://schemas.openxmlformats.org/officeDocument/2006/relationships/image" Target="../media/image245.png"/><Relationship Id="rId7" Type="http://schemas.openxmlformats.org/officeDocument/2006/relationships/image" Target="../media/image246.png"/><Relationship Id="rId8" Type="http://schemas.openxmlformats.org/officeDocument/2006/relationships/image" Target="../media/image247.png"/><Relationship Id="rId9" Type="http://schemas.openxmlformats.org/officeDocument/2006/relationships/image" Target="../media/image248.png"/><Relationship Id="rId10" Type="http://schemas.openxmlformats.org/officeDocument/2006/relationships/image" Target="../media/image249.png"/><Relationship Id="rId11" Type="http://schemas.openxmlformats.org/officeDocument/2006/relationships/image" Target="../media/image250.png"/><Relationship Id="rId12" Type="http://schemas.openxmlformats.org/officeDocument/2006/relationships/image" Target="../media/image251.png"/><Relationship Id="rId13" Type="http://schemas.openxmlformats.org/officeDocument/2006/relationships/image" Target="../media/image252.png"/><Relationship Id="rId14" Type="http://schemas.openxmlformats.org/officeDocument/2006/relationships/image" Target="../media/image253.png"/><Relationship Id="rId15" Type="http://schemas.openxmlformats.org/officeDocument/2006/relationships/image" Target="../media/image254.png"/><Relationship Id="rId16" Type="http://schemas.openxmlformats.org/officeDocument/2006/relationships/image" Target="../media/image255.png"/><Relationship Id="rId17" Type="http://schemas.openxmlformats.org/officeDocument/2006/relationships/image" Target="../media/image256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7.png"/><Relationship Id="rId3" Type="http://schemas.openxmlformats.org/officeDocument/2006/relationships/image" Target="../media/image258.png"/><Relationship Id="rId4" Type="http://schemas.openxmlformats.org/officeDocument/2006/relationships/image" Target="../media/image259.png"/><Relationship Id="rId5" Type="http://schemas.openxmlformats.org/officeDocument/2006/relationships/image" Target="../media/image260.png"/><Relationship Id="rId6" Type="http://schemas.openxmlformats.org/officeDocument/2006/relationships/image" Target="../media/image146.png"/><Relationship Id="rId7" Type="http://schemas.openxmlformats.org/officeDocument/2006/relationships/image" Target="../media/image261.png"/><Relationship Id="rId8" Type="http://schemas.openxmlformats.org/officeDocument/2006/relationships/image" Target="../media/image262.png"/><Relationship Id="rId9" Type="http://schemas.openxmlformats.org/officeDocument/2006/relationships/image" Target="../media/image263.png"/><Relationship Id="rId10" Type="http://schemas.openxmlformats.org/officeDocument/2006/relationships/image" Target="../media/image264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7.png"/><Relationship Id="rId3" Type="http://schemas.openxmlformats.org/officeDocument/2006/relationships/image" Target="../media/image258.png"/><Relationship Id="rId4" Type="http://schemas.openxmlformats.org/officeDocument/2006/relationships/image" Target="../media/image259.png"/><Relationship Id="rId5" Type="http://schemas.openxmlformats.org/officeDocument/2006/relationships/image" Target="../media/image260.png"/><Relationship Id="rId6" Type="http://schemas.openxmlformats.org/officeDocument/2006/relationships/image" Target="../media/image146.png"/><Relationship Id="rId7" Type="http://schemas.openxmlformats.org/officeDocument/2006/relationships/image" Target="../media/image265.png"/><Relationship Id="rId8" Type="http://schemas.openxmlformats.org/officeDocument/2006/relationships/image" Target="../media/image266.png"/><Relationship Id="rId9" Type="http://schemas.openxmlformats.org/officeDocument/2006/relationships/image" Target="../media/image264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7.png"/><Relationship Id="rId3" Type="http://schemas.openxmlformats.org/officeDocument/2006/relationships/image" Target="../media/image258.png"/><Relationship Id="rId4" Type="http://schemas.openxmlformats.org/officeDocument/2006/relationships/image" Target="../media/image259.png"/><Relationship Id="rId5" Type="http://schemas.openxmlformats.org/officeDocument/2006/relationships/image" Target="../media/image260.png"/><Relationship Id="rId6" Type="http://schemas.openxmlformats.org/officeDocument/2006/relationships/image" Target="../media/image146.png"/><Relationship Id="rId7" Type="http://schemas.openxmlformats.org/officeDocument/2006/relationships/image" Target="../media/image267.png"/><Relationship Id="rId8" Type="http://schemas.openxmlformats.org/officeDocument/2006/relationships/image" Target="../media/image268.png"/><Relationship Id="rId9" Type="http://schemas.openxmlformats.org/officeDocument/2006/relationships/image" Target="../media/image269.png"/><Relationship Id="rId10" Type="http://schemas.openxmlformats.org/officeDocument/2006/relationships/image" Target="../media/image270.png"/><Relationship Id="rId11" Type="http://schemas.openxmlformats.org/officeDocument/2006/relationships/image" Target="../media/image271.png"/><Relationship Id="rId12" Type="http://schemas.openxmlformats.org/officeDocument/2006/relationships/image" Target="../media/image272.png"/><Relationship Id="rId13" Type="http://schemas.openxmlformats.org/officeDocument/2006/relationships/image" Target="../media/image264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3.png"/><Relationship Id="rId3" Type="http://schemas.openxmlformats.org/officeDocument/2006/relationships/image" Target="../media/image274.png"/><Relationship Id="rId4" Type="http://schemas.openxmlformats.org/officeDocument/2006/relationships/image" Target="../media/image257.png"/><Relationship Id="rId5" Type="http://schemas.openxmlformats.org/officeDocument/2006/relationships/image" Target="../media/image146.png"/><Relationship Id="rId6" Type="http://schemas.openxmlformats.org/officeDocument/2006/relationships/image" Target="../media/image267.png"/><Relationship Id="rId7" Type="http://schemas.openxmlformats.org/officeDocument/2006/relationships/image" Target="../media/image258.png"/><Relationship Id="rId8" Type="http://schemas.openxmlformats.org/officeDocument/2006/relationships/image" Target="../media/image259.png"/><Relationship Id="rId9" Type="http://schemas.openxmlformats.org/officeDocument/2006/relationships/image" Target="../media/image260.png"/><Relationship Id="rId10" Type="http://schemas.openxmlformats.org/officeDocument/2006/relationships/image" Target="../media/image268.png"/><Relationship Id="rId11" Type="http://schemas.openxmlformats.org/officeDocument/2006/relationships/image" Target="../media/image270.png"/><Relationship Id="rId12" Type="http://schemas.openxmlformats.org/officeDocument/2006/relationships/image" Target="../media/image275.png"/><Relationship Id="rId13" Type="http://schemas.openxmlformats.org/officeDocument/2006/relationships/image" Target="../media/image276.png"/><Relationship Id="rId14" Type="http://schemas.openxmlformats.org/officeDocument/2006/relationships/image" Target="../media/image277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7.png"/><Relationship Id="rId3" Type="http://schemas.openxmlformats.org/officeDocument/2006/relationships/image" Target="../media/image258.png"/><Relationship Id="rId4" Type="http://schemas.openxmlformats.org/officeDocument/2006/relationships/image" Target="../media/image259.png"/><Relationship Id="rId5" Type="http://schemas.openxmlformats.org/officeDocument/2006/relationships/image" Target="../media/image260.png"/><Relationship Id="rId6" Type="http://schemas.openxmlformats.org/officeDocument/2006/relationships/image" Target="../media/image267.png"/><Relationship Id="rId7" Type="http://schemas.openxmlformats.org/officeDocument/2006/relationships/image" Target="../media/image146.png"/><Relationship Id="rId8" Type="http://schemas.openxmlformats.org/officeDocument/2006/relationships/image" Target="../media/image278.png"/><Relationship Id="rId9" Type="http://schemas.openxmlformats.org/officeDocument/2006/relationships/image" Target="../media/image270.png"/><Relationship Id="rId10" Type="http://schemas.openxmlformats.org/officeDocument/2006/relationships/image" Target="../media/image279.png"/><Relationship Id="rId11" Type="http://schemas.openxmlformats.org/officeDocument/2006/relationships/image" Target="../media/image280.png"/><Relationship Id="rId12" Type="http://schemas.openxmlformats.org/officeDocument/2006/relationships/image" Target="../media/image281.png"/><Relationship Id="rId13" Type="http://schemas.openxmlformats.org/officeDocument/2006/relationships/image" Target="../media/image282.png"/><Relationship Id="rId14" Type="http://schemas.openxmlformats.org/officeDocument/2006/relationships/image" Target="../media/image283.png"/><Relationship Id="rId15" Type="http://schemas.openxmlformats.org/officeDocument/2006/relationships/image" Target="../media/image284.png"/><Relationship Id="rId16" Type="http://schemas.openxmlformats.org/officeDocument/2006/relationships/image" Target="../media/image285.png"/><Relationship Id="rId17" Type="http://schemas.openxmlformats.org/officeDocument/2006/relationships/image" Target="../media/image286.png"/><Relationship Id="rId18" Type="http://schemas.openxmlformats.org/officeDocument/2006/relationships/image" Target="../media/image287.png"/><Relationship Id="rId19" Type="http://schemas.openxmlformats.org/officeDocument/2006/relationships/image" Target="../media/image288.png"/><Relationship Id="rId20" Type="http://schemas.openxmlformats.org/officeDocument/2006/relationships/image" Target="../media/image289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7.png"/><Relationship Id="rId3" Type="http://schemas.openxmlformats.org/officeDocument/2006/relationships/image" Target="../media/image258.png"/><Relationship Id="rId4" Type="http://schemas.openxmlformats.org/officeDocument/2006/relationships/image" Target="../media/image259.png"/><Relationship Id="rId5" Type="http://schemas.openxmlformats.org/officeDocument/2006/relationships/image" Target="../media/image260.png"/><Relationship Id="rId6" Type="http://schemas.openxmlformats.org/officeDocument/2006/relationships/image" Target="../media/image267.png"/><Relationship Id="rId7" Type="http://schemas.openxmlformats.org/officeDocument/2006/relationships/image" Target="../media/image146.png"/><Relationship Id="rId8" Type="http://schemas.openxmlformats.org/officeDocument/2006/relationships/image" Target="../media/image278.png"/><Relationship Id="rId9" Type="http://schemas.openxmlformats.org/officeDocument/2006/relationships/image" Target="../media/image270.png"/><Relationship Id="rId10" Type="http://schemas.openxmlformats.org/officeDocument/2006/relationships/image" Target="../media/image290.png"/><Relationship Id="rId11" Type="http://schemas.openxmlformats.org/officeDocument/2006/relationships/image" Target="../media/image291.png"/><Relationship Id="rId12" Type="http://schemas.openxmlformats.org/officeDocument/2006/relationships/image" Target="../media/image292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7.png"/><Relationship Id="rId3" Type="http://schemas.openxmlformats.org/officeDocument/2006/relationships/image" Target="../media/image258.png"/><Relationship Id="rId4" Type="http://schemas.openxmlformats.org/officeDocument/2006/relationships/image" Target="../media/image259.png"/><Relationship Id="rId5" Type="http://schemas.openxmlformats.org/officeDocument/2006/relationships/image" Target="../media/image260.png"/><Relationship Id="rId6" Type="http://schemas.openxmlformats.org/officeDocument/2006/relationships/image" Target="../media/image267.png"/><Relationship Id="rId7" Type="http://schemas.openxmlformats.org/officeDocument/2006/relationships/image" Target="../media/image146.png"/><Relationship Id="rId8" Type="http://schemas.openxmlformats.org/officeDocument/2006/relationships/image" Target="../media/image278.png"/><Relationship Id="rId9" Type="http://schemas.openxmlformats.org/officeDocument/2006/relationships/image" Target="../media/image270.png"/><Relationship Id="rId10" Type="http://schemas.openxmlformats.org/officeDocument/2006/relationships/image" Target="../media/image293.png"/><Relationship Id="rId11" Type="http://schemas.openxmlformats.org/officeDocument/2006/relationships/image" Target="../media/image294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Relationship Id="rId17" Type="http://schemas.openxmlformats.org/officeDocument/2006/relationships/image" Target="../media/image36.png"/><Relationship Id="rId18" Type="http://schemas.openxmlformats.org/officeDocument/2006/relationships/image" Target="../media/image18.png"/><Relationship Id="rId19" Type="http://schemas.openxmlformats.org/officeDocument/2006/relationships/image" Target="../media/image19.png"/><Relationship Id="rId20" Type="http://schemas.openxmlformats.org/officeDocument/2006/relationships/image" Target="../media/image15.png"/><Relationship Id="rId21" Type="http://schemas.openxmlformats.org/officeDocument/2006/relationships/image" Target="../media/image16.png"/><Relationship Id="rId22" Type="http://schemas.openxmlformats.org/officeDocument/2006/relationships/image" Target="../media/image17.png"/><Relationship Id="rId23" Type="http://schemas.openxmlformats.org/officeDocument/2006/relationships/image" Target="../media/image37.png"/><Relationship Id="rId24" Type="http://schemas.openxmlformats.org/officeDocument/2006/relationships/image" Target="../media/image38.png"/><Relationship Id="rId25" Type="http://schemas.openxmlformats.org/officeDocument/2006/relationships/image" Target="../media/image39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5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6.png"/><Relationship Id="rId3" Type="http://schemas.openxmlformats.org/officeDocument/2006/relationships/image" Target="../media/image297.png"/><Relationship Id="rId4" Type="http://schemas.openxmlformats.org/officeDocument/2006/relationships/image" Target="../media/image298.png"/><Relationship Id="rId5" Type="http://schemas.openxmlformats.org/officeDocument/2006/relationships/image" Target="../media/image299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0.jp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1.jp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2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3.png"/><Relationship Id="rId3" Type="http://schemas.openxmlformats.org/officeDocument/2006/relationships/image" Target="../media/image304.png"/><Relationship Id="rId4" Type="http://schemas.openxmlformats.org/officeDocument/2006/relationships/image" Target="../media/image305.png"/><Relationship Id="rId5" Type="http://schemas.openxmlformats.org/officeDocument/2006/relationships/image" Target="../media/image127.png"/><Relationship Id="rId6" Type="http://schemas.openxmlformats.org/officeDocument/2006/relationships/image" Target="../media/image306.png"/><Relationship Id="rId7" Type="http://schemas.openxmlformats.org/officeDocument/2006/relationships/image" Target="../media/image307.png"/><Relationship Id="rId8" Type="http://schemas.openxmlformats.org/officeDocument/2006/relationships/image" Target="../media/image308.png"/><Relationship Id="rId9" Type="http://schemas.openxmlformats.org/officeDocument/2006/relationships/image" Target="../media/image309.png"/><Relationship Id="rId10" Type="http://schemas.openxmlformats.org/officeDocument/2006/relationships/image" Target="../media/image310.png"/><Relationship Id="rId11" Type="http://schemas.openxmlformats.org/officeDocument/2006/relationships/image" Target="../media/image311.png"/><Relationship Id="rId12" Type="http://schemas.openxmlformats.org/officeDocument/2006/relationships/image" Target="../media/image312.png"/><Relationship Id="rId13" Type="http://schemas.openxmlformats.org/officeDocument/2006/relationships/image" Target="../media/image313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4.png"/><Relationship Id="rId3" Type="http://schemas.openxmlformats.org/officeDocument/2006/relationships/image" Target="../media/image89.png"/><Relationship Id="rId4" Type="http://schemas.openxmlformats.org/officeDocument/2006/relationships/image" Target="../media/image315.png"/><Relationship Id="rId5" Type="http://schemas.openxmlformats.org/officeDocument/2006/relationships/image" Target="../media/image316.png"/><Relationship Id="rId6" Type="http://schemas.openxmlformats.org/officeDocument/2006/relationships/image" Target="../media/image317.png"/><Relationship Id="rId7" Type="http://schemas.openxmlformats.org/officeDocument/2006/relationships/image" Target="../media/image318.png"/><Relationship Id="rId8" Type="http://schemas.openxmlformats.org/officeDocument/2006/relationships/image" Target="../media/image162.png"/><Relationship Id="rId9" Type="http://schemas.openxmlformats.org/officeDocument/2006/relationships/image" Target="../media/image319.png"/><Relationship Id="rId10" Type="http://schemas.openxmlformats.org/officeDocument/2006/relationships/image" Target="../media/image320.png"/><Relationship Id="rId11" Type="http://schemas.openxmlformats.org/officeDocument/2006/relationships/image" Target="../media/image321.png"/><Relationship Id="rId12" Type="http://schemas.openxmlformats.org/officeDocument/2006/relationships/image" Target="../media/image322.png"/><Relationship Id="rId13" Type="http://schemas.openxmlformats.org/officeDocument/2006/relationships/image" Target="../media/image323.png"/><Relationship Id="rId14" Type="http://schemas.openxmlformats.org/officeDocument/2006/relationships/image" Target="../media/image324.png"/><Relationship Id="rId15" Type="http://schemas.openxmlformats.org/officeDocument/2006/relationships/image" Target="../media/image325.png"/><Relationship Id="rId16" Type="http://schemas.openxmlformats.org/officeDocument/2006/relationships/image" Target="../media/image326.png"/><Relationship Id="rId17" Type="http://schemas.openxmlformats.org/officeDocument/2006/relationships/image" Target="../media/image327.png"/><Relationship Id="rId18" Type="http://schemas.openxmlformats.org/officeDocument/2006/relationships/image" Target="../media/image328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Relationship Id="rId3" Type="http://schemas.openxmlformats.org/officeDocument/2006/relationships/image" Target="../media/image145.png"/><Relationship Id="rId4" Type="http://schemas.openxmlformats.org/officeDocument/2006/relationships/image" Target="../media/image329.png"/><Relationship Id="rId5" Type="http://schemas.openxmlformats.org/officeDocument/2006/relationships/image" Target="../media/image330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46.png"/><Relationship Id="rId18" Type="http://schemas.openxmlformats.org/officeDocument/2006/relationships/image" Target="../media/image47.png"/><Relationship Id="rId19" Type="http://schemas.openxmlformats.org/officeDocument/2006/relationships/image" Target="../media/image48.png"/><Relationship Id="rId20" Type="http://schemas.openxmlformats.org/officeDocument/2006/relationships/image" Target="../media/image49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1.png"/><Relationship Id="rId3" Type="http://schemas.openxmlformats.org/officeDocument/2006/relationships/image" Target="../media/image332.png"/><Relationship Id="rId4" Type="http://schemas.openxmlformats.org/officeDocument/2006/relationships/image" Target="../media/image333.png"/><Relationship Id="rId5" Type="http://schemas.openxmlformats.org/officeDocument/2006/relationships/image" Target="../media/image334.png"/><Relationship Id="rId6" Type="http://schemas.openxmlformats.org/officeDocument/2006/relationships/image" Target="../media/image335.png"/><Relationship Id="rId7" Type="http://schemas.openxmlformats.org/officeDocument/2006/relationships/image" Target="../media/image336.png"/><Relationship Id="rId8" Type="http://schemas.openxmlformats.org/officeDocument/2006/relationships/image" Target="../media/image337.png"/><Relationship Id="rId9" Type="http://schemas.openxmlformats.org/officeDocument/2006/relationships/image" Target="../media/image338.png"/><Relationship Id="rId10" Type="http://schemas.openxmlformats.org/officeDocument/2006/relationships/image" Target="../media/image339.png"/><Relationship Id="rId11" Type="http://schemas.openxmlformats.org/officeDocument/2006/relationships/image" Target="../media/image340.png"/><Relationship Id="rId12" Type="http://schemas.openxmlformats.org/officeDocument/2006/relationships/image" Target="../media/image341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2.png"/><Relationship Id="rId3" Type="http://schemas.openxmlformats.org/officeDocument/2006/relationships/image" Target="../media/image343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4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Relationship Id="rId3" Type="http://schemas.openxmlformats.org/officeDocument/2006/relationships/image" Target="../media/image345.png"/><Relationship Id="rId4" Type="http://schemas.openxmlformats.org/officeDocument/2006/relationships/image" Target="../media/image346.png"/><Relationship Id="rId5" Type="http://schemas.openxmlformats.org/officeDocument/2006/relationships/image" Target="../media/image15.png"/><Relationship Id="rId6" Type="http://schemas.openxmlformats.org/officeDocument/2006/relationships/image" Target="../media/image347.png"/><Relationship Id="rId7" Type="http://schemas.openxmlformats.org/officeDocument/2006/relationships/image" Target="../media/image176.png"/><Relationship Id="rId8" Type="http://schemas.openxmlformats.org/officeDocument/2006/relationships/image" Target="../media/image348.png"/><Relationship Id="rId9" Type="http://schemas.openxmlformats.org/officeDocument/2006/relationships/image" Target="../media/image349.png"/><Relationship Id="rId10" Type="http://schemas.openxmlformats.org/officeDocument/2006/relationships/image" Target="../media/image350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Relationship Id="rId3" Type="http://schemas.openxmlformats.org/officeDocument/2006/relationships/image" Target="../media/image345.png"/><Relationship Id="rId4" Type="http://schemas.openxmlformats.org/officeDocument/2006/relationships/image" Target="../media/image15.png"/><Relationship Id="rId5" Type="http://schemas.openxmlformats.org/officeDocument/2006/relationships/image" Target="../media/image347.png"/><Relationship Id="rId6" Type="http://schemas.openxmlformats.org/officeDocument/2006/relationships/image" Target="../media/image176.png"/><Relationship Id="rId7" Type="http://schemas.openxmlformats.org/officeDocument/2006/relationships/image" Target="../media/image351.png"/><Relationship Id="rId8" Type="http://schemas.openxmlformats.org/officeDocument/2006/relationships/image" Target="../media/image349.png"/><Relationship Id="rId9" Type="http://schemas.openxmlformats.org/officeDocument/2006/relationships/image" Target="../media/image350.png"/><Relationship Id="rId10" Type="http://schemas.openxmlformats.org/officeDocument/2006/relationships/image" Target="../media/image352.pn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Relationship Id="rId3" Type="http://schemas.openxmlformats.org/officeDocument/2006/relationships/image" Target="../media/image353.png"/><Relationship Id="rId4" Type="http://schemas.openxmlformats.org/officeDocument/2006/relationships/image" Target="../media/image354.png"/><Relationship Id="rId5" Type="http://schemas.openxmlformats.org/officeDocument/2006/relationships/image" Target="../media/image355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356.png"/><Relationship Id="rId9" Type="http://schemas.openxmlformats.org/officeDocument/2006/relationships/image" Target="../media/image357.png"/><Relationship Id="rId10" Type="http://schemas.openxmlformats.org/officeDocument/2006/relationships/image" Target="../media/image358.png"/><Relationship Id="rId11" Type="http://schemas.openxmlformats.org/officeDocument/2006/relationships/image" Target="../media/image359.png"/><Relationship Id="rId12" Type="http://schemas.openxmlformats.org/officeDocument/2006/relationships/image" Target="../media/image360.png"/><Relationship Id="rId13" Type="http://schemas.openxmlformats.org/officeDocument/2006/relationships/image" Target="../media/image361.pn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example.com/" TargetMode="External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2.png"/><Relationship Id="rId3" Type="http://schemas.openxmlformats.org/officeDocument/2006/relationships/image" Target="../media/image2.png"/><Relationship Id="rId4" Type="http://schemas.openxmlformats.org/officeDocument/2006/relationships/image" Target="../media/image363.png"/><Relationship Id="rId5" Type="http://schemas.openxmlformats.org/officeDocument/2006/relationships/image" Target="../media/image364.png"/><Relationship Id="rId6" Type="http://schemas.openxmlformats.org/officeDocument/2006/relationships/image" Target="../media/image365.png"/><Relationship Id="rId7" Type="http://schemas.openxmlformats.org/officeDocument/2006/relationships/image" Target="../media/image366.png"/><Relationship Id="rId8" Type="http://schemas.openxmlformats.org/officeDocument/2006/relationships/image" Target="../media/image367.png"/><Relationship Id="rId9" Type="http://schemas.openxmlformats.org/officeDocument/2006/relationships/image" Target="../media/image368.png"/><Relationship Id="rId10" Type="http://schemas.openxmlformats.org/officeDocument/2006/relationships/image" Target="../media/image369.png"/><Relationship Id="rId11" Type="http://schemas.openxmlformats.org/officeDocument/2006/relationships/image" Target="../media/image370.png"/><Relationship Id="rId12" Type="http://schemas.openxmlformats.org/officeDocument/2006/relationships/image" Target="../media/image371.pn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2.png"/><Relationship Id="rId3" Type="http://schemas.openxmlformats.org/officeDocument/2006/relationships/hyperlink" Target="mailto:mattyloo@amazon.com" TargetMode="Externa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image" Target="../media/image63.png"/><Relationship Id="rId12" Type="http://schemas.openxmlformats.org/officeDocument/2006/relationships/image" Target="../media/image64.png"/><Relationship Id="rId13" Type="http://schemas.openxmlformats.org/officeDocument/2006/relationships/image" Target="../media/image65.png"/><Relationship Id="rId14" Type="http://schemas.openxmlformats.org/officeDocument/2006/relationships/image" Target="../media/image66.png"/><Relationship Id="rId15" Type="http://schemas.openxmlformats.org/officeDocument/2006/relationships/image" Target="../media/image67.png"/><Relationship Id="rId16" Type="http://schemas.openxmlformats.org/officeDocument/2006/relationships/image" Target="../media/image68.png"/><Relationship Id="rId17" Type="http://schemas.openxmlformats.org/officeDocument/2006/relationships/image" Target="../media/image69.png"/><Relationship Id="rId18" Type="http://schemas.openxmlformats.org/officeDocument/2006/relationships/image" Target="../media/image70.png"/><Relationship Id="rId19" Type="http://schemas.openxmlformats.org/officeDocument/2006/relationships/image" Target="../media/image71.png"/><Relationship Id="rId20" Type="http://schemas.openxmlformats.org/officeDocument/2006/relationships/image" Target="../media/image72.png"/><Relationship Id="rId21" Type="http://schemas.openxmlformats.org/officeDocument/2006/relationships/image" Target="../media/image73.png"/><Relationship Id="rId22" Type="http://schemas.openxmlformats.org/officeDocument/2006/relationships/image" Target="../media/image74.png"/><Relationship Id="rId23" Type="http://schemas.openxmlformats.org/officeDocument/2006/relationships/image" Target="../media/image75.png"/><Relationship Id="rId24" Type="http://schemas.openxmlformats.org/officeDocument/2006/relationships/image" Target="../media/image76.png"/><Relationship Id="rId25" Type="http://schemas.openxmlformats.org/officeDocument/2006/relationships/image" Target="../media/image77.png"/><Relationship Id="rId26" Type="http://schemas.openxmlformats.org/officeDocument/2006/relationships/image" Target="../media/image78.png"/><Relationship Id="rId27" Type="http://schemas.openxmlformats.org/officeDocument/2006/relationships/image" Target="../media/image79.png"/><Relationship Id="rId28" Type="http://schemas.openxmlformats.org/officeDocument/2006/relationships/image" Target="../media/image80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4630400" cy="8229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34682" y="7876793"/>
              <a:ext cx="539115" cy="321310"/>
            </a:xfrm>
            <a:custGeom>
              <a:avLst/>
              <a:gdLst/>
              <a:ahLst/>
              <a:cxnLst/>
              <a:rect l="l" t="t" r="r" b="b"/>
              <a:pathLst>
                <a:path w="539115" h="321309">
                  <a:moveTo>
                    <a:pt x="5118" y="208521"/>
                  </a:moveTo>
                  <a:lnTo>
                    <a:pt x="42731" y="249407"/>
                  </a:lnTo>
                  <a:lnTo>
                    <a:pt x="83028" y="274137"/>
                  </a:lnTo>
                  <a:lnTo>
                    <a:pt x="126366" y="294006"/>
                  </a:lnTo>
                  <a:lnTo>
                    <a:pt x="172381" y="308650"/>
                  </a:lnTo>
                  <a:lnTo>
                    <a:pt x="220707" y="317703"/>
                  </a:lnTo>
                  <a:lnTo>
                    <a:pt x="270979" y="320801"/>
                  </a:lnTo>
                  <a:lnTo>
                    <a:pt x="315977" y="318031"/>
                  </a:lnTo>
                  <a:lnTo>
                    <a:pt x="362062" y="309836"/>
                  </a:lnTo>
                  <a:lnTo>
                    <a:pt x="407341" y="296391"/>
                  </a:lnTo>
                  <a:lnTo>
                    <a:pt x="440063" y="282159"/>
                  </a:lnTo>
                  <a:lnTo>
                    <a:pt x="276821" y="282159"/>
                  </a:lnTo>
                  <a:lnTo>
                    <a:pt x="228932" y="280012"/>
                  </a:lnTo>
                  <a:lnTo>
                    <a:pt x="181954" y="273734"/>
                  </a:lnTo>
                  <a:lnTo>
                    <a:pt x="136315" y="263567"/>
                  </a:lnTo>
                  <a:lnTo>
                    <a:pt x="92441" y="249754"/>
                  </a:lnTo>
                  <a:lnTo>
                    <a:pt x="50759" y="232540"/>
                  </a:lnTo>
                  <a:lnTo>
                    <a:pt x="11696" y="212166"/>
                  </a:lnTo>
                  <a:lnTo>
                    <a:pt x="5118" y="208521"/>
                  </a:lnTo>
                  <a:close/>
                </a:path>
                <a:path w="539115" h="321309">
                  <a:moveTo>
                    <a:pt x="538882" y="221281"/>
                  </a:moveTo>
                  <a:lnTo>
                    <a:pt x="482066" y="221281"/>
                  </a:lnTo>
                  <a:lnTo>
                    <a:pt x="500874" y="222101"/>
                  </a:lnTo>
                  <a:lnTo>
                    <a:pt x="512013" y="226748"/>
                  </a:lnTo>
                  <a:lnTo>
                    <a:pt x="514034" y="238652"/>
                  </a:lnTo>
                  <a:lnTo>
                    <a:pt x="510095" y="256914"/>
                  </a:lnTo>
                  <a:lnTo>
                    <a:pt x="503279" y="276679"/>
                  </a:lnTo>
                  <a:lnTo>
                    <a:pt x="496671" y="293095"/>
                  </a:lnTo>
                  <a:lnTo>
                    <a:pt x="494487" y="298928"/>
                  </a:lnTo>
                  <a:lnTo>
                    <a:pt x="523284" y="272897"/>
                  </a:lnTo>
                  <a:lnTo>
                    <a:pt x="538771" y="222101"/>
                  </a:lnTo>
                  <a:lnTo>
                    <a:pt x="538882" y="221281"/>
                  </a:lnTo>
                  <a:close/>
                </a:path>
                <a:path w="539115" h="321309">
                  <a:moveTo>
                    <a:pt x="486163" y="240202"/>
                  </a:moveTo>
                  <a:lnTo>
                    <a:pt x="479145" y="240601"/>
                  </a:lnTo>
                  <a:lnTo>
                    <a:pt x="428942" y="259090"/>
                  </a:lnTo>
                  <a:lnTo>
                    <a:pt x="377712" y="272043"/>
                  </a:lnTo>
                  <a:lnTo>
                    <a:pt x="326617" y="279664"/>
                  </a:lnTo>
                  <a:lnTo>
                    <a:pt x="276821" y="282159"/>
                  </a:lnTo>
                  <a:lnTo>
                    <a:pt x="440063" y="282159"/>
                  </a:lnTo>
                  <a:lnTo>
                    <a:pt x="449921" y="277872"/>
                  </a:lnTo>
                  <a:lnTo>
                    <a:pt x="487908" y="254453"/>
                  </a:lnTo>
                  <a:lnTo>
                    <a:pt x="491984" y="248700"/>
                  </a:lnTo>
                  <a:lnTo>
                    <a:pt x="490923" y="243425"/>
                  </a:lnTo>
                  <a:lnTo>
                    <a:pt x="486163" y="240202"/>
                  </a:lnTo>
                  <a:close/>
                </a:path>
                <a:path w="539115" h="321309">
                  <a:moveTo>
                    <a:pt x="499503" y="200405"/>
                  </a:moveTo>
                  <a:lnTo>
                    <a:pt x="455353" y="209135"/>
                  </a:lnTo>
                  <a:lnTo>
                    <a:pt x="436778" y="220179"/>
                  </a:lnTo>
                  <a:lnTo>
                    <a:pt x="437515" y="225285"/>
                  </a:lnTo>
                  <a:lnTo>
                    <a:pt x="443356" y="224561"/>
                  </a:lnTo>
                  <a:lnTo>
                    <a:pt x="461067" y="222648"/>
                  </a:lnTo>
                  <a:lnTo>
                    <a:pt x="482066" y="221281"/>
                  </a:lnTo>
                  <a:lnTo>
                    <a:pt x="538882" y="221281"/>
                  </a:lnTo>
                  <a:lnTo>
                    <a:pt x="536841" y="207797"/>
                  </a:lnTo>
                  <a:lnTo>
                    <a:pt x="532257" y="204911"/>
                  </a:lnTo>
                  <a:lnTo>
                    <a:pt x="523963" y="202496"/>
                  </a:lnTo>
                  <a:lnTo>
                    <a:pt x="512774" y="200884"/>
                  </a:lnTo>
                  <a:lnTo>
                    <a:pt x="499503" y="200405"/>
                  </a:lnTo>
                  <a:close/>
                </a:path>
                <a:path w="539115" h="321309">
                  <a:moveTo>
                    <a:pt x="92760" y="69989"/>
                  </a:moveTo>
                  <a:lnTo>
                    <a:pt x="86918" y="69989"/>
                  </a:lnTo>
                  <a:lnTo>
                    <a:pt x="73907" y="70822"/>
                  </a:lnTo>
                  <a:lnTo>
                    <a:pt x="35967" y="91385"/>
                  </a:lnTo>
                  <a:lnTo>
                    <a:pt x="27025" y="120294"/>
                  </a:lnTo>
                  <a:lnTo>
                    <a:pt x="27847" y="130575"/>
                  </a:lnTo>
                  <a:lnTo>
                    <a:pt x="55880" y="163774"/>
                  </a:lnTo>
                  <a:lnTo>
                    <a:pt x="75971" y="166966"/>
                  </a:lnTo>
                  <a:lnTo>
                    <a:pt x="91167" y="165349"/>
                  </a:lnTo>
                  <a:lnTo>
                    <a:pt x="104998" y="160586"/>
                  </a:lnTo>
                  <a:lnTo>
                    <a:pt x="117460" y="152816"/>
                  </a:lnTo>
                  <a:lnTo>
                    <a:pt x="127794" y="142900"/>
                  </a:lnTo>
                  <a:lnTo>
                    <a:pt x="74510" y="142900"/>
                  </a:lnTo>
                  <a:lnTo>
                    <a:pt x="67932" y="140715"/>
                  </a:lnTo>
                  <a:lnTo>
                    <a:pt x="63550" y="137071"/>
                  </a:lnTo>
                  <a:lnTo>
                    <a:pt x="59169" y="132689"/>
                  </a:lnTo>
                  <a:lnTo>
                    <a:pt x="56972" y="126136"/>
                  </a:lnTo>
                  <a:lnTo>
                    <a:pt x="56972" y="109359"/>
                  </a:lnTo>
                  <a:lnTo>
                    <a:pt x="92036" y="90411"/>
                  </a:lnTo>
                  <a:lnTo>
                    <a:pt x="155575" y="90411"/>
                  </a:lnTo>
                  <a:lnTo>
                    <a:pt x="155575" y="75095"/>
                  </a:lnTo>
                  <a:lnTo>
                    <a:pt x="126365" y="75095"/>
                  </a:lnTo>
                  <a:lnTo>
                    <a:pt x="119062" y="73634"/>
                  </a:lnTo>
                  <a:lnTo>
                    <a:pt x="112483" y="72174"/>
                  </a:lnTo>
                  <a:lnTo>
                    <a:pt x="92760" y="69989"/>
                  </a:lnTo>
                  <a:close/>
                </a:path>
                <a:path w="539115" h="321309">
                  <a:moveTo>
                    <a:pt x="161421" y="142176"/>
                  </a:moveTo>
                  <a:lnTo>
                    <a:pt x="128549" y="142176"/>
                  </a:lnTo>
                  <a:lnTo>
                    <a:pt x="130009" y="145821"/>
                  </a:lnTo>
                  <a:lnTo>
                    <a:pt x="132207" y="149466"/>
                  </a:lnTo>
                  <a:lnTo>
                    <a:pt x="133667" y="152374"/>
                  </a:lnTo>
                  <a:lnTo>
                    <a:pt x="138048" y="158216"/>
                  </a:lnTo>
                  <a:lnTo>
                    <a:pt x="141706" y="161861"/>
                  </a:lnTo>
                  <a:lnTo>
                    <a:pt x="143167" y="162585"/>
                  </a:lnTo>
                  <a:lnTo>
                    <a:pt x="146812" y="162585"/>
                  </a:lnTo>
                  <a:lnTo>
                    <a:pt x="149733" y="161124"/>
                  </a:lnTo>
                  <a:lnTo>
                    <a:pt x="162877" y="152374"/>
                  </a:lnTo>
                  <a:lnTo>
                    <a:pt x="164337" y="150926"/>
                  </a:lnTo>
                  <a:lnTo>
                    <a:pt x="164337" y="147281"/>
                  </a:lnTo>
                  <a:lnTo>
                    <a:pt x="162877" y="144360"/>
                  </a:lnTo>
                  <a:lnTo>
                    <a:pt x="161421" y="142176"/>
                  </a:lnTo>
                  <a:close/>
                </a:path>
                <a:path w="539115" h="321309">
                  <a:moveTo>
                    <a:pt x="155575" y="90411"/>
                  </a:moveTo>
                  <a:lnTo>
                    <a:pt x="102984" y="90411"/>
                  </a:lnTo>
                  <a:lnTo>
                    <a:pt x="108839" y="91135"/>
                  </a:lnTo>
                  <a:lnTo>
                    <a:pt x="113944" y="91871"/>
                  </a:lnTo>
                  <a:lnTo>
                    <a:pt x="119786" y="92595"/>
                  </a:lnTo>
                  <a:lnTo>
                    <a:pt x="124904" y="94056"/>
                  </a:lnTo>
                  <a:lnTo>
                    <a:pt x="124904" y="112280"/>
                  </a:lnTo>
                  <a:lnTo>
                    <a:pt x="123443" y="116649"/>
                  </a:lnTo>
                  <a:lnTo>
                    <a:pt x="122707" y="121030"/>
                  </a:lnTo>
                  <a:lnTo>
                    <a:pt x="88379" y="142900"/>
                  </a:lnTo>
                  <a:lnTo>
                    <a:pt x="127794" y="142900"/>
                  </a:lnTo>
                  <a:lnTo>
                    <a:pt x="128549" y="142176"/>
                  </a:lnTo>
                  <a:lnTo>
                    <a:pt x="161421" y="142176"/>
                  </a:lnTo>
                  <a:lnTo>
                    <a:pt x="159956" y="139979"/>
                  </a:lnTo>
                  <a:lnTo>
                    <a:pt x="158496" y="135610"/>
                  </a:lnTo>
                  <a:lnTo>
                    <a:pt x="157035" y="131965"/>
                  </a:lnTo>
                  <a:lnTo>
                    <a:pt x="155575" y="127596"/>
                  </a:lnTo>
                  <a:lnTo>
                    <a:pt x="154851" y="122491"/>
                  </a:lnTo>
                  <a:lnTo>
                    <a:pt x="154851" y="115925"/>
                  </a:lnTo>
                  <a:lnTo>
                    <a:pt x="155575" y="115925"/>
                  </a:lnTo>
                  <a:lnTo>
                    <a:pt x="155575" y="90411"/>
                  </a:lnTo>
                  <a:close/>
                </a:path>
                <a:path w="539115" h="321309">
                  <a:moveTo>
                    <a:pt x="148870" y="25514"/>
                  </a:moveTo>
                  <a:lnTo>
                    <a:pt x="88379" y="25514"/>
                  </a:lnTo>
                  <a:lnTo>
                    <a:pt x="97979" y="25948"/>
                  </a:lnTo>
                  <a:lnTo>
                    <a:pt x="106005" y="27341"/>
                  </a:lnTo>
                  <a:lnTo>
                    <a:pt x="126365" y="61975"/>
                  </a:lnTo>
                  <a:lnTo>
                    <a:pt x="126365" y="75095"/>
                  </a:lnTo>
                  <a:lnTo>
                    <a:pt x="155575" y="75095"/>
                  </a:lnTo>
                  <a:lnTo>
                    <a:pt x="155575" y="58331"/>
                  </a:lnTo>
                  <a:lnTo>
                    <a:pt x="154730" y="44522"/>
                  </a:lnTo>
                  <a:lnTo>
                    <a:pt x="152106" y="32626"/>
                  </a:lnTo>
                  <a:lnTo>
                    <a:pt x="148870" y="25514"/>
                  </a:lnTo>
                  <a:close/>
                </a:path>
                <a:path w="539115" h="321309">
                  <a:moveTo>
                    <a:pt x="94221" y="0"/>
                  </a:moveTo>
                  <a:lnTo>
                    <a:pt x="50406" y="8750"/>
                  </a:lnTo>
                  <a:lnTo>
                    <a:pt x="37249" y="18961"/>
                  </a:lnTo>
                  <a:lnTo>
                    <a:pt x="37249" y="34264"/>
                  </a:lnTo>
                  <a:lnTo>
                    <a:pt x="38709" y="36448"/>
                  </a:lnTo>
                  <a:lnTo>
                    <a:pt x="41643" y="36448"/>
                  </a:lnTo>
                  <a:lnTo>
                    <a:pt x="42367" y="35725"/>
                  </a:lnTo>
                  <a:lnTo>
                    <a:pt x="45288" y="35725"/>
                  </a:lnTo>
                  <a:lnTo>
                    <a:pt x="47485" y="35001"/>
                  </a:lnTo>
                  <a:lnTo>
                    <a:pt x="50406" y="33540"/>
                  </a:lnTo>
                  <a:lnTo>
                    <a:pt x="56248" y="31356"/>
                  </a:lnTo>
                  <a:lnTo>
                    <a:pt x="62814" y="29159"/>
                  </a:lnTo>
                  <a:lnTo>
                    <a:pt x="75971" y="26250"/>
                  </a:lnTo>
                  <a:lnTo>
                    <a:pt x="81813" y="25514"/>
                  </a:lnTo>
                  <a:lnTo>
                    <a:pt x="148870" y="25514"/>
                  </a:lnTo>
                  <a:lnTo>
                    <a:pt x="147565" y="22644"/>
                  </a:lnTo>
                  <a:lnTo>
                    <a:pt x="140970" y="14579"/>
                  </a:lnTo>
                  <a:lnTo>
                    <a:pt x="132331" y="8304"/>
                  </a:lnTo>
                  <a:lnTo>
                    <a:pt x="121705" y="3736"/>
                  </a:lnTo>
                  <a:lnTo>
                    <a:pt x="109024" y="945"/>
                  </a:lnTo>
                  <a:lnTo>
                    <a:pt x="94221" y="0"/>
                  </a:lnTo>
                  <a:close/>
                </a:path>
                <a:path w="539115" h="321309">
                  <a:moveTo>
                    <a:pt x="197205" y="4368"/>
                  </a:moveTo>
                  <a:lnTo>
                    <a:pt x="173113" y="4368"/>
                  </a:lnTo>
                  <a:lnTo>
                    <a:pt x="171653" y="5829"/>
                  </a:lnTo>
                  <a:lnTo>
                    <a:pt x="171653" y="12395"/>
                  </a:lnTo>
                  <a:lnTo>
                    <a:pt x="173837" y="16040"/>
                  </a:lnTo>
                  <a:lnTo>
                    <a:pt x="215468" y="153835"/>
                  </a:lnTo>
                  <a:lnTo>
                    <a:pt x="222770" y="162585"/>
                  </a:lnTo>
                  <a:lnTo>
                    <a:pt x="225691" y="162585"/>
                  </a:lnTo>
                  <a:lnTo>
                    <a:pt x="225691" y="163321"/>
                  </a:lnTo>
                  <a:lnTo>
                    <a:pt x="243954" y="163321"/>
                  </a:lnTo>
                  <a:lnTo>
                    <a:pt x="246151" y="162585"/>
                  </a:lnTo>
                  <a:lnTo>
                    <a:pt x="249072" y="159677"/>
                  </a:lnTo>
                  <a:lnTo>
                    <a:pt x="250532" y="157479"/>
                  </a:lnTo>
                  <a:lnTo>
                    <a:pt x="251256" y="153835"/>
                  </a:lnTo>
                  <a:lnTo>
                    <a:pt x="256915" y="130505"/>
                  </a:lnTo>
                  <a:lnTo>
                    <a:pt x="234467" y="130505"/>
                  </a:lnTo>
                  <a:lnTo>
                    <a:pt x="204520" y="13119"/>
                  </a:lnTo>
                  <a:lnTo>
                    <a:pt x="203060" y="9474"/>
                  </a:lnTo>
                  <a:lnTo>
                    <a:pt x="202323" y="7289"/>
                  </a:lnTo>
                  <a:lnTo>
                    <a:pt x="200863" y="5829"/>
                  </a:lnTo>
                  <a:lnTo>
                    <a:pt x="199402" y="5105"/>
                  </a:lnTo>
                  <a:lnTo>
                    <a:pt x="197205" y="4368"/>
                  </a:lnTo>
                  <a:close/>
                </a:path>
                <a:path w="539115" h="321309">
                  <a:moveTo>
                    <a:pt x="304513" y="39369"/>
                  </a:moveTo>
                  <a:lnTo>
                    <a:pt x="279019" y="39369"/>
                  </a:lnTo>
                  <a:lnTo>
                    <a:pt x="306768" y="153835"/>
                  </a:lnTo>
                  <a:lnTo>
                    <a:pt x="307505" y="157479"/>
                  </a:lnTo>
                  <a:lnTo>
                    <a:pt x="308965" y="159677"/>
                  </a:lnTo>
                  <a:lnTo>
                    <a:pt x="311886" y="162585"/>
                  </a:lnTo>
                  <a:lnTo>
                    <a:pt x="314071" y="163321"/>
                  </a:lnTo>
                  <a:lnTo>
                    <a:pt x="338175" y="163321"/>
                  </a:lnTo>
                  <a:lnTo>
                    <a:pt x="341096" y="160400"/>
                  </a:lnTo>
                  <a:lnTo>
                    <a:pt x="342557" y="158216"/>
                  </a:lnTo>
                  <a:lnTo>
                    <a:pt x="343293" y="154571"/>
                  </a:lnTo>
                  <a:lnTo>
                    <a:pt x="350136" y="132689"/>
                  </a:lnTo>
                  <a:lnTo>
                    <a:pt x="325031" y="132689"/>
                  </a:lnTo>
                  <a:lnTo>
                    <a:pt x="304513" y="39369"/>
                  </a:lnTo>
                  <a:close/>
                </a:path>
                <a:path w="539115" h="321309">
                  <a:moveTo>
                    <a:pt x="386384" y="5105"/>
                  </a:moveTo>
                  <a:lnTo>
                    <a:pt x="360819" y="5105"/>
                  </a:lnTo>
                  <a:lnTo>
                    <a:pt x="357898" y="8013"/>
                  </a:lnTo>
                  <a:lnTo>
                    <a:pt x="356438" y="10210"/>
                  </a:lnTo>
                  <a:lnTo>
                    <a:pt x="355714" y="13855"/>
                  </a:lnTo>
                  <a:lnTo>
                    <a:pt x="325031" y="132689"/>
                  </a:lnTo>
                  <a:lnTo>
                    <a:pt x="350136" y="132689"/>
                  </a:lnTo>
                  <a:lnTo>
                    <a:pt x="386384" y="16763"/>
                  </a:lnTo>
                  <a:lnTo>
                    <a:pt x="387121" y="14579"/>
                  </a:lnTo>
                  <a:lnTo>
                    <a:pt x="387845" y="13119"/>
                  </a:lnTo>
                  <a:lnTo>
                    <a:pt x="387845" y="6565"/>
                  </a:lnTo>
                  <a:lnTo>
                    <a:pt x="386384" y="5105"/>
                  </a:lnTo>
                  <a:close/>
                </a:path>
                <a:path w="539115" h="321309">
                  <a:moveTo>
                    <a:pt x="291439" y="4368"/>
                  </a:moveTo>
                  <a:lnTo>
                    <a:pt x="267335" y="4368"/>
                  </a:lnTo>
                  <a:lnTo>
                    <a:pt x="264414" y="7289"/>
                  </a:lnTo>
                  <a:lnTo>
                    <a:pt x="262953" y="9474"/>
                  </a:lnTo>
                  <a:lnTo>
                    <a:pt x="262216" y="13119"/>
                  </a:lnTo>
                  <a:lnTo>
                    <a:pt x="234467" y="130505"/>
                  </a:lnTo>
                  <a:lnTo>
                    <a:pt x="256915" y="130505"/>
                  </a:lnTo>
                  <a:lnTo>
                    <a:pt x="279019" y="39369"/>
                  </a:lnTo>
                  <a:lnTo>
                    <a:pt x="304513" y="39369"/>
                  </a:lnTo>
                  <a:lnTo>
                    <a:pt x="298742" y="13119"/>
                  </a:lnTo>
                  <a:lnTo>
                    <a:pt x="298005" y="9474"/>
                  </a:lnTo>
                  <a:lnTo>
                    <a:pt x="296544" y="7289"/>
                  </a:lnTo>
                  <a:lnTo>
                    <a:pt x="295084" y="5829"/>
                  </a:lnTo>
                  <a:lnTo>
                    <a:pt x="293624" y="5105"/>
                  </a:lnTo>
                  <a:lnTo>
                    <a:pt x="291439" y="4368"/>
                  </a:lnTo>
                  <a:close/>
                </a:path>
                <a:path w="539115" h="321309">
                  <a:moveTo>
                    <a:pt x="406831" y="131965"/>
                  </a:moveTo>
                  <a:lnTo>
                    <a:pt x="401726" y="131965"/>
                  </a:lnTo>
                  <a:lnTo>
                    <a:pt x="400265" y="134150"/>
                  </a:lnTo>
                  <a:lnTo>
                    <a:pt x="400265" y="150190"/>
                  </a:lnTo>
                  <a:lnTo>
                    <a:pt x="401726" y="153111"/>
                  </a:lnTo>
                  <a:lnTo>
                    <a:pt x="403186" y="155295"/>
                  </a:lnTo>
                  <a:lnTo>
                    <a:pt x="406107" y="156756"/>
                  </a:lnTo>
                  <a:lnTo>
                    <a:pt x="410489" y="159677"/>
                  </a:lnTo>
                  <a:lnTo>
                    <a:pt x="454317" y="166966"/>
                  </a:lnTo>
                  <a:lnTo>
                    <a:pt x="460878" y="166828"/>
                  </a:lnTo>
                  <a:lnTo>
                    <a:pt x="505434" y="150190"/>
                  </a:lnTo>
                  <a:lnTo>
                    <a:pt x="510191" y="143636"/>
                  </a:lnTo>
                  <a:lnTo>
                    <a:pt x="445554" y="143636"/>
                  </a:lnTo>
                  <a:lnTo>
                    <a:pt x="438975" y="142900"/>
                  </a:lnTo>
                  <a:lnTo>
                    <a:pt x="424370" y="139979"/>
                  </a:lnTo>
                  <a:lnTo>
                    <a:pt x="417791" y="137794"/>
                  </a:lnTo>
                  <a:lnTo>
                    <a:pt x="411949" y="134886"/>
                  </a:lnTo>
                  <a:lnTo>
                    <a:pt x="410489" y="133426"/>
                  </a:lnTo>
                  <a:lnTo>
                    <a:pt x="409028" y="133426"/>
                  </a:lnTo>
                  <a:lnTo>
                    <a:pt x="407568" y="132689"/>
                  </a:lnTo>
                  <a:lnTo>
                    <a:pt x="406831" y="131965"/>
                  </a:lnTo>
                  <a:close/>
                </a:path>
                <a:path w="539115" h="321309">
                  <a:moveTo>
                    <a:pt x="468922" y="723"/>
                  </a:moveTo>
                  <a:lnTo>
                    <a:pt x="452856" y="723"/>
                  </a:lnTo>
                  <a:lnTo>
                    <a:pt x="445554" y="1460"/>
                  </a:lnTo>
                  <a:lnTo>
                    <a:pt x="438238" y="3644"/>
                  </a:lnTo>
                  <a:lnTo>
                    <a:pt x="431672" y="5829"/>
                  </a:lnTo>
                  <a:lnTo>
                    <a:pt x="425094" y="8750"/>
                  </a:lnTo>
                  <a:lnTo>
                    <a:pt x="419989" y="13119"/>
                  </a:lnTo>
                  <a:lnTo>
                    <a:pt x="414870" y="16763"/>
                  </a:lnTo>
                  <a:lnTo>
                    <a:pt x="410489" y="21869"/>
                  </a:lnTo>
                  <a:lnTo>
                    <a:pt x="407568" y="27711"/>
                  </a:lnTo>
                  <a:lnTo>
                    <a:pt x="403910" y="33540"/>
                  </a:lnTo>
                  <a:lnTo>
                    <a:pt x="402450" y="40093"/>
                  </a:lnTo>
                  <a:lnTo>
                    <a:pt x="402450" y="47396"/>
                  </a:lnTo>
                  <a:lnTo>
                    <a:pt x="422722" y="83389"/>
                  </a:lnTo>
                  <a:lnTo>
                    <a:pt x="465264" y="99161"/>
                  </a:lnTo>
                  <a:lnTo>
                    <a:pt x="474027" y="102069"/>
                  </a:lnTo>
                  <a:lnTo>
                    <a:pt x="480606" y="104990"/>
                  </a:lnTo>
                  <a:lnTo>
                    <a:pt x="483527" y="108635"/>
                  </a:lnTo>
                  <a:lnTo>
                    <a:pt x="487184" y="111556"/>
                  </a:lnTo>
                  <a:lnTo>
                    <a:pt x="488645" y="115925"/>
                  </a:lnTo>
                  <a:lnTo>
                    <a:pt x="488645" y="128320"/>
                  </a:lnTo>
                  <a:lnTo>
                    <a:pt x="452856" y="143636"/>
                  </a:lnTo>
                  <a:lnTo>
                    <a:pt x="510191" y="143636"/>
                  </a:lnTo>
                  <a:lnTo>
                    <a:pt x="515670" y="132689"/>
                  </a:lnTo>
                  <a:lnTo>
                    <a:pt x="517131" y="126136"/>
                  </a:lnTo>
                  <a:lnTo>
                    <a:pt x="517131" y="118109"/>
                  </a:lnTo>
                  <a:lnTo>
                    <a:pt x="497955" y="84118"/>
                  </a:lnTo>
                  <a:lnTo>
                    <a:pt x="446278" y="65620"/>
                  </a:lnTo>
                  <a:lnTo>
                    <a:pt x="439699" y="62699"/>
                  </a:lnTo>
                  <a:lnTo>
                    <a:pt x="436054" y="59054"/>
                  </a:lnTo>
                  <a:lnTo>
                    <a:pt x="432396" y="56133"/>
                  </a:lnTo>
                  <a:lnTo>
                    <a:pt x="430936" y="51765"/>
                  </a:lnTo>
                  <a:lnTo>
                    <a:pt x="430936" y="39369"/>
                  </a:lnTo>
                  <a:lnTo>
                    <a:pt x="433857" y="34264"/>
                  </a:lnTo>
                  <a:lnTo>
                    <a:pt x="439699" y="30619"/>
                  </a:lnTo>
                  <a:lnTo>
                    <a:pt x="444817" y="26974"/>
                  </a:lnTo>
                  <a:lnTo>
                    <a:pt x="452856" y="25514"/>
                  </a:lnTo>
                  <a:lnTo>
                    <a:pt x="508355" y="25514"/>
                  </a:lnTo>
                  <a:lnTo>
                    <a:pt x="508355" y="17500"/>
                  </a:lnTo>
                  <a:lnTo>
                    <a:pt x="494487" y="6565"/>
                  </a:lnTo>
                  <a:lnTo>
                    <a:pt x="491566" y="5105"/>
                  </a:lnTo>
                  <a:lnTo>
                    <a:pt x="476961" y="2184"/>
                  </a:lnTo>
                  <a:lnTo>
                    <a:pt x="472567" y="1460"/>
                  </a:lnTo>
                  <a:lnTo>
                    <a:pt x="468922" y="723"/>
                  </a:lnTo>
                  <a:close/>
                </a:path>
                <a:path w="539115" h="321309">
                  <a:moveTo>
                    <a:pt x="508355" y="25514"/>
                  </a:moveTo>
                  <a:lnTo>
                    <a:pt x="463080" y="25514"/>
                  </a:lnTo>
                  <a:lnTo>
                    <a:pt x="472240" y="25925"/>
                  </a:lnTo>
                  <a:lnTo>
                    <a:pt x="481063" y="27158"/>
                  </a:lnTo>
                  <a:lnTo>
                    <a:pt x="489476" y="29211"/>
                  </a:lnTo>
                  <a:lnTo>
                    <a:pt x="497408" y="32080"/>
                  </a:lnTo>
                  <a:lnTo>
                    <a:pt x="500329" y="33540"/>
                  </a:lnTo>
                  <a:lnTo>
                    <a:pt x="502513" y="34264"/>
                  </a:lnTo>
                  <a:lnTo>
                    <a:pt x="506895" y="34264"/>
                  </a:lnTo>
                  <a:lnTo>
                    <a:pt x="508355" y="32080"/>
                  </a:lnTo>
                  <a:lnTo>
                    <a:pt x="508355" y="255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3268" y="2337054"/>
            <a:ext cx="10423525" cy="848994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125"/>
              <a:t>Introduction </a:t>
            </a:r>
            <a:r>
              <a:rPr dirty="0" sz="5400" spc="-90"/>
              <a:t>to </a:t>
            </a:r>
            <a:r>
              <a:rPr dirty="0" sz="5400" spc="-160"/>
              <a:t>AWS </a:t>
            </a:r>
            <a:r>
              <a:rPr dirty="0" sz="5400" spc="-105"/>
              <a:t>Global</a:t>
            </a:r>
            <a:r>
              <a:rPr dirty="0" sz="5400" spc="-565"/>
              <a:t> </a:t>
            </a:r>
            <a:r>
              <a:rPr dirty="0" sz="5400" spc="-130"/>
              <a:t>Accelerator</a:t>
            </a:r>
            <a:endParaRPr sz="5400"/>
          </a:p>
        </p:txBody>
      </p:sp>
      <p:sp>
        <p:nvSpPr>
          <p:cNvPr id="8" name="object 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94030" y="4730750"/>
            <a:ext cx="3489960" cy="10496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735"/>
              </a:lnSpc>
              <a:spcBef>
                <a:spcPts val="100"/>
              </a:spcBef>
            </a:pPr>
            <a:r>
              <a:rPr dirty="0" sz="2400" spc="-20">
                <a:solidFill>
                  <a:srgbClr val="FFFFFF"/>
                </a:solidFill>
                <a:latin typeface="Carlito"/>
                <a:cs typeface="Carlito"/>
              </a:rPr>
              <a:t>Matt </a:t>
            </a: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Lehwess</a:t>
            </a:r>
            <a:endParaRPr sz="2400">
              <a:latin typeface="Carlito"/>
              <a:cs typeface="Carlito"/>
            </a:endParaRPr>
          </a:p>
          <a:p>
            <a:pPr marL="12700" marR="5080">
              <a:lnSpc>
                <a:spcPts val="2590"/>
              </a:lnSpc>
              <a:spcBef>
                <a:spcPts val="180"/>
              </a:spcBef>
            </a:pP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Principal </a:t>
            </a:r>
            <a:r>
              <a:rPr dirty="0" sz="2400" spc="-5">
                <a:solidFill>
                  <a:srgbClr val="FFFFFF"/>
                </a:solidFill>
                <a:latin typeface="Carlito"/>
                <a:cs typeface="Carlito"/>
              </a:rPr>
              <a:t>Solutions</a:t>
            </a:r>
            <a:r>
              <a:rPr dirty="0" sz="2400" spc="-1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Architect  Amazon </a:t>
            </a:r>
            <a:r>
              <a:rPr dirty="0" sz="2400" spc="-35">
                <a:solidFill>
                  <a:srgbClr val="FFFFFF"/>
                </a:solidFill>
                <a:latin typeface="Carlito"/>
                <a:cs typeface="Carlito"/>
              </a:rPr>
              <a:t>Web</a:t>
            </a:r>
            <a:r>
              <a:rPr dirty="0" sz="2400" spc="-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Services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3268" y="1558544"/>
            <a:ext cx="118427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>
                <a:solidFill>
                  <a:srgbClr val="FFFFFF"/>
                </a:solidFill>
                <a:latin typeface="Carlito"/>
                <a:cs typeface="Carlito"/>
              </a:rPr>
              <a:t>S V C 2 1</a:t>
            </a:r>
            <a:r>
              <a:rPr dirty="0" sz="2000" spc="18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55520" y="1737360"/>
            <a:ext cx="10119360" cy="5236210"/>
            <a:chOff x="2255520" y="1737360"/>
            <a:chExt cx="10119360" cy="5236210"/>
          </a:xfrm>
        </p:grpSpPr>
        <p:sp>
          <p:nvSpPr>
            <p:cNvPr id="3" name="object 3"/>
            <p:cNvSpPr/>
            <p:nvPr/>
          </p:nvSpPr>
          <p:spPr>
            <a:xfrm>
              <a:off x="2255520" y="1737360"/>
              <a:ext cx="10119360" cy="523570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421886" y="3903726"/>
              <a:ext cx="388620" cy="4511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515106" y="2775966"/>
              <a:ext cx="511301" cy="49453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813048" y="3257550"/>
              <a:ext cx="608965" cy="747395"/>
            </a:xfrm>
            <a:custGeom>
              <a:avLst/>
              <a:gdLst/>
              <a:ahLst/>
              <a:cxnLst/>
              <a:rect l="l" t="t" r="r" b="b"/>
              <a:pathLst>
                <a:path w="608964" h="747395">
                  <a:moveTo>
                    <a:pt x="32003" y="0"/>
                  </a:moveTo>
                  <a:lnTo>
                    <a:pt x="0" y="25908"/>
                  </a:lnTo>
                  <a:lnTo>
                    <a:pt x="25780" y="57912"/>
                  </a:lnTo>
                  <a:lnTo>
                    <a:pt x="57912" y="32003"/>
                  </a:lnTo>
                  <a:lnTo>
                    <a:pt x="32003" y="0"/>
                  </a:lnTo>
                  <a:close/>
                </a:path>
                <a:path w="608964" h="747395">
                  <a:moveTo>
                    <a:pt x="83692" y="64008"/>
                  </a:moveTo>
                  <a:lnTo>
                    <a:pt x="51688" y="89915"/>
                  </a:lnTo>
                  <a:lnTo>
                    <a:pt x="77469" y="121920"/>
                  </a:lnTo>
                  <a:lnTo>
                    <a:pt x="109600" y="96138"/>
                  </a:lnTo>
                  <a:lnTo>
                    <a:pt x="83692" y="64008"/>
                  </a:lnTo>
                  <a:close/>
                </a:path>
                <a:path w="608964" h="747395">
                  <a:moveTo>
                    <a:pt x="135381" y="128142"/>
                  </a:moveTo>
                  <a:lnTo>
                    <a:pt x="103377" y="153924"/>
                  </a:lnTo>
                  <a:lnTo>
                    <a:pt x="129286" y="185927"/>
                  </a:lnTo>
                  <a:lnTo>
                    <a:pt x="161289" y="160147"/>
                  </a:lnTo>
                  <a:lnTo>
                    <a:pt x="135381" y="128142"/>
                  </a:lnTo>
                  <a:close/>
                </a:path>
                <a:path w="608964" h="747395">
                  <a:moveTo>
                    <a:pt x="187071" y="192150"/>
                  </a:moveTo>
                  <a:lnTo>
                    <a:pt x="155066" y="217932"/>
                  </a:lnTo>
                  <a:lnTo>
                    <a:pt x="180975" y="249936"/>
                  </a:lnTo>
                  <a:lnTo>
                    <a:pt x="212978" y="224154"/>
                  </a:lnTo>
                  <a:lnTo>
                    <a:pt x="187071" y="192150"/>
                  </a:lnTo>
                  <a:close/>
                </a:path>
                <a:path w="608964" h="747395">
                  <a:moveTo>
                    <a:pt x="238760" y="256159"/>
                  </a:moveTo>
                  <a:lnTo>
                    <a:pt x="206755" y="282066"/>
                  </a:lnTo>
                  <a:lnTo>
                    <a:pt x="232663" y="314071"/>
                  </a:lnTo>
                  <a:lnTo>
                    <a:pt x="264667" y="288163"/>
                  </a:lnTo>
                  <a:lnTo>
                    <a:pt x="238760" y="256159"/>
                  </a:lnTo>
                  <a:close/>
                </a:path>
                <a:path w="608964" h="747395">
                  <a:moveTo>
                    <a:pt x="290449" y="320166"/>
                  </a:moveTo>
                  <a:lnTo>
                    <a:pt x="258444" y="346075"/>
                  </a:lnTo>
                  <a:lnTo>
                    <a:pt x="284352" y="378078"/>
                  </a:lnTo>
                  <a:lnTo>
                    <a:pt x="316356" y="352171"/>
                  </a:lnTo>
                  <a:lnTo>
                    <a:pt x="290449" y="320166"/>
                  </a:lnTo>
                  <a:close/>
                </a:path>
                <a:path w="608964" h="747395">
                  <a:moveTo>
                    <a:pt x="342138" y="384175"/>
                  </a:moveTo>
                  <a:lnTo>
                    <a:pt x="310134" y="410083"/>
                  </a:lnTo>
                  <a:lnTo>
                    <a:pt x="336041" y="442087"/>
                  </a:lnTo>
                  <a:lnTo>
                    <a:pt x="368046" y="416305"/>
                  </a:lnTo>
                  <a:lnTo>
                    <a:pt x="342138" y="384175"/>
                  </a:lnTo>
                  <a:close/>
                </a:path>
                <a:path w="608964" h="747395">
                  <a:moveTo>
                    <a:pt x="393826" y="448310"/>
                  </a:moveTo>
                  <a:lnTo>
                    <a:pt x="361823" y="474090"/>
                  </a:lnTo>
                  <a:lnTo>
                    <a:pt x="387730" y="506095"/>
                  </a:lnTo>
                  <a:lnTo>
                    <a:pt x="419735" y="480313"/>
                  </a:lnTo>
                  <a:lnTo>
                    <a:pt x="393826" y="448310"/>
                  </a:lnTo>
                  <a:close/>
                </a:path>
                <a:path w="608964" h="747395">
                  <a:moveTo>
                    <a:pt x="445515" y="512317"/>
                  </a:moveTo>
                  <a:lnTo>
                    <a:pt x="413512" y="538099"/>
                  </a:lnTo>
                  <a:lnTo>
                    <a:pt x="439419" y="570102"/>
                  </a:lnTo>
                  <a:lnTo>
                    <a:pt x="471424" y="544322"/>
                  </a:lnTo>
                  <a:lnTo>
                    <a:pt x="445515" y="512317"/>
                  </a:lnTo>
                  <a:close/>
                </a:path>
                <a:path w="608964" h="747395">
                  <a:moveTo>
                    <a:pt x="579247" y="612394"/>
                  </a:moveTo>
                  <a:lnTo>
                    <a:pt x="483235" y="689990"/>
                  </a:lnTo>
                  <a:lnTo>
                    <a:pt x="608838" y="747267"/>
                  </a:lnTo>
                  <a:lnTo>
                    <a:pt x="594098" y="680085"/>
                  </a:lnTo>
                  <a:lnTo>
                    <a:pt x="528192" y="680085"/>
                  </a:lnTo>
                  <a:lnTo>
                    <a:pt x="516889" y="666241"/>
                  </a:lnTo>
                  <a:lnTo>
                    <a:pt x="548893" y="640334"/>
                  </a:lnTo>
                  <a:lnTo>
                    <a:pt x="585376" y="640334"/>
                  </a:lnTo>
                  <a:lnTo>
                    <a:pt x="579247" y="612394"/>
                  </a:lnTo>
                  <a:close/>
                </a:path>
                <a:path w="608964" h="747395">
                  <a:moveTo>
                    <a:pt x="548893" y="640334"/>
                  </a:moveTo>
                  <a:lnTo>
                    <a:pt x="516889" y="666241"/>
                  </a:lnTo>
                  <a:lnTo>
                    <a:pt x="528192" y="680085"/>
                  </a:lnTo>
                  <a:lnTo>
                    <a:pt x="560197" y="654303"/>
                  </a:lnTo>
                  <a:lnTo>
                    <a:pt x="548893" y="640334"/>
                  </a:lnTo>
                  <a:close/>
                </a:path>
                <a:path w="608964" h="747395">
                  <a:moveTo>
                    <a:pt x="585376" y="640334"/>
                  </a:moveTo>
                  <a:lnTo>
                    <a:pt x="548893" y="640334"/>
                  </a:lnTo>
                  <a:lnTo>
                    <a:pt x="560197" y="654303"/>
                  </a:lnTo>
                  <a:lnTo>
                    <a:pt x="528192" y="680085"/>
                  </a:lnTo>
                  <a:lnTo>
                    <a:pt x="594098" y="680085"/>
                  </a:lnTo>
                  <a:lnTo>
                    <a:pt x="585376" y="640334"/>
                  </a:lnTo>
                  <a:close/>
                </a:path>
                <a:path w="608964" h="747395">
                  <a:moveTo>
                    <a:pt x="497204" y="576326"/>
                  </a:moveTo>
                  <a:lnTo>
                    <a:pt x="465200" y="602234"/>
                  </a:lnTo>
                  <a:lnTo>
                    <a:pt x="491109" y="634238"/>
                  </a:lnTo>
                  <a:lnTo>
                    <a:pt x="523113" y="608329"/>
                  </a:lnTo>
                  <a:lnTo>
                    <a:pt x="497204" y="576326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093970" y="5397245"/>
              <a:ext cx="511301" cy="49453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299198" y="2333244"/>
              <a:ext cx="512064" cy="49453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843010" y="4129277"/>
              <a:ext cx="511301" cy="49453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812274" y="2775966"/>
              <a:ext cx="511301" cy="49453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201655" y="5644895"/>
              <a:ext cx="511301" cy="49453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694770" y="4455667"/>
              <a:ext cx="163235" cy="9817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872865" y="4495038"/>
              <a:ext cx="48513" cy="1371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937635" y="4433061"/>
              <a:ext cx="328294" cy="1207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279011" y="4495038"/>
              <a:ext cx="48513" cy="1371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351909" y="4422520"/>
              <a:ext cx="74802" cy="12953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493268" y="369061"/>
            <a:ext cx="598424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05"/>
              <a:t>Single </a:t>
            </a:r>
            <a:r>
              <a:rPr dirty="0" sz="4800" spc="-114"/>
              <a:t>region</a:t>
            </a:r>
            <a:r>
              <a:rPr dirty="0" sz="4800" spc="-425"/>
              <a:t> </a:t>
            </a:r>
            <a:r>
              <a:rPr dirty="0" sz="4800" spc="-120"/>
              <a:t>deployment</a:t>
            </a:r>
            <a:endParaRPr sz="4800"/>
          </a:p>
        </p:txBody>
      </p:sp>
      <p:sp>
        <p:nvSpPr>
          <p:cNvPr id="18" name="object 1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55520" y="1737360"/>
            <a:ext cx="10119360" cy="5236210"/>
            <a:chOff x="2255520" y="1737360"/>
            <a:chExt cx="10119360" cy="5236210"/>
          </a:xfrm>
        </p:grpSpPr>
        <p:sp>
          <p:nvSpPr>
            <p:cNvPr id="3" name="object 3"/>
            <p:cNvSpPr/>
            <p:nvPr/>
          </p:nvSpPr>
          <p:spPr>
            <a:xfrm>
              <a:off x="2255520" y="1737360"/>
              <a:ext cx="10119360" cy="523570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421886" y="3903726"/>
              <a:ext cx="388620" cy="4511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515106" y="2775966"/>
              <a:ext cx="511301" cy="49453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813048" y="3257550"/>
              <a:ext cx="608965" cy="747395"/>
            </a:xfrm>
            <a:custGeom>
              <a:avLst/>
              <a:gdLst/>
              <a:ahLst/>
              <a:cxnLst/>
              <a:rect l="l" t="t" r="r" b="b"/>
              <a:pathLst>
                <a:path w="608964" h="747395">
                  <a:moveTo>
                    <a:pt x="32003" y="0"/>
                  </a:moveTo>
                  <a:lnTo>
                    <a:pt x="0" y="25908"/>
                  </a:lnTo>
                  <a:lnTo>
                    <a:pt x="25780" y="57912"/>
                  </a:lnTo>
                  <a:lnTo>
                    <a:pt x="57912" y="32003"/>
                  </a:lnTo>
                  <a:lnTo>
                    <a:pt x="32003" y="0"/>
                  </a:lnTo>
                  <a:close/>
                </a:path>
                <a:path w="608964" h="747395">
                  <a:moveTo>
                    <a:pt x="83692" y="64008"/>
                  </a:moveTo>
                  <a:lnTo>
                    <a:pt x="51688" y="89915"/>
                  </a:lnTo>
                  <a:lnTo>
                    <a:pt x="77469" y="121920"/>
                  </a:lnTo>
                  <a:lnTo>
                    <a:pt x="109600" y="96138"/>
                  </a:lnTo>
                  <a:lnTo>
                    <a:pt x="83692" y="64008"/>
                  </a:lnTo>
                  <a:close/>
                </a:path>
                <a:path w="608964" h="747395">
                  <a:moveTo>
                    <a:pt x="135381" y="128142"/>
                  </a:moveTo>
                  <a:lnTo>
                    <a:pt x="103377" y="153924"/>
                  </a:lnTo>
                  <a:lnTo>
                    <a:pt x="129286" y="185927"/>
                  </a:lnTo>
                  <a:lnTo>
                    <a:pt x="161289" y="160147"/>
                  </a:lnTo>
                  <a:lnTo>
                    <a:pt x="135381" y="128142"/>
                  </a:lnTo>
                  <a:close/>
                </a:path>
                <a:path w="608964" h="747395">
                  <a:moveTo>
                    <a:pt x="187071" y="192150"/>
                  </a:moveTo>
                  <a:lnTo>
                    <a:pt x="155066" y="217932"/>
                  </a:lnTo>
                  <a:lnTo>
                    <a:pt x="180975" y="249936"/>
                  </a:lnTo>
                  <a:lnTo>
                    <a:pt x="212978" y="224154"/>
                  </a:lnTo>
                  <a:lnTo>
                    <a:pt x="187071" y="192150"/>
                  </a:lnTo>
                  <a:close/>
                </a:path>
                <a:path w="608964" h="747395">
                  <a:moveTo>
                    <a:pt x="238760" y="256159"/>
                  </a:moveTo>
                  <a:lnTo>
                    <a:pt x="206755" y="282066"/>
                  </a:lnTo>
                  <a:lnTo>
                    <a:pt x="232663" y="314071"/>
                  </a:lnTo>
                  <a:lnTo>
                    <a:pt x="264667" y="288163"/>
                  </a:lnTo>
                  <a:lnTo>
                    <a:pt x="238760" y="256159"/>
                  </a:lnTo>
                  <a:close/>
                </a:path>
                <a:path w="608964" h="747395">
                  <a:moveTo>
                    <a:pt x="290449" y="320166"/>
                  </a:moveTo>
                  <a:lnTo>
                    <a:pt x="258444" y="346075"/>
                  </a:lnTo>
                  <a:lnTo>
                    <a:pt x="284352" y="378078"/>
                  </a:lnTo>
                  <a:lnTo>
                    <a:pt x="316356" y="352171"/>
                  </a:lnTo>
                  <a:lnTo>
                    <a:pt x="290449" y="320166"/>
                  </a:lnTo>
                  <a:close/>
                </a:path>
                <a:path w="608964" h="747395">
                  <a:moveTo>
                    <a:pt x="342138" y="384175"/>
                  </a:moveTo>
                  <a:lnTo>
                    <a:pt x="310134" y="410083"/>
                  </a:lnTo>
                  <a:lnTo>
                    <a:pt x="336041" y="442087"/>
                  </a:lnTo>
                  <a:lnTo>
                    <a:pt x="368046" y="416305"/>
                  </a:lnTo>
                  <a:lnTo>
                    <a:pt x="342138" y="384175"/>
                  </a:lnTo>
                  <a:close/>
                </a:path>
                <a:path w="608964" h="747395">
                  <a:moveTo>
                    <a:pt x="393826" y="448310"/>
                  </a:moveTo>
                  <a:lnTo>
                    <a:pt x="361823" y="474090"/>
                  </a:lnTo>
                  <a:lnTo>
                    <a:pt x="387730" y="506095"/>
                  </a:lnTo>
                  <a:lnTo>
                    <a:pt x="419735" y="480313"/>
                  </a:lnTo>
                  <a:lnTo>
                    <a:pt x="393826" y="448310"/>
                  </a:lnTo>
                  <a:close/>
                </a:path>
                <a:path w="608964" h="747395">
                  <a:moveTo>
                    <a:pt x="445515" y="512317"/>
                  </a:moveTo>
                  <a:lnTo>
                    <a:pt x="413512" y="538099"/>
                  </a:lnTo>
                  <a:lnTo>
                    <a:pt x="439419" y="570102"/>
                  </a:lnTo>
                  <a:lnTo>
                    <a:pt x="471424" y="544322"/>
                  </a:lnTo>
                  <a:lnTo>
                    <a:pt x="445515" y="512317"/>
                  </a:lnTo>
                  <a:close/>
                </a:path>
                <a:path w="608964" h="747395">
                  <a:moveTo>
                    <a:pt x="579247" y="612394"/>
                  </a:moveTo>
                  <a:lnTo>
                    <a:pt x="483235" y="689990"/>
                  </a:lnTo>
                  <a:lnTo>
                    <a:pt x="608838" y="747267"/>
                  </a:lnTo>
                  <a:lnTo>
                    <a:pt x="594098" y="680085"/>
                  </a:lnTo>
                  <a:lnTo>
                    <a:pt x="528192" y="680085"/>
                  </a:lnTo>
                  <a:lnTo>
                    <a:pt x="516889" y="666241"/>
                  </a:lnTo>
                  <a:lnTo>
                    <a:pt x="548893" y="640334"/>
                  </a:lnTo>
                  <a:lnTo>
                    <a:pt x="585376" y="640334"/>
                  </a:lnTo>
                  <a:lnTo>
                    <a:pt x="579247" y="612394"/>
                  </a:lnTo>
                  <a:close/>
                </a:path>
                <a:path w="608964" h="747395">
                  <a:moveTo>
                    <a:pt x="548893" y="640334"/>
                  </a:moveTo>
                  <a:lnTo>
                    <a:pt x="516889" y="666241"/>
                  </a:lnTo>
                  <a:lnTo>
                    <a:pt x="528192" y="680085"/>
                  </a:lnTo>
                  <a:lnTo>
                    <a:pt x="560197" y="654303"/>
                  </a:lnTo>
                  <a:lnTo>
                    <a:pt x="548893" y="640334"/>
                  </a:lnTo>
                  <a:close/>
                </a:path>
                <a:path w="608964" h="747395">
                  <a:moveTo>
                    <a:pt x="585376" y="640334"/>
                  </a:moveTo>
                  <a:lnTo>
                    <a:pt x="548893" y="640334"/>
                  </a:lnTo>
                  <a:lnTo>
                    <a:pt x="560197" y="654303"/>
                  </a:lnTo>
                  <a:lnTo>
                    <a:pt x="528192" y="680085"/>
                  </a:lnTo>
                  <a:lnTo>
                    <a:pt x="594098" y="680085"/>
                  </a:lnTo>
                  <a:lnTo>
                    <a:pt x="585376" y="640334"/>
                  </a:lnTo>
                  <a:close/>
                </a:path>
                <a:path w="608964" h="747395">
                  <a:moveTo>
                    <a:pt x="497204" y="576326"/>
                  </a:moveTo>
                  <a:lnTo>
                    <a:pt x="465200" y="602234"/>
                  </a:lnTo>
                  <a:lnTo>
                    <a:pt x="491109" y="634238"/>
                  </a:lnTo>
                  <a:lnTo>
                    <a:pt x="523113" y="608329"/>
                  </a:lnTo>
                  <a:lnTo>
                    <a:pt x="497204" y="576326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093970" y="5397245"/>
              <a:ext cx="511301" cy="49453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299198" y="2333244"/>
              <a:ext cx="512064" cy="49453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843010" y="4129277"/>
              <a:ext cx="511301" cy="49453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812274" y="2775966"/>
              <a:ext cx="511301" cy="49453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645914" y="2818002"/>
              <a:ext cx="5563235" cy="3502660"/>
            </a:xfrm>
            <a:custGeom>
              <a:avLst/>
              <a:gdLst/>
              <a:ahLst/>
              <a:cxnLst/>
              <a:rect l="l" t="t" r="r" b="b"/>
              <a:pathLst>
                <a:path w="5563234" h="3502660">
                  <a:moveTo>
                    <a:pt x="108966" y="1667637"/>
                  </a:moveTo>
                  <a:lnTo>
                    <a:pt x="86614" y="1632966"/>
                  </a:lnTo>
                  <a:lnTo>
                    <a:pt x="52070" y="1655318"/>
                  </a:lnTo>
                  <a:lnTo>
                    <a:pt x="74422" y="1689862"/>
                  </a:lnTo>
                  <a:lnTo>
                    <a:pt x="108966" y="1667637"/>
                  </a:lnTo>
                  <a:close/>
                </a:path>
                <a:path w="5563234" h="3502660">
                  <a:moveTo>
                    <a:pt x="118872" y="1607058"/>
                  </a:moveTo>
                  <a:lnTo>
                    <a:pt x="0" y="1536827"/>
                  </a:lnTo>
                  <a:lnTo>
                    <a:pt x="15113" y="1673987"/>
                  </a:lnTo>
                  <a:lnTo>
                    <a:pt x="118872" y="1607058"/>
                  </a:lnTo>
                  <a:close/>
                </a:path>
                <a:path w="5563234" h="3502660">
                  <a:moveTo>
                    <a:pt x="153543" y="1736725"/>
                  </a:moveTo>
                  <a:lnTo>
                    <a:pt x="131318" y="1702181"/>
                  </a:lnTo>
                  <a:lnTo>
                    <a:pt x="96647" y="1724533"/>
                  </a:lnTo>
                  <a:lnTo>
                    <a:pt x="118999" y="1759077"/>
                  </a:lnTo>
                  <a:lnTo>
                    <a:pt x="153543" y="1736725"/>
                  </a:lnTo>
                  <a:close/>
                </a:path>
                <a:path w="5563234" h="3502660">
                  <a:moveTo>
                    <a:pt x="198247" y="1805813"/>
                  </a:moveTo>
                  <a:lnTo>
                    <a:pt x="175895" y="1771269"/>
                  </a:lnTo>
                  <a:lnTo>
                    <a:pt x="141351" y="1793621"/>
                  </a:lnTo>
                  <a:lnTo>
                    <a:pt x="163703" y="1828165"/>
                  </a:lnTo>
                  <a:lnTo>
                    <a:pt x="198247" y="1805813"/>
                  </a:lnTo>
                  <a:close/>
                </a:path>
                <a:path w="5563234" h="3502660">
                  <a:moveTo>
                    <a:pt x="242824" y="1875028"/>
                  </a:moveTo>
                  <a:lnTo>
                    <a:pt x="220599" y="1840357"/>
                  </a:lnTo>
                  <a:lnTo>
                    <a:pt x="185928" y="1862709"/>
                  </a:lnTo>
                  <a:lnTo>
                    <a:pt x="208280" y="1897253"/>
                  </a:lnTo>
                  <a:lnTo>
                    <a:pt x="242824" y="1875028"/>
                  </a:lnTo>
                  <a:close/>
                </a:path>
                <a:path w="5563234" h="3502660">
                  <a:moveTo>
                    <a:pt x="287528" y="1944116"/>
                  </a:moveTo>
                  <a:lnTo>
                    <a:pt x="265176" y="1909572"/>
                  </a:lnTo>
                  <a:lnTo>
                    <a:pt x="230632" y="1931924"/>
                  </a:lnTo>
                  <a:lnTo>
                    <a:pt x="252984" y="1966468"/>
                  </a:lnTo>
                  <a:lnTo>
                    <a:pt x="287528" y="1944116"/>
                  </a:lnTo>
                  <a:close/>
                </a:path>
                <a:path w="5563234" h="3502660">
                  <a:moveTo>
                    <a:pt x="289814" y="1253363"/>
                  </a:moveTo>
                  <a:lnTo>
                    <a:pt x="164592" y="1311275"/>
                  </a:lnTo>
                  <a:lnTo>
                    <a:pt x="286131" y="1376680"/>
                  </a:lnTo>
                  <a:lnTo>
                    <a:pt x="289814" y="1253363"/>
                  </a:lnTo>
                  <a:close/>
                </a:path>
                <a:path w="5563234" h="3502660">
                  <a:moveTo>
                    <a:pt x="296672" y="1226820"/>
                  </a:moveTo>
                  <a:lnTo>
                    <a:pt x="290283" y="1189736"/>
                  </a:lnTo>
                  <a:lnTo>
                    <a:pt x="283121" y="1148207"/>
                  </a:lnTo>
                  <a:lnTo>
                    <a:pt x="275717" y="1105154"/>
                  </a:lnTo>
                  <a:lnTo>
                    <a:pt x="164592" y="1186942"/>
                  </a:lnTo>
                  <a:lnTo>
                    <a:pt x="296672" y="1226820"/>
                  </a:lnTo>
                  <a:close/>
                </a:path>
                <a:path w="5563234" h="3502660">
                  <a:moveTo>
                    <a:pt x="301879" y="1419352"/>
                  </a:moveTo>
                  <a:lnTo>
                    <a:pt x="164592" y="1433195"/>
                  </a:lnTo>
                  <a:lnTo>
                    <a:pt x="258064" y="1534795"/>
                  </a:lnTo>
                  <a:lnTo>
                    <a:pt x="301879" y="1419352"/>
                  </a:lnTo>
                  <a:close/>
                </a:path>
                <a:path w="5563234" h="3502660">
                  <a:moveTo>
                    <a:pt x="302387" y="1094232"/>
                  </a:moveTo>
                  <a:lnTo>
                    <a:pt x="253873" y="980694"/>
                  </a:lnTo>
                  <a:lnTo>
                    <a:pt x="164592" y="1085977"/>
                  </a:lnTo>
                  <a:lnTo>
                    <a:pt x="302387" y="1094232"/>
                  </a:lnTo>
                  <a:close/>
                </a:path>
                <a:path w="5563234" h="3502660">
                  <a:moveTo>
                    <a:pt x="324231" y="1040130"/>
                  </a:moveTo>
                  <a:lnTo>
                    <a:pt x="308102" y="1002411"/>
                  </a:lnTo>
                  <a:lnTo>
                    <a:pt x="270256" y="1018540"/>
                  </a:lnTo>
                  <a:lnTo>
                    <a:pt x="286385" y="1056386"/>
                  </a:lnTo>
                  <a:lnTo>
                    <a:pt x="324231" y="1040130"/>
                  </a:lnTo>
                  <a:close/>
                </a:path>
                <a:path w="5563234" h="3502660">
                  <a:moveTo>
                    <a:pt x="331724" y="1295781"/>
                  </a:moveTo>
                  <a:lnTo>
                    <a:pt x="290576" y="1294511"/>
                  </a:lnTo>
                  <a:lnTo>
                    <a:pt x="289306" y="1335659"/>
                  </a:lnTo>
                  <a:lnTo>
                    <a:pt x="330454" y="1336929"/>
                  </a:lnTo>
                  <a:lnTo>
                    <a:pt x="331724" y="1295781"/>
                  </a:lnTo>
                  <a:close/>
                </a:path>
                <a:path w="5563234" h="3502660">
                  <a:moveTo>
                    <a:pt x="331978" y="1474851"/>
                  </a:moveTo>
                  <a:lnTo>
                    <a:pt x="293497" y="1460246"/>
                  </a:lnTo>
                  <a:lnTo>
                    <a:pt x="278892" y="1498600"/>
                  </a:lnTo>
                  <a:lnTo>
                    <a:pt x="317373" y="1513332"/>
                  </a:lnTo>
                  <a:lnTo>
                    <a:pt x="331978" y="1474851"/>
                  </a:lnTo>
                  <a:close/>
                </a:path>
                <a:path w="5563234" h="3502660">
                  <a:moveTo>
                    <a:pt x="332105" y="2013204"/>
                  </a:moveTo>
                  <a:lnTo>
                    <a:pt x="309880" y="1978660"/>
                  </a:lnTo>
                  <a:lnTo>
                    <a:pt x="275336" y="2001012"/>
                  </a:lnTo>
                  <a:lnTo>
                    <a:pt x="297561" y="2035556"/>
                  </a:lnTo>
                  <a:lnTo>
                    <a:pt x="332105" y="2013204"/>
                  </a:lnTo>
                  <a:close/>
                </a:path>
                <a:path w="5563234" h="3502660">
                  <a:moveTo>
                    <a:pt x="356235" y="1174750"/>
                  </a:moveTo>
                  <a:lnTo>
                    <a:pt x="349250" y="1134237"/>
                  </a:lnTo>
                  <a:lnTo>
                    <a:pt x="308737" y="1141222"/>
                  </a:lnTo>
                  <a:lnTo>
                    <a:pt x="315722" y="1181735"/>
                  </a:lnTo>
                  <a:lnTo>
                    <a:pt x="356235" y="1174750"/>
                  </a:lnTo>
                  <a:close/>
                </a:path>
                <a:path w="5563234" h="3502660">
                  <a:moveTo>
                    <a:pt x="376809" y="2082419"/>
                  </a:moveTo>
                  <a:lnTo>
                    <a:pt x="354457" y="2047875"/>
                  </a:lnTo>
                  <a:lnTo>
                    <a:pt x="319913" y="2070100"/>
                  </a:lnTo>
                  <a:lnTo>
                    <a:pt x="342265" y="2104771"/>
                  </a:lnTo>
                  <a:lnTo>
                    <a:pt x="376809" y="2082419"/>
                  </a:lnTo>
                  <a:close/>
                </a:path>
                <a:path w="5563234" h="3502660">
                  <a:moveTo>
                    <a:pt x="399923" y="1007872"/>
                  </a:moveTo>
                  <a:lnTo>
                    <a:pt x="383667" y="970026"/>
                  </a:lnTo>
                  <a:lnTo>
                    <a:pt x="345821" y="986155"/>
                  </a:lnTo>
                  <a:lnTo>
                    <a:pt x="362077" y="1024001"/>
                  </a:lnTo>
                  <a:lnTo>
                    <a:pt x="399923" y="1007872"/>
                  </a:lnTo>
                  <a:close/>
                </a:path>
                <a:path w="5563234" h="3502660">
                  <a:moveTo>
                    <a:pt x="408940" y="1504061"/>
                  </a:moveTo>
                  <a:lnTo>
                    <a:pt x="370459" y="1489456"/>
                  </a:lnTo>
                  <a:lnTo>
                    <a:pt x="355854" y="1527937"/>
                  </a:lnTo>
                  <a:lnTo>
                    <a:pt x="394208" y="1542542"/>
                  </a:lnTo>
                  <a:lnTo>
                    <a:pt x="408940" y="1504061"/>
                  </a:lnTo>
                  <a:close/>
                </a:path>
                <a:path w="5563234" h="3502660">
                  <a:moveTo>
                    <a:pt x="413893" y="1298194"/>
                  </a:moveTo>
                  <a:lnTo>
                    <a:pt x="372872" y="1297051"/>
                  </a:lnTo>
                  <a:lnTo>
                    <a:pt x="371602" y="1338072"/>
                  </a:lnTo>
                  <a:lnTo>
                    <a:pt x="412750" y="1339342"/>
                  </a:lnTo>
                  <a:lnTo>
                    <a:pt x="413893" y="1298194"/>
                  </a:lnTo>
                  <a:close/>
                </a:path>
                <a:path w="5563234" h="3502660">
                  <a:moveTo>
                    <a:pt x="421513" y="2151507"/>
                  </a:moveTo>
                  <a:lnTo>
                    <a:pt x="399161" y="2116963"/>
                  </a:lnTo>
                  <a:lnTo>
                    <a:pt x="364617" y="2139315"/>
                  </a:lnTo>
                  <a:lnTo>
                    <a:pt x="386842" y="2173859"/>
                  </a:lnTo>
                  <a:lnTo>
                    <a:pt x="421513" y="2151507"/>
                  </a:lnTo>
                  <a:close/>
                </a:path>
                <a:path w="5563234" h="3502660">
                  <a:moveTo>
                    <a:pt x="437388" y="1160780"/>
                  </a:moveTo>
                  <a:lnTo>
                    <a:pt x="430403" y="1120267"/>
                  </a:lnTo>
                  <a:lnTo>
                    <a:pt x="389890" y="1127252"/>
                  </a:lnTo>
                  <a:lnTo>
                    <a:pt x="396875" y="1167765"/>
                  </a:lnTo>
                  <a:lnTo>
                    <a:pt x="437388" y="1160780"/>
                  </a:lnTo>
                  <a:close/>
                </a:path>
                <a:path w="5563234" h="3502660">
                  <a:moveTo>
                    <a:pt x="466090" y="2220595"/>
                  </a:moveTo>
                  <a:lnTo>
                    <a:pt x="443738" y="2186051"/>
                  </a:lnTo>
                  <a:lnTo>
                    <a:pt x="409194" y="2208403"/>
                  </a:lnTo>
                  <a:lnTo>
                    <a:pt x="431546" y="2242947"/>
                  </a:lnTo>
                  <a:lnTo>
                    <a:pt x="466090" y="2220595"/>
                  </a:lnTo>
                  <a:close/>
                </a:path>
                <a:path w="5563234" h="3502660">
                  <a:moveTo>
                    <a:pt x="475615" y="975487"/>
                  </a:moveTo>
                  <a:lnTo>
                    <a:pt x="459359" y="937641"/>
                  </a:lnTo>
                  <a:lnTo>
                    <a:pt x="421513" y="953897"/>
                  </a:lnTo>
                  <a:lnTo>
                    <a:pt x="437769" y="991743"/>
                  </a:lnTo>
                  <a:lnTo>
                    <a:pt x="475615" y="975487"/>
                  </a:lnTo>
                  <a:close/>
                </a:path>
                <a:path w="5563234" h="3502660">
                  <a:moveTo>
                    <a:pt x="485775" y="1533271"/>
                  </a:moveTo>
                  <a:lnTo>
                    <a:pt x="447294" y="1518666"/>
                  </a:lnTo>
                  <a:lnTo>
                    <a:pt x="432689" y="1557147"/>
                  </a:lnTo>
                  <a:lnTo>
                    <a:pt x="471170" y="1571752"/>
                  </a:lnTo>
                  <a:lnTo>
                    <a:pt x="485775" y="1533271"/>
                  </a:lnTo>
                  <a:close/>
                </a:path>
                <a:path w="5563234" h="3502660">
                  <a:moveTo>
                    <a:pt x="496189" y="1300734"/>
                  </a:moveTo>
                  <a:lnTo>
                    <a:pt x="455041" y="1299464"/>
                  </a:lnTo>
                  <a:lnTo>
                    <a:pt x="453771" y="1340612"/>
                  </a:lnTo>
                  <a:lnTo>
                    <a:pt x="494919" y="1341882"/>
                  </a:lnTo>
                  <a:lnTo>
                    <a:pt x="496189" y="1300734"/>
                  </a:lnTo>
                  <a:close/>
                </a:path>
                <a:path w="5563234" h="3502660">
                  <a:moveTo>
                    <a:pt x="510794" y="2289810"/>
                  </a:moveTo>
                  <a:lnTo>
                    <a:pt x="488442" y="2255266"/>
                  </a:lnTo>
                  <a:lnTo>
                    <a:pt x="453898" y="2277491"/>
                  </a:lnTo>
                  <a:lnTo>
                    <a:pt x="476123" y="2312162"/>
                  </a:lnTo>
                  <a:lnTo>
                    <a:pt x="510794" y="2289810"/>
                  </a:lnTo>
                  <a:close/>
                </a:path>
                <a:path w="5563234" h="3502660">
                  <a:moveTo>
                    <a:pt x="518541" y="1146810"/>
                  </a:moveTo>
                  <a:lnTo>
                    <a:pt x="511429" y="1106297"/>
                  </a:lnTo>
                  <a:lnTo>
                    <a:pt x="470916" y="1113282"/>
                  </a:lnTo>
                  <a:lnTo>
                    <a:pt x="477901" y="1153795"/>
                  </a:lnTo>
                  <a:lnTo>
                    <a:pt x="518541" y="1146810"/>
                  </a:lnTo>
                  <a:close/>
                </a:path>
                <a:path w="5563234" h="3502660">
                  <a:moveTo>
                    <a:pt x="551307" y="943229"/>
                  </a:moveTo>
                  <a:lnTo>
                    <a:pt x="535051" y="905383"/>
                  </a:lnTo>
                  <a:lnTo>
                    <a:pt x="497205" y="921512"/>
                  </a:lnTo>
                  <a:lnTo>
                    <a:pt x="513461" y="959358"/>
                  </a:lnTo>
                  <a:lnTo>
                    <a:pt x="551307" y="943229"/>
                  </a:lnTo>
                  <a:close/>
                </a:path>
                <a:path w="5563234" h="3502660">
                  <a:moveTo>
                    <a:pt x="555371" y="2358898"/>
                  </a:moveTo>
                  <a:lnTo>
                    <a:pt x="533019" y="2324354"/>
                  </a:lnTo>
                  <a:lnTo>
                    <a:pt x="498475" y="2346706"/>
                  </a:lnTo>
                  <a:lnTo>
                    <a:pt x="520827" y="2381250"/>
                  </a:lnTo>
                  <a:lnTo>
                    <a:pt x="555371" y="2358898"/>
                  </a:lnTo>
                  <a:close/>
                </a:path>
                <a:path w="5563234" h="3502660">
                  <a:moveTo>
                    <a:pt x="562737" y="1562608"/>
                  </a:moveTo>
                  <a:lnTo>
                    <a:pt x="524256" y="1547876"/>
                  </a:lnTo>
                  <a:lnTo>
                    <a:pt x="509651" y="1586357"/>
                  </a:lnTo>
                  <a:lnTo>
                    <a:pt x="548132" y="1600962"/>
                  </a:lnTo>
                  <a:lnTo>
                    <a:pt x="562737" y="1562608"/>
                  </a:lnTo>
                  <a:close/>
                </a:path>
                <a:path w="5563234" h="3502660">
                  <a:moveTo>
                    <a:pt x="578485" y="1303147"/>
                  </a:moveTo>
                  <a:lnTo>
                    <a:pt x="537337" y="1302004"/>
                  </a:lnTo>
                  <a:lnTo>
                    <a:pt x="536067" y="1343152"/>
                  </a:lnTo>
                  <a:lnTo>
                    <a:pt x="577215" y="1344295"/>
                  </a:lnTo>
                  <a:lnTo>
                    <a:pt x="578485" y="1303147"/>
                  </a:lnTo>
                  <a:close/>
                </a:path>
                <a:path w="5563234" h="3502660">
                  <a:moveTo>
                    <a:pt x="599567" y="1132840"/>
                  </a:moveTo>
                  <a:lnTo>
                    <a:pt x="592582" y="1092200"/>
                  </a:lnTo>
                  <a:lnTo>
                    <a:pt x="552069" y="1099185"/>
                  </a:lnTo>
                  <a:lnTo>
                    <a:pt x="559054" y="1139825"/>
                  </a:lnTo>
                  <a:lnTo>
                    <a:pt x="599567" y="1132840"/>
                  </a:lnTo>
                  <a:close/>
                </a:path>
                <a:path w="5563234" h="3502660">
                  <a:moveTo>
                    <a:pt x="600075" y="2427986"/>
                  </a:moveTo>
                  <a:lnTo>
                    <a:pt x="577723" y="2393442"/>
                  </a:lnTo>
                  <a:lnTo>
                    <a:pt x="543179" y="2415794"/>
                  </a:lnTo>
                  <a:lnTo>
                    <a:pt x="565531" y="2450338"/>
                  </a:lnTo>
                  <a:lnTo>
                    <a:pt x="600075" y="2427986"/>
                  </a:lnTo>
                  <a:close/>
                </a:path>
                <a:path w="5563234" h="3502660">
                  <a:moveTo>
                    <a:pt x="626872" y="910844"/>
                  </a:moveTo>
                  <a:lnTo>
                    <a:pt x="610743" y="872998"/>
                  </a:lnTo>
                  <a:lnTo>
                    <a:pt x="572897" y="889127"/>
                  </a:lnTo>
                  <a:lnTo>
                    <a:pt x="589026" y="926973"/>
                  </a:lnTo>
                  <a:lnTo>
                    <a:pt x="626872" y="910844"/>
                  </a:lnTo>
                  <a:close/>
                </a:path>
                <a:path w="5563234" h="3502660">
                  <a:moveTo>
                    <a:pt x="639699" y="1591818"/>
                  </a:moveTo>
                  <a:lnTo>
                    <a:pt x="601218" y="1577213"/>
                  </a:lnTo>
                  <a:lnTo>
                    <a:pt x="586613" y="1615694"/>
                  </a:lnTo>
                  <a:lnTo>
                    <a:pt x="624967" y="1630299"/>
                  </a:lnTo>
                  <a:lnTo>
                    <a:pt x="639699" y="1591818"/>
                  </a:lnTo>
                  <a:close/>
                </a:path>
                <a:path w="5563234" h="3502660">
                  <a:moveTo>
                    <a:pt x="644652" y="2497201"/>
                  </a:moveTo>
                  <a:lnTo>
                    <a:pt x="622427" y="2462657"/>
                  </a:lnTo>
                  <a:lnTo>
                    <a:pt x="587756" y="2484882"/>
                  </a:lnTo>
                  <a:lnTo>
                    <a:pt x="610108" y="2519553"/>
                  </a:lnTo>
                  <a:lnTo>
                    <a:pt x="644652" y="2497201"/>
                  </a:lnTo>
                  <a:close/>
                </a:path>
                <a:path w="5563234" h="3502660">
                  <a:moveTo>
                    <a:pt x="660781" y="1305687"/>
                  </a:moveTo>
                  <a:lnTo>
                    <a:pt x="619633" y="1304417"/>
                  </a:lnTo>
                  <a:lnTo>
                    <a:pt x="618363" y="1345565"/>
                  </a:lnTo>
                  <a:lnTo>
                    <a:pt x="659511" y="1346835"/>
                  </a:lnTo>
                  <a:lnTo>
                    <a:pt x="660781" y="1305687"/>
                  </a:lnTo>
                  <a:close/>
                </a:path>
                <a:path w="5563234" h="3502660">
                  <a:moveTo>
                    <a:pt x="680720" y="1118743"/>
                  </a:moveTo>
                  <a:lnTo>
                    <a:pt x="673735" y="1078230"/>
                  </a:lnTo>
                  <a:lnTo>
                    <a:pt x="633095" y="1085215"/>
                  </a:lnTo>
                  <a:lnTo>
                    <a:pt x="640080" y="1125855"/>
                  </a:lnTo>
                  <a:lnTo>
                    <a:pt x="680720" y="1118743"/>
                  </a:lnTo>
                  <a:close/>
                </a:path>
                <a:path w="5563234" h="3502660">
                  <a:moveTo>
                    <a:pt x="702564" y="878459"/>
                  </a:moveTo>
                  <a:lnTo>
                    <a:pt x="686435" y="840740"/>
                  </a:lnTo>
                  <a:lnTo>
                    <a:pt x="648589" y="856869"/>
                  </a:lnTo>
                  <a:lnTo>
                    <a:pt x="664718" y="894715"/>
                  </a:lnTo>
                  <a:lnTo>
                    <a:pt x="702564" y="878459"/>
                  </a:lnTo>
                  <a:close/>
                </a:path>
                <a:path w="5563234" h="3502660">
                  <a:moveTo>
                    <a:pt x="716534" y="1621028"/>
                  </a:moveTo>
                  <a:lnTo>
                    <a:pt x="678053" y="1606423"/>
                  </a:lnTo>
                  <a:lnTo>
                    <a:pt x="663448" y="1644904"/>
                  </a:lnTo>
                  <a:lnTo>
                    <a:pt x="701929" y="1659509"/>
                  </a:lnTo>
                  <a:lnTo>
                    <a:pt x="716534" y="1621028"/>
                  </a:lnTo>
                  <a:close/>
                </a:path>
                <a:path w="5563234" h="3502660">
                  <a:moveTo>
                    <a:pt x="742950" y="1308227"/>
                  </a:moveTo>
                  <a:lnTo>
                    <a:pt x="701802" y="1306957"/>
                  </a:lnTo>
                  <a:lnTo>
                    <a:pt x="700659" y="1348105"/>
                  </a:lnTo>
                  <a:lnTo>
                    <a:pt x="741680" y="1349375"/>
                  </a:lnTo>
                  <a:lnTo>
                    <a:pt x="742950" y="1308227"/>
                  </a:lnTo>
                  <a:close/>
                </a:path>
                <a:path w="5563234" h="3502660">
                  <a:moveTo>
                    <a:pt x="761746" y="1104773"/>
                  </a:moveTo>
                  <a:lnTo>
                    <a:pt x="754761" y="1064260"/>
                  </a:lnTo>
                  <a:lnTo>
                    <a:pt x="714248" y="1071245"/>
                  </a:lnTo>
                  <a:lnTo>
                    <a:pt x="721233" y="1111758"/>
                  </a:lnTo>
                  <a:lnTo>
                    <a:pt x="761746" y="1104773"/>
                  </a:lnTo>
                  <a:close/>
                </a:path>
                <a:path w="5563234" h="3502660">
                  <a:moveTo>
                    <a:pt x="778256" y="846201"/>
                  </a:moveTo>
                  <a:lnTo>
                    <a:pt x="762127" y="808355"/>
                  </a:lnTo>
                  <a:lnTo>
                    <a:pt x="724281" y="824484"/>
                  </a:lnTo>
                  <a:lnTo>
                    <a:pt x="740410" y="862330"/>
                  </a:lnTo>
                  <a:lnTo>
                    <a:pt x="778256" y="846201"/>
                  </a:lnTo>
                  <a:close/>
                </a:path>
                <a:path w="5563234" h="3502660">
                  <a:moveTo>
                    <a:pt x="793496" y="1650365"/>
                  </a:moveTo>
                  <a:lnTo>
                    <a:pt x="755015" y="1635633"/>
                  </a:lnTo>
                  <a:lnTo>
                    <a:pt x="740410" y="1674114"/>
                  </a:lnTo>
                  <a:lnTo>
                    <a:pt x="778891" y="1688719"/>
                  </a:lnTo>
                  <a:lnTo>
                    <a:pt x="793496" y="1650365"/>
                  </a:lnTo>
                  <a:close/>
                </a:path>
                <a:path w="5563234" h="3502660">
                  <a:moveTo>
                    <a:pt x="825246" y="1310640"/>
                  </a:moveTo>
                  <a:lnTo>
                    <a:pt x="784098" y="1309370"/>
                  </a:lnTo>
                  <a:lnTo>
                    <a:pt x="782828" y="1350518"/>
                  </a:lnTo>
                  <a:lnTo>
                    <a:pt x="823976" y="1351788"/>
                  </a:lnTo>
                  <a:lnTo>
                    <a:pt x="825246" y="1310640"/>
                  </a:lnTo>
                  <a:close/>
                </a:path>
                <a:path w="5563234" h="3502660">
                  <a:moveTo>
                    <a:pt x="842899" y="1090803"/>
                  </a:moveTo>
                  <a:lnTo>
                    <a:pt x="835914" y="1050290"/>
                  </a:lnTo>
                  <a:lnTo>
                    <a:pt x="795274" y="1057275"/>
                  </a:lnTo>
                  <a:lnTo>
                    <a:pt x="802386" y="1097788"/>
                  </a:lnTo>
                  <a:lnTo>
                    <a:pt x="842899" y="1090803"/>
                  </a:lnTo>
                  <a:close/>
                </a:path>
                <a:path w="5563234" h="3502660">
                  <a:moveTo>
                    <a:pt x="853948" y="813816"/>
                  </a:moveTo>
                  <a:lnTo>
                    <a:pt x="837819" y="775970"/>
                  </a:lnTo>
                  <a:lnTo>
                    <a:pt x="799973" y="792226"/>
                  </a:lnTo>
                  <a:lnTo>
                    <a:pt x="816102" y="830072"/>
                  </a:lnTo>
                  <a:lnTo>
                    <a:pt x="853948" y="813816"/>
                  </a:lnTo>
                  <a:close/>
                </a:path>
                <a:path w="5563234" h="3502660">
                  <a:moveTo>
                    <a:pt x="870458" y="1679575"/>
                  </a:moveTo>
                  <a:lnTo>
                    <a:pt x="831977" y="1664970"/>
                  </a:lnTo>
                  <a:lnTo>
                    <a:pt x="817372" y="1703451"/>
                  </a:lnTo>
                  <a:lnTo>
                    <a:pt x="855853" y="1718056"/>
                  </a:lnTo>
                  <a:lnTo>
                    <a:pt x="870458" y="1679575"/>
                  </a:lnTo>
                  <a:close/>
                </a:path>
                <a:path w="5563234" h="3502660">
                  <a:moveTo>
                    <a:pt x="907542" y="1313180"/>
                  </a:moveTo>
                  <a:lnTo>
                    <a:pt x="866394" y="1311910"/>
                  </a:lnTo>
                  <a:lnTo>
                    <a:pt x="865124" y="1353058"/>
                  </a:lnTo>
                  <a:lnTo>
                    <a:pt x="906272" y="1354328"/>
                  </a:lnTo>
                  <a:lnTo>
                    <a:pt x="907542" y="1313180"/>
                  </a:lnTo>
                  <a:close/>
                </a:path>
                <a:path w="5563234" h="3502660">
                  <a:moveTo>
                    <a:pt x="923925" y="1076833"/>
                  </a:moveTo>
                  <a:lnTo>
                    <a:pt x="916940" y="1036320"/>
                  </a:lnTo>
                  <a:lnTo>
                    <a:pt x="876427" y="1043305"/>
                  </a:lnTo>
                  <a:lnTo>
                    <a:pt x="883412" y="1083818"/>
                  </a:lnTo>
                  <a:lnTo>
                    <a:pt x="923925" y="1076833"/>
                  </a:lnTo>
                  <a:close/>
                </a:path>
                <a:path w="5563234" h="3502660">
                  <a:moveTo>
                    <a:pt x="929640" y="781558"/>
                  </a:moveTo>
                  <a:lnTo>
                    <a:pt x="913511" y="743712"/>
                  </a:lnTo>
                  <a:lnTo>
                    <a:pt x="875665" y="759841"/>
                  </a:lnTo>
                  <a:lnTo>
                    <a:pt x="891794" y="797687"/>
                  </a:lnTo>
                  <a:lnTo>
                    <a:pt x="929640" y="781558"/>
                  </a:lnTo>
                  <a:close/>
                </a:path>
                <a:path w="5563234" h="3502660">
                  <a:moveTo>
                    <a:pt x="947293" y="1708785"/>
                  </a:moveTo>
                  <a:lnTo>
                    <a:pt x="908939" y="1694180"/>
                  </a:lnTo>
                  <a:lnTo>
                    <a:pt x="894207" y="1732661"/>
                  </a:lnTo>
                  <a:lnTo>
                    <a:pt x="932688" y="1747266"/>
                  </a:lnTo>
                  <a:lnTo>
                    <a:pt x="947293" y="1708785"/>
                  </a:lnTo>
                  <a:close/>
                </a:path>
                <a:path w="5563234" h="3502660">
                  <a:moveTo>
                    <a:pt x="989711" y="1315593"/>
                  </a:moveTo>
                  <a:lnTo>
                    <a:pt x="948690" y="1314450"/>
                  </a:lnTo>
                  <a:lnTo>
                    <a:pt x="947420" y="1355471"/>
                  </a:lnTo>
                  <a:lnTo>
                    <a:pt x="988568" y="1356741"/>
                  </a:lnTo>
                  <a:lnTo>
                    <a:pt x="989711" y="1315593"/>
                  </a:lnTo>
                  <a:close/>
                </a:path>
                <a:path w="5563234" h="3502660">
                  <a:moveTo>
                    <a:pt x="1005078" y="1062863"/>
                  </a:moveTo>
                  <a:lnTo>
                    <a:pt x="998093" y="1022350"/>
                  </a:lnTo>
                  <a:lnTo>
                    <a:pt x="957580" y="1029335"/>
                  </a:lnTo>
                  <a:lnTo>
                    <a:pt x="964565" y="1069848"/>
                  </a:lnTo>
                  <a:lnTo>
                    <a:pt x="1005078" y="1062863"/>
                  </a:lnTo>
                  <a:close/>
                </a:path>
                <a:path w="5563234" h="3502660">
                  <a:moveTo>
                    <a:pt x="1005332" y="749173"/>
                  </a:moveTo>
                  <a:lnTo>
                    <a:pt x="989203" y="711327"/>
                  </a:lnTo>
                  <a:lnTo>
                    <a:pt x="951357" y="727456"/>
                  </a:lnTo>
                  <a:lnTo>
                    <a:pt x="967486" y="765302"/>
                  </a:lnTo>
                  <a:lnTo>
                    <a:pt x="1005332" y="749173"/>
                  </a:lnTo>
                  <a:close/>
                </a:path>
                <a:path w="5563234" h="3502660">
                  <a:moveTo>
                    <a:pt x="1024255" y="1737995"/>
                  </a:moveTo>
                  <a:lnTo>
                    <a:pt x="985774" y="1723390"/>
                  </a:lnTo>
                  <a:lnTo>
                    <a:pt x="971169" y="1761871"/>
                  </a:lnTo>
                  <a:lnTo>
                    <a:pt x="1009650" y="1776476"/>
                  </a:lnTo>
                  <a:lnTo>
                    <a:pt x="1024255" y="1737995"/>
                  </a:lnTo>
                  <a:close/>
                </a:path>
                <a:path w="5563234" h="3502660">
                  <a:moveTo>
                    <a:pt x="1072007" y="1318133"/>
                  </a:moveTo>
                  <a:lnTo>
                    <a:pt x="1030859" y="1316863"/>
                  </a:lnTo>
                  <a:lnTo>
                    <a:pt x="1029589" y="1358011"/>
                  </a:lnTo>
                  <a:lnTo>
                    <a:pt x="1070737" y="1359281"/>
                  </a:lnTo>
                  <a:lnTo>
                    <a:pt x="1072007" y="1318133"/>
                  </a:lnTo>
                  <a:close/>
                </a:path>
                <a:path w="5563234" h="3502660">
                  <a:moveTo>
                    <a:pt x="1081024" y="716788"/>
                  </a:moveTo>
                  <a:lnTo>
                    <a:pt x="1064768" y="679069"/>
                  </a:lnTo>
                  <a:lnTo>
                    <a:pt x="1026922" y="695198"/>
                  </a:lnTo>
                  <a:lnTo>
                    <a:pt x="1043178" y="733044"/>
                  </a:lnTo>
                  <a:lnTo>
                    <a:pt x="1081024" y="716788"/>
                  </a:lnTo>
                  <a:close/>
                </a:path>
                <a:path w="5563234" h="3502660">
                  <a:moveTo>
                    <a:pt x="1086231" y="1048893"/>
                  </a:moveTo>
                  <a:lnTo>
                    <a:pt x="1079119" y="1008253"/>
                  </a:lnTo>
                  <a:lnTo>
                    <a:pt x="1038606" y="1015238"/>
                  </a:lnTo>
                  <a:lnTo>
                    <a:pt x="1045591" y="1055878"/>
                  </a:lnTo>
                  <a:lnTo>
                    <a:pt x="1086231" y="1048893"/>
                  </a:lnTo>
                  <a:close/>
                </a:path>
                <a:path w="5563234" h="3502660">
                  <a:moveTo>
                    <a:pt x="1101217" y="1767332"/>
                  </a:moveTo>
                  <a:lnTo>
                    <a:pt x="1062736" y="1752727"/>
                  </a:lnTo>
                  <a:lnTo>
                    <a:pt x="1048131" y="1791081"/>
                  </a:lnTo>
                  <a:lnTo>
                    <a:pt x="1086612" y="1805813"/>
                  </a:lnTo>
                  <a:lnTo>
                    <a:pt x="1101217" y="1767332"/>
                  </a:lnTo>
                  <a:close/>
                </a:path>
                <a:path w="5563234" h="3502660">
                  <a:moveTo>
                    <a:pt x="1154303" y="1320673"/>
                  </a:moveTo>
                  <a:lnTo>
                    <a:pt x="1113155" y="1319403"/>
                  </a:lnTo>
                  <a:lnTo>
                    <a:pt x="1111885" y="1360551"/>
                  </a:lnTo>
                  <a:lnTo>
                    <a:pt x="1153033" y="1361694"/>
                  </a:lnTo>
                  <a:lnTo>
                    <a:pt x="1154303" y="1320673"/>
                  </a:lnTo>
                  <a:close/>
                </a:path>
                <a:path w="5563234" h="3502660">
                  <a:moveTo>
                    <a:pt x="1156716" y="684530"/>
                  </a:moveTo>
                  <a:lnTo>
                    <a:pt x="1140460" y="646684"/>
                  </a:lnTo>
                  <a:lnTo>
                    <a:pt x="1102614" y="662813"/>
                  </a:lnTo>
                  <a:lnTo>
                    <a:pt x="1118870" y="700659"/>
                  </a:lnTo>
                  <a:lnTo>
                    <a:pt x="1156716" y="684530"/>
                  </a:lnTo>
                  <a:close/>
                </a:path>
                <a:path w="5563234" h="3502660">
                  <a:moveTo>
                    <a:pt x="1167257" y="1034923"/>
                  </a:moveTo>
                  <a:lnTo>
                    <a:pt x="1160272" y="994283"/>
                  </a:lnTo>
                  <a:lnTo>
                    <a:pt x="1119759" y="1001268"/>
                  </a:lnTo>
                  <a:lnTo>
                    <a:pt x="1126744" y="1041908"/>
                  </a:lnTo>
                  <a:lnTo>
                    <a:pt x="1167257" y="1034923"/>
                  </a:lnTo>
                  <a:close/>
                </a:path>
                <a:path w="5563234" h="3502660">
                  <a:moveTo>
                    <a:pt x="1178052" y="1796542"/>
                  </a:moveTo>
                  <a:lnTo>
                    <a:pt x="1139698" y="1781937"/>
                  </a:lnTo>
                  <a:lnTo>
                    <a:pt x="1124966" y="1820418"/>
                  </a:lnTo>
                  <a:lnTo>
                    <a:pt x="1163447" y="1835023"/>
                  </a:lnTo>
                  <a:lnTo>
                    <a:pt x="1178052" y="1796542"/>
                  </a:lnTo>
                  <a:close/>
                </a:path>
                <a:path w="5563234" h="3502660">
                  <a:moveTo>
                    <a:pt x="1232408" y="652145"/>
                  </a:moveTo>
                  <a:lnTo>
                    <a:pt x="1216152" y="614299"/>
                  </a:lnTo>
                  <a:lnTo>
                    <a:pt x="1178306" y="630555"/>
                  </a:lnTo>
                  <a:lnTo>
                    <a:pt x="1194562" y="668401"/>
                  </a:lnTo>
                  <a:lnTo>
                    <a:pt x="1232408" y="652145"/>
                  </a:lnTo>
                  <a:close/>
                </a:path>
                <a:path w="5563234" h="3502660">
                  <a:moveTo>
                    <a:pt x="1236472" y="1323086"/>
                  </a:moveTo>
                  <a:lnTo>
                    <a:pt x="1195451" y="1321816"/>
                  </a:lnTo>
                  <a:lnTo>
                    <a:pt x="1194181" y="1362964"/>
                  </a:lnTo>
                  <a:lnTo>
                    <a:pt x="1235329" y="1364234"/>
                  </a:lnTo>
                  <a:lnTo>
                    <a:pt x="1236472" y="1323086"/>
                  </a:lnTo>
                  <a:close/>
                </a:path>
                <a:path w="5563234" h="3502660">
                  <a:moveTo>
                    <a:pt x="1248410" y="1020826"/>
                  </a:moveTo>
                  <a:lnTo>
                    <a:pt x="1241425" y="980313"/>
                  </a:lnTo>
                  <a:lnTo>
                    <a:pt x="1200785" y="987298"/>
                  </a:lnTo>
                  <a:lnTo>
                    <a:pt x="1207770" y="1027811"/>
                  </a:lnTo>
                  <a:lnTo>
                    <a:pt x="1248410" y="1020826"/>
                  </a:lnTo>
                  <a:close/>
                </a:path>
                <a:path w="5563234" h="3502660">
                  <a:moveTo>
                    <a:pt x="1255014" y="1825752"/>
                  </a:moveTo>
                  <a:lnTo>
                    <a:pt x="1216533" y="1811147"/>
                  </a:lnTo>
                  <a:lnTo>
                    <a:pt x="1201928" y="1849628"/>
                  </a:lnTo>
                  <a:lnTo>
                    <a:pt x="1240409" y="1864233"/>
                  </a:lnTo>
                  <a:lnTo>
                    <a:pt x="1255014" y="1825752"/>
                  </a:lnTo>
                  <a:close/>
                </a:path>
                <a:path w="5563234" h="3502660">
                  <a:moveTo>
                    <a:pt x="1307973" y="619887"/>
                  </a:moveTo>
                  <a:lnTo>
                    <a:pt x="1291844" y="582041"/>
                  </a:lnTo>
                  <a:lnTo>
                    <a:pt x="1253998" y="598170"/>
                  </a:lnTo>
                  <a:lnTo>
                    <a:pt x="1270127" y="636016"/>
                  </a:lnTo>
                  <a:lnTo>
                    <a:pt x="1307973" y="619887"/>
                  </a:lnTo>
                  <a:close/>
                </a:path>
                <a:path w="5563234" h="3502660">
                  <a:moveTo>
                    <a:pt x="1318768" y="1325626"/>
                  </a:moveTo>
                  <a:lnTo>
                    <a:pt x="1277620" y="1324356"/>
                  </a:lnTo>
                  <a:lnTo>
                    <a:pt x="1276477" y="1365504"/>
                  </a:lnTo>
                  <a:lnTo>
                    <a:pt x="1317498" y="1366774"/>
                  </a:lnTo>
                  <a:lnTo>
                    <a:pt x="1318768" y="1325626"/>
                  </a:lnTo>
                  <a:close/>
                </a:path>
                <a:path w="5563234" h="3502660">
                  <a:moveTo>
                    <a:pt x="1329436" y="1006856"/>
                  </a:moveTo>
                  <a:lnTo>
                    <a:pt x="1322451" y="966343"/>
                  </a:lnTo>
                  <a:lnTo>
                    <a:pt x="1281938" y="973328"/>
                  </a:lnTo>
                  <a:lnTo>
                    <a:pt x="1288923" y="1013841"/>
                  </a:lnTo>
                  <a:lnTo>
                    <a:pt x="1329436" y="1006856"/>
                  </a:lnTo>
                  <a:close/>
                </a:path>
                <a:path w="5563234" h="3502660">
                  <a:moveTo>
                    <a:pt x="1331976" y="1855089"/>
                  </a:moveTo>
                  <a:lnTo>
                    <a:pt x="1293495" y="1840484"/>
                  </a:lnTo>
                  <a:lnTo>
                    <a:pt x="1278890" y="1878838"/>
                  </a:lnTo>
                  <a:lnTo>
                    <a:pt x="1317371" y="1893570"/>
                  </a:lnTo>
                  <a:lnTo>
                    <a:pt x="1331976" y="1855089"/>
                  </a:lnTo>
                  <a:close/>
                </a:path>
                <a:path w="5563234" h="3502660">
                  <a:moveTo>
                    <a:pt x="1383665" y="587502"/>
                  </a:moveTo>
                  <a:lnTo>
                    <a:pt x="1367536" y="549656"/>
                  </a:lnTo>
                  <a:lnTo>
                    <a:pt x="1329690" y="565785"/>
                  </a:lnTo>
                  <a:lnTo>
                    <a:pt x="1345819" y="603631"/>
                  </a:lnTo>
                  <a:lnTo>
                    <a:pt x="1383665" y="587502"/>
                  </a:lnTo>
                  <a:close/>
                </a:path>
                <a:path w="5563234" h="3502660">
                  <a:moveTo>
                    <a:pt x="1401064" y="1328039"/>
                  </a:moveTo>
                  <a:lnTo>
                    <a:pt x="1359916" y="1326896"/>
                  </a:lnTo>
                  <a:lnTo>
                    <a:pt x="1358646" y="1367917"/>
                  </a:lnTo>
                  <a:lnTo>
                    <a:pt x="1399794" y="1369187"/>
                  </a:lnTo>
                  <a:lnTo>
                    <a:pt x="1401064" y="1328039"/>
                  </a:lnTo>
                  <a:close/>
                </a:path>
                <a:path w="5563234" h="3502660">
                  <a:moveTo>
                    <a:pt x="1408938" y="1884299"/>
                  </a:moveTo>
                  <a:lnTo>
                    <a:pt x="1370457" y="1869694"/>
                  </a:lnTo>
                  <a:lnTo>
                    <a:pt x="1355852" y="1908175"/>
                  </a:lnTo>
                  <a:lnTo>
                    <a:pt x="1394206" y="1922780"/>
                  </a:lnTo>
                  <a:lnTo>
                    <a:pt x="1408938" y="1884299"/>
                  </a:lnTo>
                  <a:close/>
                </a:path>
                <a:path w="5563234" h="3502660">
                  <a:moveTo>
                    <a:pt x="1410589" y="992886"/>
                  </a:moveTo>
                  <a:lnTo>
                    <a:pt x="1403604" y="952373"/>
                  </a:lnTo>
                  <a:lnTo>
                    <a:pt x="1362964" y="959358"/>
                  </a:lnTo>
                  <a:lnTo>
                    <a:pt x="1369949" y="999871"/>
                  </a:lnTo>
                  <a:lnTo>
                    <a:pt x="1410589" y="992886"/>
                  </a:lnTo>
                  <a:close/>
                </a:path>
                <a:path w="5563234" h="3502660">
                  <a:moveTo>
                    <a:pt x="1459357" y="555244"/>
                  </a:moveTo>
                  <a:lnTo>
                    <a:pt x="1443228" y="517398"/>
                  </a:lnTo>
                  <a:lnTo>
                    <a:pt x="1405382" y="533527"/>
                  </a:lnTo>
                  <a:lnTo>
                    <a:pt x="1421511" y="571373"/>
                  </a:lnTo>
                  <a:lnTo>
                    <a:pt x="1459357" y="555244"/>
                  </a:lnTo>
                  <a:close/>
                </a:path>
                <a:path w="5563234" h="3502660">
                  <a:moveTo>
                    <a:pt x="1483360" y="1330579"/>
                  </a:moveTo>
                  <a:lnTo>
                    <a:pt x="1442212" y="1329309"/>
                  </a:lnTo>
                  <a:lnTo>
                    <a:pt x="1440942" y="1370457"/>
                  </a:lnTo>
                  <a:lnTo>
                    <a:pt x="1482090" y="1371727"/>
                  </a:lnTo>
                  <a:lnTo>
                    <a:pt x="1483360" y="1330579"/>
                  </a:lnTo>
                  <a:close/>
                </a:path>
                <a:path w="5563234" h="3502660">
                  <a:moveTo>
                    <a:pt x="1485773" y="1913509"/>
                  </a:moveTo>
                  <a:lnTo>
                    <a:pt x="1447292" y="1898904"/>
                  </a:lnTo>
                  <a:lnTo>
                    <a:pt x="1432687" y="1937385"/>
                  </a:lnTo>
                  <a:lnTo>
                    <a:pt x="1471168" y="1951990"/>
                  </a:lnTo>
                  <a:lnTo>
                    <a:pt x="1485773" y="1913509"/>
                  </a:lnTo>
                  <a:close/>
                </a:path>
                <a:path w="5563234" h="3502660">
                  <a:moveTo>
                    <a:pt x="1491615" y="978916"/>
                  </a:moveTo>
                  <a:lnTo>
                    <a:pt x="1484630" y="938403"/>
                  </a:lnTo>
                  <a:lnTo>
                    <a:pt x="1444117" y="945388"/>
                  </a:lnTo>
                  <a:lnTo>
                    <a:pt x="1451102" y="985901"/>
                  </a:lnTo>
                  <a:lnTo>
                    <a:pt x="1491615" y="978916"/>
                  </a:lnTo>
                  <a:close/>
                </a:path>
                <a:path w="5563234" h="3502660">
                  <a:moveTo>
                    <a:pt x="1535049" y="522859"/>
                  </a:moveTo>
                  <a:lnTo>
                    <a:pt x="1518920" y="485013"/>
                  </a:lnTo>
                  <a:lnTo>
                    <a:pt x="1481074" y="501142"/>
                  </a:lnTo>
                  <a:lnTo>
                    <a:pt x="1497203" y="538988"/>
                  </a:lnTo>
                  <a:lnTo>
                    <a:pt x="1535049" y="522859"/>
                  </a:lnTo>
                  <a:close/>
                </a:path>
                <a:path w="5563234" h="3502660">
                  <a:moveTo>
                    <a:pt x="1562735" y="1942846"/>
                  </a:moveTo>
                  <a:lnTo>
                    <a:pt x="1524254" y="1928114"/>
                  </a:lnTo>
                  <a:lnTo>
                    <a:pt x="1509649" y="1966595"/>
                  </a:lnTo>
                  <a:lnTo>
                    <a:pt x="1548130" y="1981200"/>
                  </a:lnTo>
                  <a:lnTo>
                    <a:pt x="1562735" y="1942846"/>
                  </a:lnTo>
                  <a:close/>
                </a:path>
                <a:path w="5563234" h="3502660">
                  <a:moveTo>
                    <a:pt x="1565529" y="1333119"/>
                  </a:moveTo>
                  <a:lnTo>
                    <a:pt x="1524381" y="1331849"/>
                  </a:lnTo>
                  <a:lnTo>
                    <a:pt x="1523238" y="1372997"/>
                  </a:lnTo>
                  <a:lnTo>
                    <a:pt x="1564386" y="1374140"/>
                  </a:lnTo>
                  <a:lnTo>
                    <a:pt x="1565529" y="1333119"/>
                  </a:lnTo>
                  <a:close/>
                </a:path>
                <a:path w="5563234" h="3502660">
                  <a:moveTo>
                    <a:pt x="1572768" y="964946"/>
                  </a:moveTo>
                  <a:lnTo>
                    <a:pt x="1565783" y="924306"/>
                  </a:lnTo>
                  <a:lnTo>
                    <a:pt x="1525270" y="931418"/>
                  </a:lnTo>
                  <a:lnTo>
                    <a:pt x="1532255" y="971931"/>
                  </a:lnTo>
                  <a:lnTo>
                    <a:pt x="1572768" y="964946"/>
                  </a:lnTo>
                  <a:close/>
                </a:path>
                <a:path w="5563234" h="3502660">
                  <a:moveTo>
                    <a:pt x="1610741" y="490474"/>
                  </a:moveTo>
                  <a:lnTo>
                    <a:pt x="1594612" y="452628"/>
                  </a:lnTo>
                  <a:lnTo>
                    <a:pt x="1556766" y="468884"/>
                  </a:lnTo>
                  <a:lnTo>
                    <a:pt x="1572895" y="506730"/>
                  </a:lnTo>
                  <a:lnTo>
                    <a:pt x="1610741" y="490474"/>
                  </a:lnTo>
                  <a:close/>
                </a:path>
                <a:path w="5563234" h="3502660">
                  <a:moveTo>
                    <a:pt x="1639697" y="1972056"/>
                  </a:moveTo>
                  <a:lnTo>
                    <a:pt x="1601216" y="1957451"/>
                  </a:lnTo>
                  <a:lnTo>
                    <a:pt x="1586611" y="1995932"/>
                  </a:lnTo>
                  <a:lnTo>
                    <a:pt x="1625092" y="2010537"/>
                  </a:lnTo>
                  <a:lnTo>
                    <a:pt x="1639697" y="1972056"/>
                  </a:lnTo>
                  <a:close/>
                </a:path>
                <a:path w="5563234" h="3502660">
                  <a:moveTo>
                    <a:pt x="1647825" y="1335532"/>
                  </a:moveTo>
                  <a:lnTo>
                    <a:pt x="1606677" y="1334262"/>
                  </a:lnTo>
                  <a:lnTo>
                    <a:pt x="1605407" y="1375410"/>
                  </a:lnTo>
                  <a:lnTo>
                    <a:pt x="1646555" y="1376680"/>
                  </a:lnTo>
                  <a:lnTo>
                    <a:pt x="1647825" y="1335532"/>
                  </a:lnTo>
                  <a:close/>
                </a:path>
                <a:path w="5563234" h="3502660">
                  <a:moveTo>
                    <a:pt x="1653794" y="950976"/>
                  </a:moveTo>
                  <a:lnTo>
                    <a:pt x="1646809" y="910336"/>
                  </a:lnTo>
                  <a:lnTo>
                    <a:pt x="1606296" y="917321"/>
                  </a:lnTo>
                  <a:lnTo>
                    <a:pt x="1613281" y="957961"/>
                  </a:lnTo>
                  <a:lnTo>
                    <a:pt x="1653794" y="950976"/>
                  </a:lnTo>
                  <a:close/>
                </a:path>
                <a:path w="5563234" h="3502660">
                  <a:moveTo>
                    <a:pt x="1686433" y="458216"/>
                  </a:moveTo>
                  <a:lnTo>
                    <a:pt x="1670304" y="420370"/>
                  </a:lnTo>
                  <a:lnTo>
                    <a:pt x="1632458" y="436499"/>
                  </a:lnTo>
                  <a:lnTo>
                    <a:pt x="1648587" y="474345"/>
                  </a:lnTo>
                  <a:lnTo>
                    <a:pt x="1686433" y="458216"/>
                  </a:lnTo>
                  <a:close/>
                </a:path>
                <a:path w="5563234" h="3502660">
                  <a:moveTo>
                    <a:pt x="1716532" y="2001266"/>
                  </a:moveTo>
                  <a:lnTo>
                    <a:pt x="1678178" y="1986661"/>
                  </a:lnTo>
                  <a:lnTo>
                    <a:pt x="1663446" y="2025142"/>
                  </a:lnTo>
                  <a:lnTo>
                    <a:pt x="1701927" y="2039747"/>
                  </a:lnTo>
                  <a:lnTo>
                    <a:pt x="1716532" y="2001266"/>
                  </a:lnTo>
                  <a:close/>
                </a:path>
                <a:path w="5563234" h="3502660">
                  <a:moveTo>
                    <a:pt x="1730121" y="1338072"/>
                  </a:moveTo>
                  <a:lnTo>
                    <a:pt x="1688973" y="1336802"/>
                  </a:lnTo>
                  <a:lnTo>
                    <a:pt x="1687703" y="1377950"/>
                  </a:lnTo>
                  <a:lnTo>
                    <a:pt x="1728851" y="1379220"/>
                  </a:lnTo>
                  <a:lnTo>
                    <a:pt x="1730121" y="1338072"/>
                  </a:lnTo>
                  <a:close/>
                </a:path>
                <a:path w="5563234" h="3502660">
                  <a:moveTo>
                    <a:pt x="1734947" y="936879"/>
                  </a:moveTo>
                  <a:lnTo>
                    <a:pt x="1727962" y="896366"/>
                  </a:lnTo>
                  <a:lnTo>
                    <a:pt x="1687449" y="903351"/>
                  </a:lnTo>
                  <a:lnTo>
                    <a:pt x="1694434" y="943864"/>
                  </a:lnTo>
                  <a:lnTo>
                    <a:pt x="1734947" y="936879"/>
                  </a:lnTo>
                  <a:close/>
                </a:path>
                <a:path w="5563234" h="3502660">
                  <a:moveTo>
                    <a:pt x="1762125" y="425831"/>
                  </a:moveTo>
                  <a:lnTo>
                    <a:pt x="1745869" y="387985"/>
                  </a:lnTo>
                  <a:lnTo>
                    <a:pt x="1708023" y="404114"/>
                  </a:lnTo>
                  <a:lnTo>
                    <a:pt x="1724279" y="441960"/>
                  </a:lnTo>
                  <a:lnTo>
                    <a:pt x="1762125" y="425831"/>
                  </a:lnTo>
                  <a:close/>
                </a:path>
                <a:path w="5563234" h="3502660">
                  <a:moveTo>
                    <a:pt x="1793494" y="2030476"/>
                  </a:moveTo>
                  <a:lnTo>
                    <a:pt x="1755013" y="2015871"/>
                  </a:lnTo>
                  <a:lnTo>
                    <a:pt x="1740408" y="2054352"/>
                  </a:lnTo>
                  <a:lnTo>
                    <a:pt x="1778889" y="2068957"/>
                  </a:lnTo>
                  <a:lnTo>
                    <a:pt x="1793494" y="2030476"/>
                  </a:lnTo>
                  <a:close/>
                </a:path>
                <a:path w="5563234" h="3502660">
                  <a:moveTo>
                    <a:pt x="1812290" y="1340485"/>
                  </a:moveTo>
                  <a:lnTo>
                    <a:pt x="1771269" y="1339342"/>
                  </a:lnTo>
                  <a:lnTo>
                    <a:pt x="1769999" y="1380363"/>
                  </a:lnTo>
                  <a:lnTo>
                    <a:pt x="1811147" y="1381633"/>
                  </a:lnTo>
                  <a:lnTo>
                    <a:pt x="1812290" y="1340485"/>
                  </a:lnTo>
                  <a:close/>
                </a:path>
                <a:path w="5563234" h="3502660">
                  <a:moveTo>
                    <a:pt x="1816100" y="922909"/>
                  </a:moveTo>
                  <a:lnTo>
                    <a:pt x="1809115" y="882396"/>
                  </a:lnTo>
                  <a:lnTo>
                    <a:pt x="1768475" y="889381"/>
                  </a:lnTo>
                  <a:lnTo>
                    <a:pt x="1775460" y="929894"/>
                  </a:lnTo>
                  <a:lnTo>
                    <a:pt x="1816100" y="922909"/>
                  </a:lnTo>
                  <a:close/>
                </a:path>
                <a:path w="5563234" h="3502660">
                  <a:moveTo>
                    <a:pt x="1837817" y="393573"/>
                  </a:moveTo>
                  <a:lnTo>
                    <a:pt x="1821561" y="355727"/>
                  </a:lnTo>
                  <a:lnTo>
                    <a:pt x="1783715" y="371856"/>
                  </a:lnTo>
                  <a:lnTo>
                    <a:pt x="1799971" y="409702"/>
                  </a:lnTo>
                  <a:lnTo>
                    <a:pt x="1837817" y="393573"/>
                  </a:lnTo>
                  <a:close/>
                </a:path>
                <a:path w="5563234" h="3502660">
                  <a:moveTo>
                    <a:pt x="1870456" y="2059813"/>
                  </a:moveTo>
                  <a:lnTo>
                    <a:pt x="1831975" y="2045208"/>
                  </a:lnTo>
                  <a:lnTo>
                    <a:pt x="1817370" y="2083562"/>
                  </a:lnTo>
                  <a:lnTo>
                    <a:pt x="1855851" y="2098294"/>
                  </a:lnTo>
                  <a:lnTo>
                    <a:pt x="1870456" y="2059813"/>
                  </a:lnTo>
                  <a:close/>
                </a:path>
                <a:path w="5563234" h="3502660">
                  <a:moveTo>
                    <a:pt x="1894586" y="1343025"/>
                  </a:moveTo>
                  <a:lnTo>
                    <a:pt x="1853438" y="1341755"/>
                  </a:lnTo>
                  <a:lnTo>
                    <a:pt x="1852168" y="1382903"/>
                  </a:lnTo>
                  <a:lnTo>
                    <a:pt x="1893316" y="1384173"/>
                  </a:lnTo>
                  <a:lnTo>
                    <a:pt x="1894586" y="1343025"/>
                  </a:lnTo>
                  <a:close/>
                </a:path>
                <a:path w="5563234" h="3502660">
                  <a:moveTo>
                    <a:pt x="1897126" y="908939"/>
                  </a:moveTo>
                  <a:lnTo>
                    <a:pt x="1890141" y="868426"/>
                  </a:lnTo>
                  <a:lnTo>
                    <a:pt x="1849628" y="875411"/>
                  </a:lnTo>
                  <a:lnTo>
                    <a:pt x="1856613" y="915924"/>
                  </a:lnTo>
                  <a:lnTo>
                    <a:pt x="1897126" y="908939"/>
                  </a:lnTo>
                  <a:close/>
                </a:path>
                <a:path w="5563234" h="3502660">
                  <a:moveTo>
                    <a:pt x="1913509" y="361188"/>
                  </a:moveTo>
                  <a:lnTo>
                    <a:pt x="1897253" y="323342"/>
                  </a:lnTo>
                  <a:lnTo>
                    <a:pt x="1859407" y="339471"/>
                  </a:lnTo>
                  <a:lnTo>
                    <a:pt x="1875663" y="377317"/>
                  </a:lnTo>
                  <a:lnTo>
                    <a:pt x="1913509" y="361188"/>
                  </a:lnTo>
                  <a:close/>
                </a:path>
                <a:path w="5563234" h="3502660">
                  <a:moveTo>
                    <a:pt x="1947291" y="2089023"/>
                  </a:moveTo>
                  <a:lnTo>
                    <a:pt x="1908937" y="2074418"/>
                  </a:lnTo>
                  <a:lnTo>
                    <a:pt x="1894205" y="2112899"/>
                  </a:lnTo>
                  <a:lnTo>
                    <a:pt x="1932686" y="2127516"/>
                  </a:lnTo>
                  <a:lnTo>
                    <a:pt x="1947291" y="2089023"/>
                  </a:lnTo>
                  <a:close/>
                </a:path>
                <a:path w="5563234" h="3502660">
                  <a:moveTo>
                    <a:pt x="1976882" y="1345438"/>
                  </a:moveTo>
                  <a:lnTo>
                    <a:pt x="1935734" y="1344295"/>
                  </a:lnTo>
                  <a:lnTo>
                    <a:pt x="1934464" y="1385443"/>
                  </a:lnTo>
                  <a:lnTo>
                    <a:pt x="1975612" y="1386586"/>
                  </a:lnTo>
                  <a:lnTo>
                    <a:pt x="1976882" y="1345438"/>
                  </a:lnTo>
                  <a:close/>
                </a:path>
                <a:path w="5563234" h="3502660">
                  <a:moveTo>
                    <a:pt x="1978279" y="894969"/>
                  </a:moveTo>
                  <a:lnTo>
                    <a:pt x="1971281" y="854456"/>
                  </a:lnTo>
                  <a:lnTo>
                    <a:pt x="1930654" y="861441"/>
                  </a:lnTo>
                  <a:lnTo>
                    <a:pt x="1937639" y="901954"/>
                  </a:lnTo>
                  <a:lnTo>
                    <a:pt x="1978279" y="894969"/>
                  </a:lnTo>
                  <a:close/>
                </a:path>
                <a:path w="5563234" h="3502660">
                  <a:moveTo>
                    <a:pt x="1989074" y="328803"/>
                  </a:moveTo>
                  <a:lnTo>
                    <a:pt x="1972932" y="290957"/>
                  </a:lnTo>
                  <a:lnTo>
                    <a:pt x="1935099" y="307213"/>
                  </a:lnTo>
                  <a:lnTo>
                    <a:pt x="1951228" y="345059"/>
                  </a:lnTo>
                  <a:lnTo>
                    <a:pt x="1989074" y="328803"/>
                  </a:lnTo>
                  <a:close/>
                </a:path>
                <a:path w="5563234" h="3502660">
                  <a:moveTo>
                    <a:pt x="2024253" y="2118233"/>
                  </a:moveTo>
                  <a:lnTo>
                    <a:pt x="1985759" y="2103628"/>
                  </a:lnTo>
                  <a:lnTo>
                    <a:pt x="1971167" y="2142109"/>
                  </a:lnTo>
                  <a:lnTo>
                    <a:pt x="2009635" y="2156714"/>
                  </a:lnTo>
                  <a:lnTo>
                    <a:pt x="2024253" y="2118233"/>
                  </a:lnTo>
                  <a:close/>
                </a:path>
                <a:path w="5563234" h="3502660">
                  <a:moveTo>
                    <a:pt x="2059178" y="1347978"/>
                  </a:moveTo>
                  <a:lnTo>
                    <a:pt x="2018030" y="1346708"/>
                  </a:lnTo>
                  <a:lnTo>
                    <a:pt x="2016760" y="1387856"/>
                  </a:lnTo>
                  <a:lnTo>
                    <a:pt x="2057908" y="1389126"/>
                  </a:lnTo>
                  <a:lnTo>
                    <a:pt x="2059178" y="1347978"/>
                  </a:lnTo>
                  <a:close/>
                </a:path>
                <a:path w="5563234" h="3502660">
                  <a:moveTo>
                    <a:pt x="2059305" y="880999"/>
                  </a:moveTo>
                  <a:lnTo>
                    <a:pt x="2052320" y="840359"/>
                  </a:lnTo>
                  <a:lnTo>
                    <a:pt x="2011807" y="847471"/>
                  </a:lnTo>
                  <a:lnTo>
                    <a:pt x="2018792" y="887984"/>
                  </a:lnTo>
                  <a:lnTo>
                    <a:pt x="2059305" y="880999"/>
                  </a:lnTo>
                  <a:close/>
                </a:path>
                <a:path w="5563234" h="3502660">
                  <a:moveTo>
                    <a:pt x="2064766" y="296545"/>
                  </a:moveTo>
                  <a:lnTo>
                    <a:pt x="2048637" y="258699"/>
                  </a:lnTo>
                  <a:lnTo>
                    <a:pt x="2010791" y="274828"/>
                  </a:lnTo>
                  <a:lnTo>
                    <a:pt x="2026920" y="312674"/>
                  </a:lnTo>
                  <a:lnTo>
                    <a:pt x="2064766" y="296545"/>
                  </a:lnTo>
                  <a:close/>
                </a:path>
                <a:path w="5563234" h="3502660">
                  <a:moveTo>
                    <a:pt x="2101215" y="2147570"/>
                  </a:moveTo>
                  <a:lnTo>
                    <a:pt x="2062734" y="2132965"/>
                  </a:lnTo>
                  <a:lnTo>
                    <a:pt x="2048129" y="2171319"/>
                  </a:lnTo>
                  <a:lnTo>
                    <a:pt x="2086610" y="2186051"/>
                  </a:lnTo>
                  <a:lnTo>
                    <a:pt x="2101215" y="2147570"/>
                  </a:lnTo>
                  <a:close/>
                </a:path>
                <a:path w="5563234" h="3502660">
                  <a:moveTo>
                    <a:pt x="2140458" y="867029"/>
                  </a:moveTo>
                  <a:lnTo>
                    <a:pt x="2133473" y="826389"/>
                  </a:lnTo>
                  <a:lnTo>
                    <a:pt x="2092960" y="833374"/>
                  </a:lnTo>
                  <a:lnTo>
                    <a:pt x="2099945" y="874014"/>
                  </a:lnTo>
                  <a:lnTo>
                    <a:pt x="2140458" y="867029"/>
                  </a:lnTo>
                  <a:close/>
                </a:path>
                <a:path w="5563234" h="3502660">
                  <a:moveTo>
                    <a:pt x="2140458" y="264160"/>
                  </a:moveTo>
                  <a:lnTo>
                    <a:pt x="2124329" y="226314"/>
                  </a:lnTo>
                  <a:lnTo>
                    <a:pt x="2086483" y="242443"/>
                  </a:lnTo>
                  <a:lnTo>
                    <a:pt x="2102612" y="280289"/>
                  </a:lnTo>
                  <a:lnTo>
                    <a:pt x="2140458" y="264160"/>
                  </a:lnTo>
                  <a:close/>
                </a:path>
                <a:path w="5563234" h="3502660">
                  <a:moveTo>
                    <a:pt x="2141347" y="1350518"/>
                  </a:moveTo>
                  <a:lnTo>
                    <a:pt x="2100199" y="1349248"/>
                  </a:lnTo>
                  <a:lnTo>
                    <a:pt x="2099056" y="1390396"/>
                  </a:lnTo>
                  <a:lnTo>
                    <a:pt x="2140077" y="1391666"/>
                  </a:lnTo>
                  <a:lnTo>
                    <a:pt x="2141347" y="1350518"/>
                  </a:lnTo>
                  <a:close/>
                </a:path>
                <a:path w="5563234" h="3502660">
                  <a:moveTo>
                    <a:pt x="2178177" y="2176780"/>
                  </a:moveTo>
                  <a:lnTo>
                    <a:pt x="2139696" y="2162175"/>
                  </a:lnTo>
                  <a:lnTo>
                    <a:pt x="2125091" y="2200656"/>
                  </a:lnTo>
                  <a:lnTo>
                    <a:pt x="2163445" y="2215261"/>
                  </a:lnTo>
                  <a:lnTo>
                    <a:pt x="2178177" y="2176780"/>
                  </a:lnTo>
                  <a:close/>
                </a:path>
                <a:path w="5563234" h="3502660">
                  <a:moveTo>
                    <a:pt x="2216150" y="231902"/>
                  </a:moveTo>
                  <a:lnTo>
                    <a:pt x="2200021" y="194056"/>
                  </a:lnTo>
                  <a:lnTo>
                    <a:pt x="2162175" y="210185"/>
                  </a:lnTo>
                  <a:lnTo>
                    <a:pt x="2178304" y="248031"/>
                  </a:lnTo>
                  <a:lnTo>
                    <a:pt x="2216150" y="231902"/>
                  </a:lnTo>
                  <a:close/>
                </a:path>
                <a:path w="5563234" h="3502660">
                  <a:moveTo>
                    <a:pt x="2221484" y="852932"/>
                  </a:moveTo>
                  <a:lnTo>
                    <a:pt x="2214499" y="812419"/>
                  </a:lnTo>
                  <a:lnTo>
                    <a:pt x="2173986" y="819404"/>
                  </a:lnTo>
                  <a:lnTo>
                    <a:pt x="2180971" y="860044"/>
                  </a:lnTo>
                  <a:lnTo>
                    <a:pt x="2221484" y="852932"/>
                  </a:lnTo>
                  <a:close/>
                </a:path>
                <a:path w="5563234" h="3502660">
                  <a:moveTo>
                    <a:pt x="2223643" y="1352931"/>
                  </a:moveTo>
                  <a:lnTo>
                    <a:pt x="2182495" y="1351661"/>
                  </a:lnTo>
                  <a:lnTo>
                    <a:pt x="2181225" y="1392809"/>
                  </a:lnTo>
                  <a:lnTo>
                    <a:pt x="2222373" y="1394079"/>
                  </a:lnTo>
                  <a:lnTo>
                    <a:pt x="2223643" y="1352931"/>
                  </a:lnTo>
                  <a:close/>
                </a:path>
                <a:path w="5563234" h="3502660">
                  <a:moveTo>
                    <a:pt x="2255012" y="2205990"/>
                  </a:moveTo>
                  <a:lnTo>
                    <a:pt x="2216531" y="2191385"/>
                  </a:lnTo>
                  <a:lnTo>
                    <a:pt x="2201926" y="2229866"/>
                  </a:lnTo>
                  <a:lnTo>
                    <a:pt x="2240407" y="2244471"/>
                  </a:lnTo>
                  <a:lnTo>
                    <a:pt x="2255012" y="2205990"/>
                  </a:lnTo>
                  <a:close/>
                </a:path>
                <a:path w="5563234" h="3502660">
                  <a:moveTo>
                    <a:pt x="2291842" y="199517"/>
                  </a:moveTo>
                  <a:lnTo>
                    <a:pt x="2275713" y="161671"/>
                  </a:lnTo>
                  <a:lnTo>
                    <a:pt x="2237867" y="177800"/>
                  </a:lnTo>
                  <a:lnTo>
                    <a:pt x="2253996" y="215646"/>
                  </a:lnTo>
                  <a:lnTo>
                    <a:pt x="2291842" y="199517"/>
                  </a:lnTo>
                  <a:close/>
                </a:path>
                <a:path w="5563234" h="3502660">
                  <a:moveTo>
                    <a:pt x="2302637" y="838962"/>
                  </a:moveTo>
                  <a:lnTo>
                    <a:pt x="2295652" y="798449"/>
                  </a:lnTo>
                  <a:lnTo>
                    <a:pt x="2255139" y="805434"/>
                  </a:lnTo>
                  <a:lnTo>
                    <a:pt x="2262124" y="845947"/>
                  </a:lnTo>
                  <a:lnTo>
                    <a:pt x="2302637" y="838962"/>
                  </a:lnTo>
                  <a:close/>
                </a:path>
                <a:path w="5563234" h="3502660">
                  <a:moveTo>
                    <a:pt x="2305939" y="1355471"/>
                  </a:moveTo>
                  <a:lnTo>
                    <a:pt x="2264791" y="1354201"/>
                  </a:lnTo>
                  <a:lnTo>
                    <a:pt x="2263521" y="1395349"/>
                  </a:lnTo>
                  <a:lnTo>
                    <a:pt x="2304669" y="1396619"/>
                  </a:lnTo>
                  <a:lnTo>
                    <a:pt x="2305939" y="1355471"/>
                  </a:lnTo>
                  <a:close/>
                </a:path>
                <a:path w="5563234" h="3502660">
                  <a:moveTo>
                    <a:pt x="2331974" y="2235327"/>
                  </a:moveTo>
                  <a:lnTo>
                    <a:pt x="2293493" y="2220595"/>
                  </a:lnTo>
                  <a:lnTo>
                    <a:pt x="2278888" y="2259076"/>
                  </a:lnTo>
                  <a:lnTo>
                    <a:pt x="2317369" y="2273681"/>
                  </a:lnTo>
                  <a:lnTo>
                    <a:pt x="2331974" y="2235327"/>
                  </a:lnTo>
                  <a:close/>
                </a:path>
                <a:path w="5563234" h="3502660">
                  <a:moveTo>
                    <a:pt x="2367534" y="167132"/>
                  </a:moveTo>
                  <a:lnTo>
                    <a:pt x="2351405" y="129286"/>
                  </a:lnTo>
                  <a:lnTo>
                    <a:pt x="2313559" y="145542"/>
                  </a:lnTo>
                  <a:lnTo>
                    <a:pt x="2329688" y="183388"/>
                  </a:lnTo>
                  <a:lnTo>
                    <a:pt x="2367534" y="167132"/>
                  </a:lnTo>
                  <a:close/>
                </a:path>
                <a:path w="5563234" h="3502660">
                  <a:moveTo>
                    <a:pt x="2383790" y="824992"/>
                  </a:moveTo>
                  <a:lnTo>
                    <a:pt x="2376678" y="784479"/>
                  </a:lnTo>
                  <a:lnTo>
                    <a:pt x="2336165" y="791464"/>
                  </a:lnTo>
                  <a:lnTo>
                    <a:pt x="2343150" y="831977"/>
                  </a:lnTo>
                  <a:lnTo>
                    <a:pt x="2383790" y="824992"/>
                  </a:lnTo>
                  <a:close/>
                </a:path>
                <a:path w="5563234" h="3502660">
                  <a:moveTo>
                    <a:pt x="2388108" y="1357884"/>
                  </a:moveTo>
                  <a:lnTo>
                    <a:pt x="2346960" y="1356741"/>
                  </a:lnTo>
                  <a:lnTo>
                    <a:pt x="2345817" y="1397762"/>
                  </a:lnTo>
                  <a:lnTo>
                    <a:pt x="2386965" y="1399032"/>
                  </a:lnTo>
                  <a:lnTo>
                    <a:pt x="2388108" y="1357884"/>
                  </a:lnTo>
                  <a:close/>
                </a:path>
                <a:path w="5563234" h="3502660">
                  <a:moveTo>
                    <a:pt x="2408936" y="2264537"/>
                  </a:moveTo>
                  <a:lnTo>
                    <a:pt x="2370455" y="2249932"/>
                  </a:lnTo>
                  <a:lnTo>
                    <a:pt x="2355850" y="2288413"/>
                  </a:lnTo>
                  <a:lnTo>
                    <a:pt x="2394204" y="2303018"/>
                  </a:lnTo>
                  <a:lnTo>
                    <a:pt x="2408936" y="2264537"/>
                  </a:lnTo>
                  <a:close/>
                </a:path>
                <a:path w="5563234" h="3502660">
                  <a:moveTo>
                    <a:pt x="2443226" y="134874"/>
                  </a:moveTo>
                  <a:lnTo>
                    <a:pt x="2426970" y="97028"/>
                  </a:lnTo>
                  <a:lnTo>
                    <a:pt x="2389251" y="113157"/>
                  </a:lnTo>
                  <a:lnTo>
                    <a:pt x="2405380" y="151003"/>
                  </a:lnTo>
                  <a:lnTo>
                    <a:pt x="2443226" y="134874"/>
                  </a:lnTo>
                  <a:close/>
                </a:path>
                <a:path w="5563234" h="3502660">
                  <a:moveTo>
                    <a:pt x="2464816" y="811022"/>
                  </a:moveTo>
                  <a:lnTo>
                    <a:pt x="2457831" y="770509"/>
                  </a:lnTo>
                  <a:lnTo>
                    <a:pt x="2417318" y="777494"/>
                  </a:lnTo>
                  <a:lnTo>
                    <a:pt x="2424303" y="818007"/>
                  </a:lnTo>
                  <a:lnTo>
                    <a:pt x="2464816" y="811022"/>
                  </a:lnTo>
                  <a:close/>
                </a:path>
                <a:path w="5563234" h="3502660">
                  <a:moveTo>
                    <a:pt x="2470404" y="1360424"/>
                  </a:moveTo>
                  <a:lnTo>
                    <a:pt x="2429256" y="1359154"/>
                  </a:lnTo>
                  <a:lnTo>
                    <a:pt x="2427986" y="1400302"/>
                  </a:lnTo>
                  <a:lnTo>
                    <a:pt x="2469134" y="1401572"/>
                  </a:lnTo>
                  <a:lnTo>
                    <a:pt x="2470404" y="1360424"/>
                  </a:lnTo>
                  <a:close/>
                </a:path>
                <a:path w="5563234" h="3502660">
                  <a:moveTo>
                    <a:pt x="2485771" y="2293747"/>
                  </a:moveTo>
                  <a:lnTo>
                    <a:pt x="2447290" y="2279142"/>
                  </a:lnTo>
                  <a:lnTo>
                    <a:pt x="2432685" y="2317623"/>
                  </a:lnTo>
                  <a:lnTo>
                    <a:pt x="2471166" y="2332228"/>
                  </a:lnTo>
                  <a:lnTo>
                    <a:pt x="2485771" y="2293747"/>
                  </a:lnTo>
                  <a:close/>
                </a:path>
                <a:path w="5563234" h="3502660">
                  <a:moveTo>
                    <a:pt x="2518918" y="102489"/>
                  </a:moveTo>
                  <a:lnTo>
                    <a:pt x="2502662" y="64643"/>
                  </a:lnTo>
                  <a:lnTo>
                    <a:pt x="2464816" y="80899"/>
                  </a:lnTo>
                  <a:lnTo>
                    <a:pt x="2481072" y="118618"/>
                  </a:lnTo>
                  <a:lnTo>
                    <a:pt x="2518918" y="102489"/>
                  </a:lnTo>
                  <a:close/>
                </a:path>
                <a:path w="5563234" h="3502660">
                  <a:moveTo>
                    <a:pt x="2545969" y="797052"/>
                  </a:moveTo>
                  <a:lnTo>
                    <a:pt x="2538984" y="756539"/>
                  </a:lnTo>
                  <a:lnTo>
                    <a:pt x="2498344" y="763524"/>
                  </a:lnTo>
                  <a:lnTo>
                    <a:pt x="2505329" y="804037"/>
                  </a:lnTo>
                  <a:lnTo>
                    <a:pt x="2545969" y="797052"/>
                  </a:lnTo>
                  <a:close/>
                </a:path>
                <a:path w="5563234" h="3502660">
                  <a:moveTo>
                    <a:pt x="2552700" y="1362964"/>
                  </a:moveTo>
                  <a:lnTo>
                    <a:pt x="2511552" y="1361694"/>
                  </a:lnTo>
                  <a:lnTo>
                    <a:pt x="2510282" y="1402842"/>
                  </a:lnTo>
                  <a:lnTo>
                    <a:pt x="2551430" y="1403985"/>
                  </a:lnTo>
                  <a:lnTo>
                    <a:pt x="2552700" y="1362964"/>
                  </a:lnTo>
                  <a:close/>
                </a:path>
                <a:path w="5563234" h="3502660">
                  <a:moveTo>
                    <a:pt x="2562733" y="2322957"/>
                  </a:moveTo>
                  <a:lnTo>
                    <a:pt x="2524252" y="2308352"/>
                  </a:lnTo>
                  <a:lnTo>
                    <a:pt x="2509647" y="2346833"/>
                  </a:lnTo>
                  <a:lnTo>
                    <a:pt x="2548128" y="2361438"/>
                  </a:lnTo>
                  <a:lnTo>
                    <a:pt x="2562733" y="2322957"/>
                  </a:lnTo>
                  <a:close/>
                </a:path>
                <a:path w="5563234" h="3502660">
                  <a:moveTo>
                    <a:pt x="2594610" y="70231"/>
                  </a:moveTo>
                  <a:lnTo>
                    <a:pt x="2578354" y="32385"/>
                  </a:lnTo>
                  <a:lnTo>
                    <a:pt x="2540508" y="48514"/>
                  </a:lnTo>
                  <a:lnTo>
                    <a:pt x="2556764" y="86360"/>
                  </a:lnTo>
                  <a:lnTo>
                    <a:pt x="2594610" y="70231"/>
                  </a:lnTo>
                  <a:close/>
                </a:path>
                <a:path w="5563234" h="3502660">
                  <a:moveTo>
                    <a:pt x="2626995" y="783082"/>
                  </a:moveTo>
                  <a:lnTo>
                    <a:pt x="2620010" y="742442"/>
                  </a:lnTo>
                  <a:lnTo>
                    <a:pt x="2579497" y="749427"/>
                  </a:lnTo>
                  <a:lnTo>
                    <a:pt x="2586482" y="790067"/>
                  </a:lnTo>
                  <a:lnTo>
                    <a:pt x="2626995" y="783082"/>
                  </a:lnTo>
                  <a:close/>
                </a:path>
                <a:path w="5563234" h="3502660">
                  <a:moveTo>
                    <a:pt x="2634869" y="1365377"/>
                  </a:moveTo>
                  <a:lnTo>
                    <a:pt x="2593848" y="1364107"/>
                  </a:lnTo>
                  <a:lnTo>
                    <a:pt x="2592578" y="1405255"/>
                  </a:lnTo>
                  <a:lnTo>
                    <a:pt x="2633726" y="1406525"/>
                  </a:lnTo>
                  <a:lnTo>
                    <a:pt x="2634869" y="1365377"/>
                  </a:lnTo>
                  <a:close/>
                </a:path>
                <a:path w="5563234" h="3502660">
                  <a:moveTo>
                    <a:pt x="2639695" y="2352294"/>
                  </a:moveTo>
                  <a:lnTo>
                    <a:pt x="2601214" y="2337689"/>
                  </a:lnTo>
                  <a:lnTo>
                    <a:pt x="2586609" y="2376043"/>
                  </a:lnTo>
                  <a:lnTo>
                    <a:pt x="2625090" y="2390775"/>
                  </a:lnTo>
                  <a:lnTo>
                    <a:pt x="2639695" y="2352294"/>
                  </a:lnTo>
                  <a:close/>
                </a:path>
                <a:path w="5563234" h="3502660">
                  <a:moveTo>
                    <a:pt x="2670175" y="37846"/>
                  </a:moveTo>
                  <a:lnTo>
                    <a:pt x="2654046" y="0"/>
                  </a:lnTo>
                  <a:lnTo>
                    <a:pt x="2616200" y="16129"/>
                  </a:lnTo>
                  <a:lnTo>
                    <a:pt x="2632329" y="53975"/>
                  </a:lnTo>
                  <a:lnTo>
                    <a:pt x="2670175" y="37846"/>
                  </a:lnTo>
                  <a:close/>
                </a:path>
                <a:path w="5563234" h="3502660">
                  <a:moveTo>
                    <a:pt x="2708148" y="768985"/>
                  </a:moveTo>
                  <a:lnTo>
                    <a:pt x="2701163" y="728472"/>
                  </a:lnTo>
                  <a:lnTo>
                    <a:pt x="2660523" y="735457"/>
                  </a:lnTo>
                  <a:lnTo>
                    <a:pt x="2667635" y="776097"/>
                  </a:lnTo>
                  <a:lnTo>
                    <a:pt x="2708148" y="768985"/>
                  </a:lnTo>
                  <a:close/>
                </a:path>
                <a:path w="5563234" h="3502660">
                  <a:moveTo>
                    <a:pt x="2716530" y="2381504"/>
                  </a:moveTo>
                  <a:lnTo>
                    <a:pt x="2678176" y="2366899"/>
                  </a:lnTo>
                  <a:lnTo>
                    <a:pt x="2663444" y="2405380"/>
                  </a:lnTo>
                  <a:lnTo>
                    <a:pt x="2701925" y="2419985"/>
                  </a:lnTo>
                  <a:lnTo>
                    <a:pt x="2716530" y="2381504"/>
                  </a:lnTo>
                  <a:close/>
                </a:path>
                <a:path w="5563234" h="3502660">
                  <a:moveTo>
                    <a:pt x="2717165" y="1367917"/>
                  </a:moveTo>
                  <a:lnTo>
                    <a:pt x="2676017" y="1366647"/>
                  </a:lnTo>
                  <a:lnTo>
                    <a:pt x="2674747" y="1407795"/>
                  </a:lnTo>
                  <a:lnTo>
                    <a:pt x="2715895" y="1409065"/>
                  </a:lnTo>
                  <a:lnTo>
                    <a:pt x="2717165" y="1367917"/>
                  </a:lnTo>
                  <a:close/>
                </a:path>
                <a:path w="5563234" h="3502660">
                  <a:moveTo>
                    <a:pt x="2789174" y="755015"/>
                  </a:moveTo>
                  <a:lnTo>
                    <a:pt x="2782189" y="714502"/>
                  </a:lnTo>
                  <a:lnTo>
                    <a:pt x="2741676" y="721487"/>
                  </a:lnTo>
                  <a:lnTo>
                    <a:pt x="2748661" y="762000"/>
                  </a:lnTo>
                  <a:lnTo>
                    <a:pt x="2789174" y="755015"/>
                  </a:lnTo>
                  <a:close/>
                </a:path>
                <a:path w="5563234" h="3502660">
                  <a:moveTo>
                    <a:pt x="2793492" y="2410714"/>
                  </a:moveTo>
                  <a:lnTo>
                    <a:pt x="2755011" y="2396109"/>
                  </a:lnTo>
                  <a:lnTo>
                    <a:pt x="2740406" y="2434590"/>
                  </a:lnTo>
                  <a:lnTo>
                    <a:pt x="2778887" y="2449195"/>
                  </a:lnTo>
                  <a:lnTo>
                    <a:pt x="2793492" y="2410714"/>
                  </a:lnTo>
                  <a:close/>
                </a:path>
                <a:path w="5563234" h="3502660">
                  <a:moveTo>
                    <a:pt x="2799461" y="1370330"/>
                  </a:moveTo>
                  <a:lnTo>
                    <a:pt x="2758313" y="1369187"/>
                  </a:lnTo>
                  <a:lnTo>
                    <a:pt x="2757043" y="1410208"/>
                  </a:lnTo>
                  <a:lnTo>
                    <a:pt x="2798191" y="1411478"/>
                  </a:lnTo>
                  <a:lnTo>
                    <a:pt x="2799461" y="1370330"/>
                  </a:lnTo>
                  <a:close/>
                </a:path>
                <a:path w="5563234" h="3502660">
                  <a:moveTo>
                    <a:pt x="2870327" y="741045"/>
                  </a:moveTo>
                  <a:lnTo>
                    <a:pt x="2863342" y="700532"/>
                  </a:lnTo>
                  <a:lnTo>
                    <a:pt x="2822829" y="707517"/>
                  </a:lnTo>
                  <a:lnTo>
                    <a:pt x="2829814" y="748030"/>
                  </a:lnTo>
                  <a:lnTo>
                    <a:pt x="2870327" y="741045"/>
                  </a:lnTo>
                  <a:close/>
                </a:path>
                <a:path w="5563234" h="3502660">
                  <a:moveTo>
                    <a:pt x="2870454" y="2440051"/>
                  </a:moveTo>
                  <a:lnTo>
                    <a:pt x="2831973" y="2425319"/>
                  </a:lnTo>
                  <a:lnTo>
                    <a:pt x="2817368" y="2463800"/>
                  </a:lnTo>
                  <a:lnTo>
                    <a:pt x="2855849" y="2478405"/>
                  </a:lnTo>
                  <a:lnTo>
                    <a:pt x="2870454" y="2440051"/>
                  </a:lnTo>
                  <a:close/>
                </a:path>
                <a:path w="5563234" h="3502660">
                  <a:moveTo>
                    <a:pt x="2881757" y="1372870"/>
                  </a:moveTo>
                  <a:lnTo>
                    <a:pt x="2840609" y="1371600"/>
                  </a:lnTo>
                  <a:lnTo>
                    <a:pt x="2839339" y="1412748"/>
                  </a:lnTo>
                  <a:lnTo>
                    <a:pt x="2880487" y="1414018"/>
                  </a:lnTo>
                  <a:lnTo>
                    <a:pt x="2881757" y="1372870"/>
                  </a:lnTo>
                  <a:close/>
                </a:path>
                <a:path w="5563234" h="3502660">
                  <a:moveTo>
                    <a:pt x="2947289" y="2469261"/>
                  </a:moveTo>
                  <a:lnTo>
                    <a:pt x="2908935" y="2454656"/>
                  </a:lnTo>
                  <a:lnTo>
                    <a:pt x="2894203" y="2493137"/>
                  </a:lnTo>
                  <a:lnTo>
                    <a:pt x="2932684" y="2507742"/>
                  </a:lnTo>
                  <a:lnTo>
                    <a:pt x="2947289" y="2469261"/>
                  </a:lnTo>
                  <a:close/>
                </a:path>
                <a:path w="5563234" h="3502660">
                  <a:moveTo>
                    <a:pt x="2951480" y="727075"/>
                  </a:moveTo>
                  <a:lnTo>
                    <a:pt x="2944368" y="686562"/>
                  </a:lnTo>
                  <a:lnTo>
                    <a:pt x="2903855" y="693547"/>
                  </a:lnTo>
                  <a:lnTo>
                    <a:pt x="2910840" y="734060"/>
                  </a:lnTo>
                  <a:lnTo>
                    <a:pt x="2951480" y="727075"/>
                  </a:lnTo>
                  <a:close/>
                </a:path>
                <a:path w="5563234" h="3502660">
                  <a:moveTo>
                    <a:pt x="2963926" y="1375410"/>
                  </a:moveTo>
                  <a:lnTo>
                    <a:pt x="2922778" y="1374140"/>
                  </a:lnTo>
                  <a:lnTo>
                    <a:pt x="2921635" y="1415288"/>
                  </a:lnTo>
                  <a:lnTo>
                    <a:pt x="2962656" y="1416431"/>
                  </a:lnTo>
                  <a:lnTo>
                    <a:pt x="2963926" y="1375410"/>
                  </a:lnTo>
                  <a:close/>
                </a:path>
                <a:path w="5563234" h="3502660">
                  <a:moveTo>
                    <a:pt x="3024251" y="2498471"/>
                  </a:moveTo>
                  <a:lnTo>
                    <a:pt x="2985770" y="2483866"/>
                  </a:lnTo>
                  <a:lnTo>
                    <a:pt x="2971165" y="2522347"/>
                  </a:lnTo>
                  <a:lnTo>
                    <a:pt x="3009646" y="2536952"/>
                  </a:lnTo>
                  <a:lnTo>
                    <a:pt x="3024251" y="2498471"/>
                  </a:lnTo>
                  <a:close/>
                </a:path>
                <a:path w="5563234" h="3502660">
                  <a:moveTo>
                    <a:pt x="3032506" y="713105"/>
                  </a:moveTo>
                  <a:lnTo>
                    <a:pt x="3025521" y="672592"/>
                  </a:lnTo>
                  <a:lnTo>
                    <a:pt x="2985008" y="679577"/>
                  </a:lnTo>
                  <a:lnTo>
                    <a:pt x="2991993" y="720090"/>
                  </a:lnTo>
                  <a:lnTo>
                    <a:pt x="3032506" y="713105"/>
                  </a:lnTo>
                  <a:close/>
                </a:path>
                <a:path w="5563234" h="3502660">
                  <a:moveTo>
                    <a:pt x="3046222" y="1377823"/>
                  </a:moveTo>
                  <a:lnTo>
                    <a:pt x="3005074" y="1376553"/>
                  </a:lnTo>
                  <a:lnTo>
                    <a:pt x="3003804" y="1417701"/>
                  </a:lnTo>
                  <a:lnTo>
                    <a:pt x="3044952" y="1418971"/>
                  </a:lnTo>
                  <a:lnTo>
                    <a:pt x="3046222" y="1377823"/>
                  </a:lnTo>
                  <a:close/>
                </a:path>
                <a:path w="5563234" h="3502660">
                  <a:moveTo>
                    <a:pt x="3101213" y="2527808"/>
                  </a:moveTo>
                  <a:lnTo>
                    <a:pt x="3062732" y="2513076"/>
                  </a:lnTo>
                  <a:lnTo>
                    <a:pt x="3048127" y="2551557"/>
                  </a:lnTo>
                  <a:lnTo>
                    <a:pt x="3086608" y="2566162"/>
                  </a:lnTo>
                  <a:lnTo>
                    <a:pt x="3101213" y="2527808"/>
                  </a:lnTo>
                  <a:close/>
                </a:path>
                <a:path w="5563234" h="3502660">
                  <a:moveTo>
                    <a:pt x="3113659" y="699135"/>
                  </a:moveTo>
                  <a:lnTo>
                    <a:pt x="3106674" y="658495"/>
                  </a:lnTo>
                  <a:lnTo>
                    <a:pt x="3066034" y="665480"/>
                  </a:lnTo>
                  <a:lnTo>
                    <a:pt x="3073019" y="706120"/>
                  </a:lnTo>
                  <a:lnTo>
                    <a:pt x="3113659" y="699135"/>
                  </a:lnTo>
                  <a:close/>
                </a:path>
                <a:path w="5563234" h="3502660">
                  <a:moveTo>
                    <a:pt x="3128518" y="1380363"/>
                  </a:moveTo>
                  <a:lnTo>
                    <a:pt x="3087370" y="1379093"/>
                  </a:lnTo>
                  <a:lnTo>
                    <a:pt x="3086100" y="1420241"/>
                  </a:lnTo>
                  <a:lnTo>
                    <a:pt x="3127248" y="1421511"/>
                  </a:lnTo>
                  <a:lnTo>
                    <a:pt x="3128518" y="1380363"/>
                  </a:lnTo>
                  <a:close/>
                </a:path>
                <a:path w="5563234" h="3502660">
                  <a:moveTo>
                    <a:pt x="3178175" y="2557018"/>
                  </a:moveTo>
                  <a:lnTo>
                    <a:pt x="3139694" y="2542413"/>
                  </a:lnTo>
                  <a:lnTo>
                    <a:pt x="3125089" y="2580894"/>
                  </a:lnTo>
                  <a:lnTo>
                    <a:pt x="3163443" y="2595499"/>
                  </a:lnTo>
                  <a:lnTo>
                    <a:pt x="3178175" y="2557018"/>
                  </a:lnTo>
                  <a:close/>
                </a:path>
                <a:path w="5563234" h="3502660">
                  <a:moveTo>
                    <a:pt x="3194685" y="685038"/>
                  </a:moveTo>
                  <a:lnTo>
                    <a:pt x="3187700" y="644525"/>
                  </a:lnTo>
                  <a:lnTo>
                    <a:pt x="3147187" y="651510"/>
                  </a:lnTo>
                  <a:lnTo>
                    <a:pt x="3154172" y="692150"/>
                  </a:lnTo>
                  <a:lnTo>
                    <a:pt x="3194685" y="685038"/>
                  </a:lnTo>
                  <a:close/>
                </a:path>
                <a:path w="5563234" h="3502660">
                  <a:moveTo>
                    <a:pt x="3210687" y="1382776"/>
                  </a:moveTo>
                  <a:lnTo>
                    <a:pt x="3169666" y="1381633"/>
                  </a:lnTo>
                  <a:lnTo>
                    <a:pt x="3168396" y="1422654"/>
                  </a:lnTo>
                  <a:lnTo>
                    <a:pt x="3209544" y="1423924"/>
                  </a:lnTo>
                  <a:lnTo>
                    <a:pt x="3210687" y="1382776"/>
                  </a:lnTo>
                  <a:close/>
                </a:path>
                <a:path w="5563234" h="3502660">
                  <a:moveTo>
                    <a:pt x="3255010" y="2586228"/>
                  </a:moveTo>
                  <a:lnTo>
                    <a:pt x="3216529" y="2571623"/>
                  </a:lnTo>
                  <a:lnTo>
                    <a:pt x="3201924" y="2610104"/>
                  </a:lnTo>
                  <a:lnTo>
                    <a:pt x="3240405" y="2624709"/>
                  </a:lnTo>
                  <a:lnTo>
                    <a:pt x="3255010" y="2586228"/>
                  </a:lnTo>
                  <a:close/>
                </a:path>
                <a:path w="5563234" h="3502660">
                  <a:moveTo>
                    <a:pt x="3275838" y="671068"/>
                  </a:moveTo>
                  <a:lnTo>
                    <a:pt x="3268853" y="630555"/>
                  </a:lnTo>
                  <a:lnTo>
                    <a:pt x="3228213" y="637540"/>
                  </a:lnTo>
                  <a:lnTo>
                    <a:pt x="3235325" y="678053"/>
                  </a:lnTo>
                  <a:lnTo>
                    <a:pt x="3275838" y="671068"/>
                  </a:lnTo>
                  <a:close/>
                </a:path>
                <a:path w="5563234" h="3502660">
                  <a:moveTo>
                    <a:pt x="3292983" y="1385316"/>
                  </a:moveTo>
                  <a:lnTo>
                    <a:pt x="3251835" y="1384046"/>
                  </a:lnTo>
                  <a:lnTo>
                    <a:pt x="3250565" y="1425194"/>
                  </a:lnTo>
                  <a:lnTo>
                    <a:pt x="3291713" y="1426464"/>
                  </a:lnTo>
                  <a:lnTo>
                    <a:pt x="3292983" y="1385316"/>
                  </a:lnTo>
                  <a:close/>
                </a:path>
                <a:path w="5563234" h="3502660">
                  <a:moveTo>
                    <a:pt x="3331972" y="2615438"/>
                  </a:moveTo>
                  <a:lnTo>
                    <a:pt x="3293491" y="2600833"/>
                  </a:lnTo>
                  <a:lnTo>
                    <a:pt x="3278886" y="2639314"/>
                  </a:lnTo>
                  <a:lnTo>
                    <a:pt x="3317367" y="2653919"/>
                  </a:lnTo>
                  <a:lnTo>
                    <a:pt x="3331972" y="2615438"/>
                  </a:lnTo>
                  <a:close/>
                </a:path>
                <a:path w="5563234" h="3502660">
                  <a:moveTo>
                    <a:pt x="3356864" y="657098"/>
                  </a:moveTo>
                  <a:lnTo>
                    <a:pt x="3349879" y="616585"/>
                  </a:lnTo>
                  <a:lnTo>
                    <a:pt x="3309366" y="623570"/>
                  </a:lnTo>
                  <a:lnTo>
                    <a:pt x="3316351" y="664083"/>
                  </a:lnTo>
                  <a:lnTo>
                    <a:pt x="3356864" y="657098"/>
                  </a:lnTo>
                  <a:close/>
                </a:path>
                <a:path w="5563234" h="3502660">
                  <a:moveTo>
                    <a:pt x="3375279" y="1387856"/>
                  </a:moveTo>
                  <a:lnTo>
                    <a:pt x="3334131" y="1386586"/>
                  </a:lnTo>
                  <a:lnTo>
                    <a:pt x="3332861" y="1427734"/>
                  </a:lnTo>
                  <a:lnTo>
                    <a:pt x="3374009" y="1428877"/>
                  </a:lnTo>
                  <a:lnTo>
                    <a:pt x="3375279" y="1387856"/>
                  </a:lnTo>
                  <a:close/>
                </a:path>
                <a:path w="5563234" h="3502660">
                  <a:moveTo>
                    <a:pt x="3408934" y="2644775"/>
                  </a:moveTo>
                  <a:lnTo>
                    <a:pt x="3370453" y="2630170"/>
                  </a:lnTo>
                  <a:lnTo>
                    <a:pt x="3355848" y="2668524"/>
                  </a:lnTo>
                  <a:lnTo>
                    <a:pt x="3394202" y="2683256"/>
                  </a:lnTo>
                  <a:lnTo>
                    <a:pt x="3408934" y="2644775"/>
                  </a:lnTo>
                  <a:close/>
                </a:path>
                <a:path w="5563234" h="3502660">
                  <a:moveTo>
                    <a:pt x="3438017" y="643128"/>
                  </a:moveTo>
                  <a:lnTo>
                    <a:pt x="3431032" y="602615"/>
                  </a:lnTo>
                  <a:lnTo>
                    <a:pt x="3390519" y="609600"/>
                  </a:lnTo>
                  <a:lnTo>
                    <a:pt x="3397504" y="650113"/>
                  </a:lnTo>
                  <a:lnTo>
                    <a:pt x="3438017" y="643128"/>
                  </a:lnTo>
                  <a:close/>
                </a:path>
                <a:path w="5563234" h="3502660">
                  <a:moveTo>
                    <a:pt x="3457448" y="1390269"/>
                  </a:moveTo>
                  <a:lnTo>
                    <a:pt x="3416427" y="1388999"/>
                  </a:lnTo>
                  <a:lnTo>
                    <a:pt x="3415157" y="1430147"/>
                  </a:lnTo>
                  <a:lnTo>
                    <a:pt x="3456305" y="1431417"/>
                  </a:lnTo>
                  <a:lnTo>
                    <a:pt x="3457448" y="1390269"/>
                  </a:lnTo>
                  <a:close/>
                </a:path>
                <a:path w="5563234" h="3502660">
                  <a:moveTo>
                    <a:pt x="3485769" y="2673985"/>
                  </a:moveTo>
                  <a:lnTo>
                    <a:pt x="3447288" y="2659380"/>
                  </a:lnTo>
                  <a:lnTo>
                    <a:pt x="3432683" y="2697861"/>
                  </a:lnTo>
                  <a:lnTo>
                    <a:pt x="3471164" y="2712466"/>
                  </a:lnTo>
                  <a:lnTo>
                    <a:pt x="3485769" y="2673985"/>
                  </a:lnTo>
                  <a:close/>
                </a:path>
                <a:path w="5563234" h="3502660">
                  <a:moveTo>
                    <a:pt x="3519170" y="629158"/>
                  </a:moveTo>
                  <a:lnTo>
                    <a:pt x="3512058" y="588645"/>
                  </a:lnTo>
                  <a:lnTo>
                    <a:pt x="3471545" y="595630"/>
                  </a:lnTo>
                  <a:lnTo>
                    <a:pt x="3478530" y="636143"/>
                  </a:lnTo>
                  <a:lnTo>
                    <a:pt x="3519170" y="629158"/>
                  </a:lnTo>
                  <a:close/>
                </a:path>
                <a:path w="5563234" h="3502660">
                  <a:moveTo>
                    <a:pt x="3539744" y="1392809"/>
                  </a:moveTo>
                  <a:lnTo>
                    <a:pt x="3498596" y="1391539"/>
                  </a:lnTo>
                  <a:lnTo>
                    <a:pt x="3497453" y="1432687"/>
                  </a:lnTo>
                  <a:lnTo>
                    <a:pt x="3538474" y="1433957"/>
                  </a:lnTo>
                  <a:lnTo>
                    <a:pt x="3539744" y="1392809"/>
                  </a:lnTo>
                  <a:close/>
                </a:path>
                <a:path w="5563234" h="3502660">
                  <a:moveTo>
                    <a:pt x="3562731" y="2703195"/>
                  </a:moveTo>
                  <a:lnTo>
                    <a:pt x="3524250" y="2688590"/>
                  </a:lnTo>
                  <a:lnTo>
                    <a:pt x="3509645" y="2727071"/>
                  </a:lnTo>
                  <a:lnTo>
                    <a:pt x="3548126" y="2741676"/>
                  </a:lnTo>
                  <a:lnTo>
                    <a:pt x="3562731" y="2703195"/>
                  </a:lnTo>
                  <a:close/>
                </a:path>
                <a:path w="5563234" h="3502660">
                  <a:moveTo>
                    <a:pt x="3600196" y="615188"/>
                  </a:moveTo>
                  <a:lnTo>
                    <a:pt x="3593211" y="574548"/>
                  </a:lnTo>
                  <a:lnTo>
                    <a:pt x="3552698" y="581533"/>
                  </a:lnTo>
                  <a:lnTo>
                    <a:pt x="3559683" y="622173"/>
                  </a:lnTo>
                  <a:lnTo>
                    <a:pt x="3600196" y="615188"/>
                  </a:lnTo>
                  <a:close/>
                </a:path>
                <a:path w="5563234" h="3502660">
                  <a:moveTo>
                    <a:pt x="3622040" y="1395222"/>
                  </a:moveTo>
                  <a:lnTo>
                    <a:pt x="3580892" y="1393952"/>
                  </a:lnTo>
                  <a:lnTo>
                    <a:pt x="3579622" y="1435100"/>
                  </a:lnTo>
                  <a:lnTo>
                    <a:pt x="3620770" y="1436370"/>
                  </a:lnTo>
                  <a:lnTo>
                    <a:pt x="3622040" y="1395222"/>
                  </a:lnTo>
                  <a:close/>
                </a:path>
                <a:path w="5563234" h="3502660">
                  <a:moveTo>
                    <a:pt x="3639693" y="2732532"/>
                  </a:moveTo>
                  <a:lnTo>
                    <a:pt x="3601212" y="2717800"/>
                  </a:lnTo>
                  <a:lnTo>
                    <a:pt x="3586607" y="2756281"/>
                  </a:lnTo>
                  <a:lnTo>
                    <a:pt x="3625088" y="2770886"/>
                  </a:lnTo>
                  <a:lnTo>
                    <a:pt x="3639693" y="2732532"/>
                  </a:lnTo>
                  <a:close/>
                </a:path>
                <a:path w="5563234" h="3502660">
                  <a:moveTo>
                    <a:pt x="3681349" y="601218"/>
                  </a:moveTo>
                  <a:lnTo>
                    <a:pt x="3674364" y="560578"/>
                  </a:lnTo>
                  <a:lnTo>
                    <a:pt x="3633724" y="567563"/>
                  </a:lnTo>
                  <a:lnTo>
                    <a:pt x="3640709" y="608203"/>
                  </a:lnTo>
                  <a:lnTo>
                    <a:pt x="3681349" y="601218"/>
                  </a:lnTo>
                  <a:close/>
                </a:path>
                <a:path w="5563234" h="3502660">
                  <a:moveTo>
                    <a:pt x="3704336" y="1397762"/>
                  </a:moveTo>
                  <a:lnTo>
                    <a:pt x="3663188" y="1396492"/>
                  </a:lnTo>
                  <a:lnTo>
                    <a:pt x="3661918" y="1437640"/>
                  </a:lnTo>
                  <a:lnTo>
                    <a:pt x="3703066" y="1438910"/>
                  </a:lnTo>
                  <a:lnTo>
                    <a:pt x="3704336" y="1397762"/>
                  </a:lnTo>
                  <a:close/>
                </a:path>
                <a:path w="5563234" h="3502660">
                  <a:moveTo>
                    <a:pt x="3716528" y="2761742"/>
                  </a:moveTo>
                  <a:lnTo>
                    <a:pt x="3678174" y="2747137"/>
                  </a:lnTo>
                  <a:lnTo>
                    <a:pt x="3663442" y="2785618"/>
                  </a:lnTo>
                  <a:lnTo>
                    <a:pt x="3701923" y="2800223"/>
                  </a:lnTo>
                  <a:lnTo>
                    <a:pt x="3716528" y="2761742"/>
                  </a:lnTo>
                  <a:close/>
                </a:path>
                <a:path w="5563234" h="3502660">
                  <a:moveTo>
                    <a:pt x="3762375" y="587121"/>
                  </a:moveTo>
                  <a:lnTo>
                    <a:pt x="3755390" y="546608"/>
                  </a:lnTo>
                  <a:lnTo>
                    <a:pt x="3714877" y="553593"/>
                  </a:lnTo>
                  <a:lnTo>
                    <a:pt x="3721862" y="594106"/>
                  </a:lnTo>
                  <a:lnTo>
                    <a:pt x="3762375" y="587121"/>
                  </a:lnTo>
                  <a:close/>
                </a:path>
                <a:path w="5563234" h="3502660">
                  <a:moveTo>
                    <a:pt x="3786505" y="1400175"/>
                  </a:moveTo>
                  <a:lnTo>
                    <a:pt x="3745357" y="1399032"/>
                  </a:lnTo>
                  <a:lnTo>
                    <a:pt x="3744214" y="1440180"/>
                  </a:lnTo>
                  <a:lnTo>
                    <a:pt x="3785235" y="1441323"/>
                  </a:lnTo>
                  <a:lnTo>
                    <a:pt x="3786505" y="1400175"/>
                  </a:lnTo>
                  <a:close/>
                </a:path>
                <a:path w="5563234" h="3502660">
                  <a:moveTo>
                    <a:pt x="3793490" y="2790952"/>
                  </a:moveTo>
                  <a:lnTo>
                    <a:pt x="3755009" y="2776347"/>
                  </a:lnTo>
                  <a:lnTo>
                    <a:pt x="3740404" y="2814828"/>
                  </a:lnTo>
                  <a:lnTo>
                    <a:pt x="3778885" y="2829433"/>
                  </a:lnTo>
                  <a:lnTo>
                    <a:pt x="3793490" y="2790952"/>
                  </a:lnTo>
                  <a:close/>
                </a:path>
                <a:path w="5563234" h="3502660">
                  <a:moveTo>
                    <a:pt x="3843528" y="573151"/>
                  </a:moveTo>
                  <a:lnTo>
                    <a:pt x="3836543" y="532638"/>
                  </a:lnTo>
                  <a:lnTo>
                    <a:pt x="3795903" y="539623"/>
                  </a:lnTo>
                  <a:lnTo>
                    <a:pt x="3802888" y="580136"/>
                  </a:lnTo>
                  <a:lnTo>
                    <a:pt x="3843528" y="573151"/>
                  </a:lnTo>
                  <a:close/>
                </a:path>
                <a:path w="5563234" h="3502660">
                  <a:moveTo>
                    <a:pt x="3868801" y="1402715"/>
                  </a:moveTo>
                  <a:lnTo>
                    <a:pt x="3827653" y="1401445"/>
                  </a:lnTo>
                  <a:lnTo>
                    <a:pt x="3826383" y="1442593"/>
                  </a:lnTo>
                  <a:lnTo>
                    <a:pt x="3867531" y="1443863"/>
                  </a:lnTo>
                  <a:lnTo>
                    <a:pt x="3868801" y="1402715"/>
                  </a:lnTo>
                  <a:close/>
                </a:path>
                <a:path w="5563234" h="3502660">
                  <a:moveTo>
                    <a:pt x="3870452" y="2820289"/>
                  </a:moveTo>
                  <a:lnTo>
                    <a:pt x="3831971" y="2805557"/>
                  </a:lnTo>
                  <a:lnTo>
                    <a:pt x="3817366" y="2844038"/>
                  </a:lnTo>
                  <a:lnTo>
                    <a:pt x="3855847" y="2858643"/>
                  </a:lnTo>
                  <a:lnTo>
                    <a:pt x="3870452" y="2820289"/>
                  </a:lnTo>
                  <a:close/>
                </a:path>
                <a:path w="5563234" h="3502660">
                  <a:moveTo>
                    <a:pt x="3924554" y="559181"/>
                  </a:moveTo>
                  <a:lnTo>
                    <a:pt x="3917569" y="518668"/>
                  </a:lnTo>
                  <a:lnTo>
                    <a:pt x="3877056" y="525653"/>
                  </a:lnTo>
                  <a:lnTo>
                    <a:pt x="3884041" y="566166"/>
                  </a:lnTo>
                  <a:lnTo>
                    <a:pt x="3924554" y="559181"/>
                  </a:lnTo>
                  <a:close/>
                </a:path>
                <a:path w="5563234" h="3502660">
                  <a:moveTo>
                    <a:pt x="3947287" y="2849499"/>
                  </a:moveTo>
                  <a:lnTo>
                    <a:pt x="3908933" y="2834894"/>
                  </a:lnTo>
                  <a:lnTo>
                    <a:pt x="3894201" y="2873375"/>
                  </a:lnTo>
                  <a:lnTo>
                    <a:pt x="3932682" y="2887980"/>
                  </a:lnTo>
                  <a:lnTo>
                    <a:pt x="3947287" y="2849499"/>
                  </a:lnTo>
                  <a:close/>
                </a:path>
                <a:path w="5563234" h="3502660">
                  <a:moveTo>
                    <a:pt x="3951097" y="1405255"/>
                  </a:moveTo>
                  <a:lnTo>
                    <a:pt x="3909949" y="1403985"/>
                  </a:lnTo>
                  <a:lnTo>
                    <a:pt x="3908679" y="1445133"/>
                  </a:lnTo>
                  <a:lnTo>
                    <a:pt x="3949827" y="1446276"/>
                  </a:lnTo>
                  <a:lnTo>
                    <a:pt x="3951097" y="1405255"/>
                  </a:lnTo>
                  <a:close/>
                </a:path>
                <a:path w="5563234" h="3502660">
                  <a:moveTo>
                    <a:pt x="4005707" y="545211"/>
                  </a:moveTo>
                  <a:lnTo>
                    <a:pt x="3998722" y="504698"/>
                  </a:lnTo>
                  <a:lnTo>
                    <a:pt x="3958209" y="511683"/>
                  </a:lnTo>
                  <a:lnTo>
                    <a:pt x="3965194" y="552196"/>
                  </a:lnTo>
                  <a:lnTo>
                    <a:pt x="4005707" y="545211"/>
                  </a:lnTo>
                  <a:close/>
                </a:path>
                <a:path w="5563234" h="3502660">
                  <a:moveTo>
                    <a:pt x="4024249" y="2878709"/>
                  </a:moveTo>
                  <a:lnTo>
                    <a:pt x="3985768" y="2864104"/>
                  </a:lnTo>
                  <a:lnTo>
                    <a:pt x="3971163" y="2902585"/>
                  </a:lnTo>
                  <a:lnTo>
                    <a:pt x="4009644" y="2917190"/>
                  </a:lnTo>
                  <a:lnTo>
                    <a:pt x="4024249" y="2878709"/>
                  </a:lnTo>
                  <a:close/>
                </a:path>
                <a:path w="5563234" h="3502660">
                  <a:moveTo>
                    <a:pt x="4033266" y="1407668"/>
                  </a:moveTo>
                  <a:lnTo>
                    <a:pt x="3992245" y="1406398"/>
                  </a:lnTo>
                  <a:lnTo>
                    <a:pt x="3990975" y="1447546"/>
                  </a:lnTo>
                  <a:lnTo>
                    <a:pt x="4032123" y="1448816"/>
                  </a:lnTo>
                  <a:lnTo>
                    <a:pt x="4033266" y="1407668"/>
                  </a:lnTo>
                  <a:close/>
                </a:path>
                <a:path w="5563234" h="3502660">
                  <a:moveTo>
                    <a:pt x="4086733" y="531241"/>
                  </a:moveTo>
                  <a:lnTo>
                    <a:pt x="4079748" y="490601"/>
                  </a:lnTo>
                  <a:lnTo>
                    <a:pt x="4039235" y="497713"/>
                  </a:lnTo>
                  <a:lnTo>
                    <a:pt x="4046220" y="538226"/>
                  </a:lnTo>
                  <a:lnTo>
                    <a:pt x="4086733" y="531241"/>
                  </a:lnTo>
                  <a:close/>
                </a:path>
                <a:path w="5563234" h="3502660">
                  <a:moveTo>
                    <a:pt x="4101211" y="2907919"/>
                  </a:moveTo>
                  <a:lnTo>
                    <a:pt x="4062730" y="2893314"/>
                  </a:lnTo>
                  <a:lnTo>
                    <a:pt x="4048125" y="2931795"/>
                  </a:lnTo>
                  <a:lnTo>
                    <a:pt x="4086606" y="2946400"/>
                  </a:lnTo>
                  <a:lnTo>
                    <a:pt x="4101211" y="2907919"/>
                  </a:lnTo>
                  <a:close/>
                </a:path>
                <a:path w="5563234" h="3502660">
                  <a:moveTo>
                    <a:pt x="4115562" y="1410208"/>
                  </a:moveTo>
                  <a:lnTo>
                    <a:pt x="4074414" y="1408938"/>
                  </a:lnTo>
                  <a:lnTo>
                    <a:pt x="4073144" y="1450086"/>
                  </a:lnTo>
                  <a:lnTo>
                    <a:pt x="4114292" y="1451356"/>
                  </a:lnTo>
                  <a:lnTo>
                    <a:pt x="4115562" y="1410208"/>
                  </a:lnTo>
                  <a:close/>
                </a:path>
                <a:path w="5563234" h="3502660">
                  <a:moveTo>
                    <a:pt x="4167886" y="517271"/>
                  </a:moveTo>
                  <a:lnTo>
                    <a:pt x="4160901" y="476631"/>
                  </a:lnTo>
                  <a:lnTo>
                    <a:pt x="4120388" y="483616"/>
                  </a:lnTo>
                  <a:lnTo>
                    <a:pt x="4127373" y="524256"/>
                  </a:lnTo>
                  <a:lnTo>
                    <a:pt x="4167886" y="517271"/>
                  </a:lnTo>
                  <a:close/>
                </a:path>
                <a:path w="5563234" h="3502660">
                  <a:moveTo>
                    <a:pt x="4178173" y="2937256"/>
                  </a:moveTo>
                  <a:lnTo>
                    <a:pt x="4139692" y="2922651"/>
                  </a:lnTo>
                  <a:lnTo>
                    <a:pt x="4125087" y="2961005"/>
                  </a:lnTo>
                  <a:lnTo>
                    <a:pt x="4163441" y="2975737"/>
                  </a:lnTo>
                  <a:lnTo>
                    <a:pt x="4178173" y="2937256"/>
                  </a:lnTo>
                  <a:close/>
                </a:path>
                <a:path w="5563234" h="3502660">
                  <a:moveTo>
                    <a:pt x="4197858" y="1412621"/>
                  </a:moveTo>
                  <a:lnTo>
                    <a:pt x="4156710" y="1411478"/>
                  </a:lnTo>
                  <a:lnTo>
                    <a:pt x="4155440" y="1452499"/>
                  </a:lnTo>
                  <a:lnTo>
                    <a:pt x="4196588" y="1453769"/>
                  </a:lnTo>
                  <a:lnTo>
                    <a:pt x="4197858" y="1412621"/>
                  </a:lnTo>
                  <a:close/>
                </a:path>
                <a:path w="5563234" h="3502660">
                  <a:moveTo>
                    <a:pt x="4249039" y="503174"/>
                  </a:moveTo>
                  <a:lnTo>
                    <a:pt x="4242054" y="462661"/>
                  </a:lnTo>
                  <a:lnTo>
                    <a:pt x="4201414" y="469646"/>
                  </a:lnTo>
                  <a:lnTo>
                    <a:pt x="4208399" y="510159"/>
                  </a:lnTo>
                  <a:lnTo>
                    <a:pt x="4249039" y="503174"/>
                  </a:lnTo>
                  <a:close/>
                </a:path>
                <a:path w="5563234" h="3502660">
                  <a:moveTo>
                    <a:pt x="4255008" y="2966466"/>
                  </a:moveTo>
                  <a:lnTo>
                    <a:pt x="4216527" y="2951861"/>
                  </a:lnTo>
                  <a:lnTo>
                    <a:pt x="4201922" y="2990342"/>
                  </a:lnTo>
                  <a:lnTo>
                    <a:pt x="4240403" y="3004947"/>
                  </a:lnTo>
                  <a:lnTo>
                    <a:pt x="4255008" y="2966466"/>
                  </a:lnTo>
                  <a:close/>
                </a:path>
                <a:path w="5563234" h="3502660">
                  <a:moveTo>
                    <a:pt x="4330065" y="489204"/>
                  </a:moveTo>
                  <a:lnTo>
                    <a:pt x="4323080" y="448691"/>
                  </a:lnTo>
                  <a:lnTo>
                    <a:pt x="4282567" y="455676"/>
                  </a:lnTo>
                  <a:lnTo>
                    <a:pt x="4289552" y="496189"/>
                  </a:lnTo>
                  <a:lnTo>
                    <a:pt x="4330065" y="489204"/>
                  </a:lnTo>
                  <a:close/>
                </a:path>
                <a:path w="5563234" h="3502660">
                  <a:moveTo>
                    <a:pt x="4331970" y="2995676"/>
                  </a:moveTo>
                  <a:lnTo>
                    <a:pt x="4293489" y="2981071"/>
                  </a:lnTo>
                  <a:lnTo>
                    <a:pt x="4278884" y="3019552"/>
                  </a:lnTo>
                  <a:lnTo>
                    <a:pt x="4317365" y="3034157"/>
                  </a:lnTo>
                  <a:lnTo>
                    <a:pt x="4331970" y="2995676"/>
                  </a:lnTo>
                  <a:close/>
                </a:path>
                <a:path w="5563234" h="3502660">
                  <a:moveTo>
                    <a:pt x="4408932" y="3025013"/>
                  </a:moveTo>
                  <a:lnTo>
                    <a:pt x="4370451" y="3010281"/>
                  </a:lnTo>
                  <a:lnTo>
                    <a:pt x="4355846" y="3048762"/>
                  </a:lnTo>
                  <a:lnTo>
                    <a:pt x="4394200" y="3063367"/>
                  </a:lnTo>
                  <a:lnTo>
                    <a:pt x="4408932" y="3025013"/>
                  </a:lnTo>
                  <a:close/>
                </a:path>
                <a:path w="5563234" h="3502660">
                  <a:moveTo>
                    <a:pt x="4411218" y="475234"/>
                  </a:moveTo>
                  <a:lnTo>
                    <a:pt x="4404233" y="434721"/>
                  </a:lnTo>
                  <a:lnTo>
                    <a:pt x="4363593" y="441706"/>
                  </a:lnTo>
                  <a:lnTo>
                    <a:pt x="4370578" y="482219"/>
                  </a:lnTo>
                  <a:lnTo>
                    <a:pt x="4411218" y="475234"/>
                  </a:lnTo>
                  <a:close/>
                </a:path>
                <a:path w="5563234" h="3502660">
                  <a:moveTo>
                    <a:pt x="4485767" y="3054223"/>
                  </a:moveTo>
                  <a:lnTo>
                    <a:pt x="4447286" y="3039618"/>
                  </a:lnTo>
                  <a:lnTo>
                    <a:pt x="4432681" y="3078099"/>
                  </a:lnTo>
                  <a:lnTo>
                    <a:pt x="4471162" y="3092704"/>
                  </a:lnTo>
                  <a:lnTo>
                    <a:pt x="4485767" y="3054223"/>
                  </a:lnTo>
                  <a:close/>
                </a:path>
                <a:path w="5563234" h="3502660">
                  <a:moveTo>
                    <a:pt x="4492244" y="461264"/>
                  </a:moveTo>
                  <a:lnTo>
                    <a:pt x="4485259" y="420751"/>
                  </a:lnTo>
                  <a:lnTo>
                    <a:pt x="4444746" y="427736"/>
                  </a:lnTo>
                  <a:lnTo>
                    <a:pt x="4451731" y="468249"/>
                  </a:lnTo>
                  <a:lnTo>
                    <a:pt x="4492244" y="461264"/>
                  </a:lnTo>
                  <a:close/>
                </a:path>
                <a:path w="5563234" h="3502660">
                  <a:moveTo>
                    <a:pt x="4562729" y="3083433"/>
                  </a:moveTo>
                  <a:lnTo>
                    <a:pt x="4524248" y="3068828"/>
                  </a:lnTo>
                  <a:lnTo>
                    <a:pt x="4509643" y="3107309"/>
                  </a:lnTo>
                  <a:lnTo>
                    <a:pt x="4548124" y="3121914"/>
                  </a:lnTo>
                  <a:lnTo>
                    <a:pt x="4562729" y="3083433"/>
                  </a:lnTo>
                  <a:close/>
                </a:path>
                <a:path w="5563234" h="3502660">
                  <a:moveTo>
                    <a:pt x="4573397" y="447294"/>
                  </a:moveTo>
                  <a:lnTo>
                    <a:pt x="4566412" y="406654"/>
                  </a:lnTo>
                  <a:lnTo>
                    <a:pt x="4525899" y="413766"/>
                  </a:lnTo>
                  <a:lnTo>
                    <a:pt x="4532884" y="454279"/>
                  </a:lnTo>
                  <a:lnTo>
                    <a:pt x="4573397" y="447294"/>
                  </a:lnTo>
                  <a:close/>
                </a:path>
                <a:path w="5563234" h="3502660">
                  <a:moveTo>
                    <a:pt x="4639691" y="3112770"/>
                  </a:moveTo>
                  <a:lnTo>
                    <a:pt x="4601210" y="3098038"/>
                  </a:lnTo>
                  <a:lnTo>
                    <a:pt x="4586605" y="3136519"/>
                  </a:lnTo>
                  <a:lnTo>
                    <a:pt x="4625086" y="3151124"/>
                  </a:lnTo>
                  <a:lnTo>
                    <a:pt x="4639691" y="3112770"/>
                  </a:lnTo>
                  <a:close/>
                </a:path>
                <a:path w="5563234" h="3502660">
                  <a:moveTo>
                    <a:pt x="4654423" y="433324"/>
                  </a:moveTo>
                  <a:lnTo>
                    <a:pt x="4647438" y="392684"/>
                  </a:lnTo>
                  <a:lnTo>
                    <a:pt x="4606925" y="399669"/>
                  </a:lnTo>
                  <a:lnTo>
                    <a:pt x="4613910" y="440309"/>
                  </a:lnTo>
                  <a:lnTo>
                    <a:pt x="4654423" y="433324"/>
                  </a:lnTo>
                  <a:close/>
                </a:path>
                <a:path w="5563234" h="3502660">
                  <a:moveTo>
                    <a:pt x="4716526" y="3141980"/>
                  </a:moveTo>
                  <a:lnTo>
                    <a:pt x="4678172" y="3127375"/>
                  </a:lnTo>
                  <a:lnTo>
                    <a:pt x="4663440" y="3165856"/>
                  </a:lnTo>
                  <a:lnTo>
                    <a:pt x="4701921" y="3180461"/>
                  </a:lnTo>
                  <a:lnTo>
                    <a:pt x="4716526" y="3141980"/>
                  </a:lnTo>
                  <a:close/>
                </a:path>
                <a:path w="5563234" h="3502660">
                  <a:moveTo>
                    <a:pt x="4735576" y="419227"/>
                  </a:moveTo>
                  <a:lnTo>
                    <a:pt x="4728591" y="378714"/>
                  </a:lnTo>
                  <a:lnTo>
                    <a:pt x="4688078" y="385699"/>
                  </a:lnTo>
                  <a:lnTo>
                    <a:pt x="4695063" y="426339"/>
                  </a:lnTo>
                  <a:lnTo>
                    <a:pt x="4735576" y="419227"/>
                  </a:lnTo>
                  <a:close/>
                </a:path>
                <a:path w="5563234" h="3502660">
                  <a:moveTo>
                    <a:pt x="4793488" y="3171190"/>
                  </a:moveTo>
                  <a:lnTo>
                    <a:pt x="4755007" y="3156585"/>
                  </a:lnTo>
                  <a:lnTo>
                    <a:pt x="4740402" y="3195066"/>
                  </a:lnTo>
                  <a:lnTo>
                    <a:pt x="4778883" y="3209671"/>
                  </a:lnTo>
                  <a:lnTo>
                    <a:pt x="4793488" y="3171190"/>
                  </a:lnTo>
                  <a:close/>
                </a:path>
                <a:path w="5563234" h="3502660">
                  <a:moveTo>
                    <a:pt x="4816729" y="405257"/>
                  </a:moveTo>
                  <a:lnTo>
                    <a:pt x="4809744" y="364744"/>
                  </a:lnTo>
                  <a:lnTo>
                    <a:pt x="4769104" y="371729"/>
                  </a:lnTo>
                  <a:lnTo>
                    <a:pt x="4776089" y="412242"/>
                  </a:lnTo>
                  <a:lnTo>
                    <a:pt x="4816729" y="405257"/>
                  </a:lnTo>
                  <a:close/>
                </a:path>
                <a:path w="5563234" h="3502660">
                  <a:moveTo>
                    <a:pt x="4870450" y="3200400"/>
                  </a:moveTo>
                  <a:lnTo>
                    <a:pt x="4831969" y="3185795"/>
                  </a:lnTo>
                  <a:lnTo>
                    <a:pt x="4817364" y="3224276"/>
                  </a:lnTo>
                  <a:lnTo>
                    <a:pt x="4855845" y="3238881"/>
                  </a:lnTo>
                  <a:lnTo>
                    <a:pt x="4870450" y="3200400"/>
                  </a:lnTo>
                  <a:close/>
                </a:path>
                <a:path w="5563234" h="3502660">
                  <a:moveTo>
                    <a:pt x="4897755" y="391287"/>
                  </a:moveTo>
                  <a:lnTo>
                    <a:pt x="4890770" y="350774"/>
                  </a:lnTo>
                  <a:lnTo>
                    <a:pt x="4850257" y="357759"/>
                  </a:lnTo>
                  <a:lnTo>
                    <a:pt x="4857242" y="398272"/>
                  </a:lnTo>
                  <a:lnTo>
                    <a:pt x="4897755" y="391287"/>
                  </a:lnTo>
                  <a:close/>
                </a:path>
                <a:path w="5563234" h="3502660">
                  <a:moveTo>
                    <a:pt x="4947285" y="3229737"/>
                  </a:moveTo>
                  <a:lnTo>
                    <a:pt x="4908931" y="3215132"/>
                  </a:lnTo>
                  <a:lnTo>
                    <a:pt x="4894199" y="3253486"/>
                  </a:lnTo>
                  <a:lnTo>
                    <a:pt x="4932680" y="3268218"/>
                  </a:lnTo>
                  <a:lnTo>
                    <a:pt x="4947285" y="3229737"/>
                  </a:lnTo>
                  <a:close/>
                </a:path>
                <a:path w="5563234" h="3502660">
                  <a:moveTo>
                    <a:pt x="4978908" y="377317"/>
                  </a:moveTo>
                  <a:lnTo>
                    <a:pt x="4971923" y="336804"/>
                  </a:lnTo>
                  <a:lnTo>
                    <a:pt x="4931283" y="343789"/>
                  </a:lnTo>
                  <a:lnTo>
                    <a:pt x="4938268" y="384302"/>
                  </a:lnTo>
                  <a:lnTo>
                    <a:pt x="4978908" y="377317"/>
                  </a:lnTo>
                  <a:close/>
                </a:path>
                <a:path w="5563234" h="3502660">
                  <a:moveTo>
                    <a:pt x="5024247" y="3258947"/>
                  </a:moveTo>
                  <a:lnTo>
                    <a:pt x="4985766" y="3244342"/>
                  </a:lnTo>
                  <a:lnTo>
                    <a:pt x="4971161" y="3282823"/>
                  </a:lnTo>
                  <a:lnTo>
                    <a:pt x="5009642" y="3297428"/>
                  </a:lnTo>
                  <a:lnTo>
                    <a:pt x="5024247" y="3258947"/>
                  </a:lnTo>
                  <a:close/>
                </a:path>
                <a:path w="5563234" h="3502660">
                  <a:moveTo>
                    <a:pt x="5059934" y="363347"/>
                  </a:moveTo>
                  <a:lnTo>
                    <a:pt x="5052949" y="322834"/>
                  </a:lnTo>
                  <a:lnTo>
                    <a:pt x="5012436" y="329819"/>
                  </a:lnTo>
                  <a:lnTo>
                    <a:pt x="5019421" y="370332"/>
                  </a:lnTo>
                  <a:lnTo>
                    <a:pt x="5059934" y="363347"/>
                  </a:lnTo>
                  <a:close/>
                </a:path>
                <a:path w="5563234" h="3502660">
                  <a:moveTo>
                    <a:pt x="5101209" y="3288157"/>
                  </a:moveTo>
                  <a:lnTo>
                    <a:pt x="5062728" y="3273552"/>
                  </a:lnTo>
                  <a:lnTo>
                    <a:pt x="5048123" y="3312033"/>
                  </a:lnTo>
                  <a:lnTo>
                    <a:pt x="5086604" y="3326638"/>
                  </a:lnTo>
                  <a:lnTo>
                    <a:pt x="5101209" y="3288157"/>
                  </a:lnTo>
                  <a:close/>
                </a:path>
                <a:path w="5563234" h="3502660">
                  <a:moveTo>
                    <a:pt x="5141087" y="349377"/>
                  </a:moveTo>
                  <a:lnTo>
                    <a:pt x="5134102" y="308737"/>
                  </a:lnTo>
                  <a:lnTo>
                    <a:pt x="5093462" y="315722"/>
                  </a:lnTo>
                  <a:lnTo>
                    <a:pt x="5100574" y="356362"/>
                  </a:lnTo>
                  <a:lnTo>
                    <a:pt x="5141087" y="349377"/>
                  </a:lnTo>
                  <a:close/>
                </a:path>
                <a:path w="5563234" h="3502660">
                  <a:moveTo>
                    <a:pt x="5178171" y="3317494"/>
                  </a:moveTo>
                  <a:lnTo>
                    <a:pt x="5139690" y="3302762"/>
                  </a:lnTo>
                  <a:lnTo>
                    <a:pt x="5125085" y="3341243"/>
                  </a:lnTo>
                  <a:lnTo>
                    <a:pt x="5163439" y="3355848"/>
                  </a:lnTo>
                  <a:lnTo>
                    <a:pt x="5178171" y="3317494"/>
                  </a:lnTo>
                  <a:close/>
                </a:path>
                <a:path w="5563234" h="3502660">
                  <a:moveTo>
                    <a:pt x="5255006" y="3346704"/>
                  </a:moveTo>
                  <a:lnTo>
                    <a:pt x="5216525" y="3332099"/>
                  </a:lnTo>
                  <a:lnTo>
                    <a:pt x="5201920" y="3370580"/>
                  </a:lnTo>
                  <a:lnTo>
                    <a:pt x="5240401" y="3385185"/>
                  </a:lnTo>
                  <a:lnTo>
                    <a:pt x="5255006" y="3346704"/>
                  </a:lnTo>
                  <a:close/>
                </a:path>
                <a:path w="5563234" h="3502660">
                  <a:moveTo>
                    <a:pt x="5331968" y="3375914"/>
                  </a:moveTo>
                  <a:lnTo>
                    <a:pt x="5293487" y="3361309"/>
                  </a:lnTo>
                  <a:lnTo>
                    <a:pt x="5278882" y="3399790"/>
                  </a:lnTo>
                  <a:lnTo>
                    <a:pt x="5317363" y="3414395"/>
                  </a:lnTo>
                  <a:lnTo>
                    <a:pt x="5331968" y="3375914"/>
                  </a:lnTo>
                  <a:close/>
                </a:path>
                <a:path w="5563234" h="3502660">
                  <a:moveTo>
                    <a:pt x="5408930" y="3405251"/>
                  </a:moveTo>
                  <a:lnTo>
                    <a:pt x="5370449" y="3390519"/>
                  </a:lnTo>
                  <a:lnTo>
                    <a:pt x="5355844" y="3429000"/>
                  </a:lnTo>
                  <a:lnTo>
                    <a:pt x="5394325" y="3443605"/>
                  </a:lnTo>
                  <a:lnTo>
                    <a:pt x="5408930" y="3405251"/>
                  </a:lnTo>
                  <a:close/>
                </a:path>
                <a:path w="5563234" h="3502660">
                  <a:moveTo>
                    <a:pt x="5485765" y="3434461"/>
                  </a:moveTo>
                  <a:lnTo>
                    <a:pt x="5447411" y="3419856"/>
                  </a:lnTo>
                  <a:lnTo>
                    <a:pt x="5432679" y="3458337"/>
                  </a:lnTo>
                  <a:lnTo>
                    <a:pt x="5471160" y="3472942"/>
                  </a:lnTo>
                  <a:lnTo>
                    <a:pt x="5485765" y="3434461"/>
                  </a:lnTo>
                  <a:close/>
                </a:path>
                <a:path w="5563234" h="3502660">
                  <a:moveTo>
                    <a:pt x="5562727" y="3463671"/>
                  </a:moveTo>
                  <a:lnTo>
                    <a:pt x="5524246" y="3449066"/>
                  </a:lnTo>
                  <a:lnTo>
                    <a:pt x="5509641" y="3487547"/>
                  </a:lnTo>
                  <a:lnTo>
                    <a:pt x="5548122" y="3502152"/>
                  </a:lnTo>
                  <a:lnTo>
                    <a:pt x="5562727" y="3463671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201655" y="5644895"/>
              <a:ext cx="511301" cy="49453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694770" y="4455667"/>
              <a:ext cx="163235" cy="9817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872865" y="4495038"/>
              <a:ext cx="48513" cy="1371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937635" y="4433061"/>
              <a:ext cx="328294" cy="1207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279011" y="4495038"/>
              <a:ext cx="48513" cy="1371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351909" y="4422520"/>
              <a:ext cx="74802" cy="12953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493268" y="369061"/>
            <a:ext cx="598424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05"/>
              <a:t>Single </a:t>
            </a:r>
            <a:r>
              <a:rPr dirty="0" sz="4800" spc="-114"/>
              <a:t>region</a:t>
            </a:r>
            <a:r>
              <a:rPr dirty="0" sz="4800" spc="-425"/>
              <a:t> </a:t>
            </a:r>
            <a:r>
              <a:rPr dirty="0" sz="4800" spc="-120"/>
              <a:t>deployment</a:t>
            </a:r>
            <a:endParaRPr sz="4800"/>
          </a:p>
        </p:txBody>
      </p:sp>
      <p:sp>
        <p:nvSpPr>
          <p:cNvPr id="19" name="object 1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55520" y="1737360"/>
            <a:ext cx="10119360" cy="5236210"/>
            <a:chOff x="2255520" y="1737360"/>
            <a:chExt cx="10119360" cy="5236210"/>
          </a:xfrm>
        </p:grpSpPr>
        <p:sp>
          <p:nvSpPr>
            <p:cNvPr id="3" name="object 3"/>
            <p:cNvSpPr/>
            <p:nvPr/>
          </p:nvSpPr>
          <p:spPr>
            <a:xfrm>
              <a:off x="2255520" y="1737360"/>
              <a:ext cx="10119360" cy="523570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421124" y="3903726"/>
              <a:ext cx="388620" cy="4511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514344" y="2775966"/>
              <a:ext cx="512063" cy="49453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812286" y="3257550"/>
              <a:ext cx="608965" cy="747395"/>
            </a:xfrm>
            <a:custGeom>
              <a:avLst/>
              <a:gdLst/>
              <a:ahLst/>
              <a:cxnLst/>
              <a:rect l="l" t="t" r="r" b="b"/>
              <a:pathLst>
                <a:path w="608964" h="747395">
                  <a:moveTo>
                    <a:pt x="32003" y="0"/>
                  </a:moveTo>
                  <a:lnTo>
                    <a:pt x="0" y="25908"/>
                  </a:lnTo>
                  <a:lnTo>
                    <a:pt x="25780" y="57912"/>
                  </a:lnTo>
                  <a:lnTo>
                    <a:pt x="57912" y="32003"/>
                  </a:lnTo>
                  <a:lnTo>
                    <a:pt x="32003" y="0"/>
                  </a:lnTo>
                  <a:close/>
                </a:path>
                <a:path w="608964" h="747395">
                  <a:moveTo>
                    <a:pt x="83692" y="64008"/>
                  </a:moveTo>
                  <a:lnTo>
                    <a:pt x="51688" y="89915"/>
                  </a:lnTo>
                  <a:lnTo>
                    <a:pt x="77469" y="121920"/>
                  </a:lnTo>
                  <a:lnTo>
                    <a:pt x="109600" y="96138"/>
                  </a:lnTo>
                  <a:lnTo>
                    <a:pt x="83692" y="64008"/>
                  </a:lnTo>
                  <a:close/>
                </a:path>
                <a:path w="608964" h="747395">
                  <a:moveTo>
                    <a:pt x="135381" y="128142"/>
                  </a:moveTo>
                  <a:lnTo>
                    <a:pt x="103377" y="153924"/>
                  </a:lnTo>
                  <a:lnTo>
                    <a:pt x="129286" y="185927"/>
                  </a:lnTo>
                  <a:lnTo>
                    <a:pt x="161289" y="160147"/>
                  </a:lnTo>
                  <a:lnTo>
                    <a:pt x="135381" y="128142"/>
                  </a:lnTo>
                  <a:close/>
                </a:path>
                <a:path w="608964" h="747395">
                  <a:moveTo>
                    <a:pt x="187071" y="192150"/>
                  </a:moveTo>
                  <a:lnTo>
                    <a:pt x="155066" y="217932"/>
                  </a:lnTo>
                  <a:lnTo>
                    <a:pt x="180975" y="249936"/>
                  </a:lnTo>
                  <a:lnTo>
                    <a:pt x="212978" y="224154"/>
                  </a:lnTo>
                  <a:lnTo>
                    <a:pt x="187071" y="192150"/>
                  </a:lnTo>
                  <a:close/>
                </a:path>
                <a:path w="608964" h="747395">
                  <a:moveTo>
                    <a:pt x="238760" y="256159"/>
                  </a:moveTo>
                  <a:lnTo>
                    <a:pt x="206755" y="282066"/>
                  </a:lnTo>
                  <a:lnTo>
                    <a:pt x="232663" y="314071"/>
                  </a:lnTo>
                  <a:lnTo>
                    <a:pt x="264667" y="288163"/>
                  </a:lnTo>
                  <a:lnTo>
                    <a:pt x="238760" y="256159"/>
                  </a:lnTo>
                  <a:close/>
                </a:path>
                <a:path w="608964" h="747395">
                  <a:moveTo>
                    <a:pt x="290449" y="320166"/>
                  </a:moveTo>
                  <a:lnTo>
                    <a:pt x="258444" y="346075"/>
                  </a:lnTo>
                  <a:lnTo>
                    <a:pt x="284352" y="378078"/>
                  </a:lnTo>
                  <a:lnTo>
                    <a:pt x="316356" y="352171"/>
                  </a:lnTo>
                  <a:lnTo>
                    <a:pt x="290449" y="320166"/>
                  </a:lnTo>
                  <a:close/>
                </a:path>
                <a:path w="608964" h="747395">
                  <a:moveTo>
                    <a:pt x="342138" y="384175"/>
                  </a:moveTo>
                  <a:lnTo>
                    <a:pt x="310134" y="410083"/>
                  </a:lnTo>
                  <a:lnTo>
                    <a:pt x="336041" y="442087"/>
                  </a:lnTo>
                  <a:lnTo>
                    <a:pt x="368046" y="416305"/>
                  </a:lnTo>
                  <a:lnTo>
                    <a:pt x="342138" y="384175"/>
                  </a:lnTo>
                  <a:close/>
                </a:path>
                <a:path w="608964" h="747395">
                  <a:moveTo>
                    <a:pt x="393826" y="448310"/>
                  </a:moveTo>
                  <a:lnTo>
                    <a:pt x="361823" y="474090"/>
                  </a:lnTo>
                  <a:lnTo>
                    <a:pt x="387730" y="506095"/>
                  </a:lnTo>
                  <a:lnTo>
                    <a:pt x="419735" y="480313"/>
                  </a:lnTo>
                  <a:lnTo>
                    <a:pt x="393826" y="448310"/>
                  </a:lnTo>
                  <a:close/>
                </a:path>
                <a:path w="608964" h="747395">
                  <a:moveTo>
                    <a:pt x="445515" y="512317"/>
                  </a:moveTo>
                  <a:lnTo>
                    <a:pt x="413512" y="538099"/>
                  </a:lnTo>
                  <a:lnTo>
                    <a:pt x="439419" y="570102"/>
                  </a:lnTo>
                  <a:lnTo>
                    <a:pt x="471424" y="544322"/>
                  </a:lnTo>
                  <a:lnTo>
                    <a:pt x="445515" y="512317"/>
                  </a:lnTo>
                  <a:close/>
                </a:path>
                <a:path w="608964" h="747395">
                  <a:moveTo>
                    <a:pt x="579247" y="612394"/>
                  </a:moveTo>
                  <a:lnTo>
                    <a:pt x="483235" y="689990"/>
                  </a:lnTo>
                  <a:lnTo>
                    <a:pt x="608838" y="747267"/>
                  </a:lnTo>
                  <a:lnTo>
                    <a:pt x="594098" y="680085"/>
                  </a:lnTo>
                  <a:lnTo>
                    <a:pt x="528192" y="680085"/>
                  </a:lnTo>
                  <a:lnTo>
                    <a:pt x="516889" y="666241"/>
                  </a:lnTo>
                  <a:lnTo>
                    <a:pt x="548893" y="640334"/>
                  </a:lnTo>
                  <a:lnTo>
                    <a:pt x="585376" y="640334"/>
                  </a:lnTo>
                  <a:lnTo>
                    <a:pt x="579247" y="612394"/>
                  </a:lnTo>
                  <a:close/>
                </a:path>
                <a:path w="608964" h="747395">
                  <a:moveTo>
                    <a:pt x="548893" y="640334"/>
                  </a:moveTo>
                  <a:lnTo>
                    <a:pt x="516889" y="666241"/>
                  </a:lnTo>
                  <a:lnTo>
                    <a:pt x="528192" y="680085"/>
                  </a:lnTo>
                  <a:lnTo>
                    <a:pt x="560197" y="654303"/>
                  </a:lnTo>
                  <a:lnTo>
                    <a:pt x="548893" y="640334"/>
                  </a:lnTo>
                  <a:close/>
                </a:path>
                <a:path w="608964" h="747395">
                  <a:moveTo>
                    <a:pt x="585376" y="640334"/>
                  </a:moveTo>
                  <a:lnTo>
                    <a:pt x="548893" y="640334"/>
                  </a:lnTo>
                  <a:lnTo>
                    <a:pt x="560197" y="654303"/>
                  </a:lnTo>
                  <a:lnTo>
                    <a:pt x="528192" y="680085"/>
                  </a:lnTo>
                  <a:lnTo>
                    <a:pt x="594098" y="680085"/>
                  </a:lnTo>
                  <a:lnTo>
                    <a:pt x="585376" y="640334"/>
                  </a:lnTo>
                  <a:close/>
                </a:path>
                <a:path w="608964" h="747395">
                  <a:moveTo>
                    <a:pt x="497204" y="576326"/>
                  </a:moveTo>
                  <a:lnTo>
                    <a:pt x="465200" y="602234"/>
                  </a:lnTo>
                  <a:lnTo>
                    <a:pt x="491109" y="634238"/>
                  </a:lnTo>
                  <a:lnTo>
                    <a:pt x="523113" y="608329"/>
                  </a:lnTo>
                  <a:lnTo>
                    <a:pt x="497204" y="576326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093208" y="5397245"/>
              <a:ext cx="512063" cy="49453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298435" y="2333244"/>
              <a:ext cx="512064" cy="49453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842248" y="4129277"/>
              <a:ext cx="512064" cy="49453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811512" y="2775966"/>
              <a:ext cx="512064" cy="49453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645152" y="4354830"/>
              <a:ext cx="645160" cy="982980"/>
            </a:xfrm>
            <a:custGeom>
              <a:avLst/>
              <a:gdLst/>
              <a:ahLst/>
              <a:cxnLst/>
              <a:rect l="l" t="t" r="r" b="b"/>
              <a:pathLst>
                <a:path w="645160" h="982979">
                  <a:moveTo>
                    <a:pt x="622426" y="925830"/>
                  </a:moveTo>
                  <a:lnTo>
                    <a:pt x="587756" y="948055"/>
                  </a:lnTo>
                  <a:lnTo>
                    <a:pt x="610108" y="982726"/>
                  </a:lnTo>
                  <a:lnTo>
                    <a:pt x="644651" y="960374"/>
                  </a:lnTo>
                  <a:lnTo>
                    <a:pt x="622426" y="925830"/>
                  </a:lnTo>
                  <a:close/>
                </a:path>
                <a:path w="645160" h="982979">
                  <a:moveTo>
                    <a:pt x="577723" y="856615"/>
                  </a:moveTo>
                  <a:lnTo>
                    <a:pt x="543178" y="878967"/>
                  </a:lnTo>
                  <a:lnTo>
                    <a:pt x="565531" y="913511"/>
                  </a:lnTo>
                  <a:lnTo>
                    <a:pt x="600075" y="891159"/>
                  </a:lnTo>
                  <a:lnTo>
                    <a:pt x="577723" y="856615"/>
                  </a:lnTo>
                  <a:close/>
                </a:path>
                <a:path w="645160" h="982979">
                  <a:moveTo>
                    <a:pt x="533019" y="787527"/>
                  </a:moveTo>
                  <a:lnTo>
                    <a:pt x="498475" y="809879"/>
                  </a:lnTo>
                  <a:lnTo>
                    <a:pt x="520826" y="844423"/>
                  </a:lnTo>
                  <a:lnTo>
                    <a:pt x="555371" y="822071"/>
                  </a:lnTo>
                  <a:lnTo>
                    <a:pt x="533019" y="787527"/>
                  </a:lnTo>
                  <a:close/>
                </a:path>
                <a:path w="645160" h="982979">
                  <a:moveTo>
                    <a:pt x="488442" y="718439"/>
                  </a:moveTo>
                  <a:lnTo>
                    <a:pt x="453898" y="740664"/>
                  </a:lnTo>
                  <a:lnTo>
                    <a:pt x="476123" y="775335"/>
                  </a:lnTo>
                  <a:lnTo>
                    <a:pt x="510794" y="752983"/>
                  </a:lnTo>
                  <a:lnTo>
                    <a:pt x="488442" y="718439"/>
                  </a:lnTo>
                  <a:close/>
                </a:path>
                <a:path w="645160" h="982979">
                  <a:moveTo>
                    <a:pt x="443738" y="649224"/>
                  </a:moveTo>
                  <a:lnTo>
                    <a:pt x="409194" y="671576"/>
                  </a:lnTo>
                  <a:lnTo>
                    <a:pt x="431546" y="706120"/>
                  </a:lnTo>
                  <a:lnTo>
                    <a:pt x="466089" y="683768"/>
                  </a:lnTo>
                  <a:lnTo>
                    <a:pt x="443738" y="649224"/>
                  </a:lnTo>
                  <a:close/>
                </a:path>
                <a:path w="645160" h="982979">
                  <a:moveTo>
                    <a:pt x="399161" y="580136"/>
                  </a:moveTo>
                  <a:lnTo>
                    <a:pt x="364617" y="602488"/>
                  </a:lnTo>
                  <a:lnTo>
                    <a:pt x="386842" y="637032"/>
                  </a:lnTo>
                  <a:lnTo>
                    <a:pt x="421513" y="614680"/>
                  </a:lnTo>
                  <a:lnTo>
                    <a:pt x="399161" y="580136"/>
                  </a:lnTo>
                  <a:close/>
                </a:path>
                <a:path w="645160" h="982979">
                  <a:moveTo>
                    <a:pt x="354457" y="511048"/>
                  </a:moveTo>
                  <a:lnTo>
                    <a:pt x="319913" y="533273"/>
                  </a:lnTo>
                  <a:lnTo>
                    <a:pt x="342264" y="567944"/>
                  </a:lnTo>
                  <a:lnTo>
                    <a:pt x="376809" y="545592"/>
                  </a:lnTo>
                  <a:lnTo>
                    <a:pt x="354457" y="511048"/>
                  </a:lnTo>
                  <a:close/>
                </a:path>
                <a:path w="645160" h="982979">
                  <a:moveTo>
                    <a:pt x="309880" y="441833"/>
                  </a:moveTo>
                  <a:lnTo>
                    <a:pt x="275336" y="464185"/>
                  </a:lnTo>
                  <a:lnTo>
                    <a:pt x="297561" y="498729"/>
                  </a:lnTo>
                  <a:lnTo>
                    <a:pt x="332105" y="476377"/>
                  </a:lnTo>
                  <a:lnTo>
                    <a:pt x="309880" y="441833"/>
                  </a:lnTo>
                  <a:close/>
                </a:path>
                <a:path w="645160" h="982979">
                  <a:moveTo>
                    <a:pt x="265175" y="372745"/>
                  </a:moveTo>
                  <a:lnTo>
                    <a:pt x="230632" y="395097"/>
                  </a:lnTo>
                  <a:lnTo>
                    <a:pt x="252984" y="429641"/>
                  </a:lnTo>
                  <a:lnTo>
                    <a:pt x="287527" y="407289"/>
                  </a:lnTo>
                  <a:lnTo>
                    <a:pt x="265175" y="372745"/>
                  </a:lnTo>
                  <a:close/>
                </a:path>
                <a:path w="645160" h="982979">
                  <a:moveTo>
                    <a:pt x="220599" y="303530"/>
                  </a:moveTo>
                  <a:lnTo>
                    <a:pt x="185927" y="325882"/>
                  </a:lnTo>
                  <a:lnTo>
                    <a:pt x="208280" y="360425"/>
                  </a:lnTo>
                  <a:lnTo>
                    <a:pt x="242824" y="338200"/>
                  </a:lnTo>
                  <a:lnTo>
                    <a:pt x="220599" y="303530"/>
                  </a:lnTo>
                  <a:close/>
                </a:path>
                <a:path w="645160" h="982979">
                  <a:moveTo>
                    <a:pt x="175895" y="234442"/>
                  </a:moveTo>
                  <a:lnTo>
                    <a:pt x="141350" y="256794"/>
                  </a:lnTo>
                  <a:lnTo>
                    <a:pt x="163702" y="291338"/>
                  </a:lnTo>
                  <a:lnTo>
                    <a:pt x="198247" y="268986"/>
                  </a:lnTo>
                  <a:lnTo>
                    <a:pt x="175895" y="234442"/>
                  </a:lnTo>
                  <a:close/>
                </a:path>
                <a:path w="645160" h="982979">
                  <a:moveTo>
                    <a:pt x="131318" y="165354"/>
                  </a:moveTo>
                  <a:lnTo>
                    <a:pt x="96647" y="187706"/>
                  </a:lnTo>
                  <a:lnTo>
                    <a:pt x="118999" y="222250"/>
                  </a:lnTo>
                  <a:lnTo>
                    <a:pt x="153543" y="199898"/>
                  </a:lnTo>
                  <a:lnTo>
                    <a:pt x="131318" y="165354"/>
                  </a:lnTo>
                  <a:close/>
                </a:path>
                <a:path w="645160" h="982979">
                  <a:moveTo>
                    <a:pt x="86613" y="96139"/>
                  </a:moveTo>
                  <a:lnTo>
                    <a:pt x="52070" y="118491"/>
                  </a:lnTo>
                  <a:lnTo>
                    <a:pt x="74422" y="153035"/>
                  </a:lnTo>
                  <a:lnTo>
                    <a:pt x="108965" y="130810"/>
                  </a:lnTo>
                  <a:lnTo>
                    <a:pt x="86613" y="96139"/>
                  </a:lnTo>
                  <a:close/>
                </a:path>
                <a:path w="645160" h="982979">
                  <a:moveTo>
                    <a:pt x="0" y="0"/>
                  </a:moveTo>
                  <a:lnTo>
                    <a:pt x="15112" y="137160"/>
                  </a:lnTo>
                  <a:lnTo>
                    <a:pt x="118872" y="702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617201" y="4895850"/>
              <a:ext cx="388620" cy="45186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104888" y="3270504"/>
              <a:ext cx="387857" cy="4511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7404735" y="2874517"/>
              <a:ext cx="2933700" cy="2797175"/>
            </a:xfrm>
            <a:custGeom>
              <a:avLst/>
              <a:gdLst/>
              <a:ahLst/>
              <a:cxnLst/>
              <a:rect l="l" t="t" r="r" b="b"/>
              <a:pathLst>
                <a:path w="2933700" h="2797175">
                  <a:moveTo>
                    <a:pt x="97282" y="329184"/>
                  </a:moveTo>
                  <a:lnTo>
                    <a:pt x="57404" y="319024"/>
                  </a:lnTo>
                  <a:lnTo>
                    <a:pt x="47244" y="358902"/>
                  </a:lnTo>
                  <a:lnTo>
                    <a:pt x="87122" y="369062"/>
                  </a:lnTo>
                  <a:lnTo>
                    <a:pt x="97282" y="329184"/>
                  </a:lnTo>
                  <a:close/>
                </a:path>
                <a:path w="2933700" h="2797175">
                  <a:moveTo>
                    <a:pt x="117602" y="249428"/>
                  </a:moveTo>
                  <a:lnTo>
                    <a:pt x="77724" y="239268"/>
                  </a:lnTo>
                  <a:lnTo>
                    <a:pt x="67564" y="279146"/>
                  </a:lnTo>
                  <a:lnTo>
                    <a:pt x="107442" y="289306"/>
                  </a:lnTo>
                  <a:lnTo>
                    <a:pt x="117602" y="249428"/>
                  </a:lnTo>
                  <a:close/>
                </a:path>
                <a:path w="2933700" h="2797175">
                  <a:moveTo>
                    <a:pt x="119634" y="407924"/>
                  </a:moveTo>
                  <a:lnTo>
                    <a:pt x="83743" y="398780"/>
                  </a:lnTo>
                  <a:lnTo>
                    <a:pt x="0" y="377444"/>
                  </a:lnTo>
                  <a:lnTo>
                    <a:pt x="29337" y="512191"/>
                  </a:lnTo>
                  <a:lnTo>
                    <a:pt x="111264" y="417576"/>
                  </a:lnTo>
                  <a:lnTo>
                    <a:pt x="119634" y="407924"/>
                  </a:lnTo>
                  <a:close/>
                </a:path>
                <a:path w="2933700" h="2797175">
                  <a:moveTo>
                    <a:pt x="137922" y="169672"/>
                  </a:moveTo>
                  <a:lnTo>
                    <a:pt x="98044" y="159512"/>
                  </a:lnTo>
                  <a:lnTo>
                    <a:pt x="87884" y="199390"/>
                  </a:lnTo>
                  <a:lnTo>
                    <a:pt x="127762" y="209550"/>
                  </a:lnTo>
                  <a:lnTo>
                    <a:pt x="137922" y="169672"/>
                  </a:lnTo>
                  <a:close/>
                </a:path>
                <a:path w="2933700" h="2797175">
                  <a:moveTo>
                    <a:pt x="158242" y="89916"/>
                  </a:moveTo>
                  <a:lnTo>
                    <a:pt x="118364" y="79756"/>
                  </a:lnTo>
                  <a:lnTo>
                    <a:pt x="108204" y="119634"/>
                  </a:lnTo>
                  <a:lnTo>
                    <a:pt x="148082" y="129794"/>
                  </a:lnTo>
                  <a:lnTo>
                    <a:pt x="158242" y="89916"/>
                  </a:lnTo>
                  <a:close/>
                </a:path>
                <a:path w="2933700" h="2797175">
                  <a:moveTo>
                    <a:pt x="178562" y="10160"/>
                  </a:moveTo>
                  <a:lnTo>
                    <a:pt x="138684" y="0"/>
                  </a:lnTo>
                  <a:lnTo>
                    <a:pt x="128524" y="39878"/>
                  </a:lnTo>
                  <a:lnTo>
                    <a:pt x="168402" y="50038"/>
                  </a:lnTo>
                  <a:lnTo>
                    <a:pt x="178562" y="10160"/>
                  </a:lnTo>
                  <a:close/>
                </a:path>
                <a:path w="2933700" h="2797175">
                  <a:moveTo>
                    <a:pt x="229870" y="516255"/>
                  </a:moveTo>
                  <a:lnTo>
                    <a:pt x="223520" y="475488"/>
                  </a:lnTo>
                  <a:lnTo>
                    <a:pt x="213766" y="477012"/>
                  </a:lnTo>
                  <a:lnTo>
                    <a:pt x="207518" y="436372"/>
                  </a:lnTo>
                  <a:lnTo>
                    <a:pt x="94869" y="516128"/>
                  </a:lnTo>
                  <a:lnTo>
                    <a:pt x="226314" y="558419"/>
                  </a:lnTo>
                  <a:lnTo>
                    <a:pt x="220522" y="520827"/>
                  </a:lnTo>
                  <a:lnTo>
                    <a:pt x="220040" y="517740"/>
                  </a:lnTo>
                  <a:lnTo>
                    <a:pt x="229870" y="516255"/>
                  </a:lnTo>
                  <a:close/>
                </a:path>
                <a:path w="2933700" h="2797175">
                  <a:moveTo>
                    <a:pt x="232410" y="703199"/>
                  </a:moveTo>
                  <a:lnTo>
                    <a:pt x="94869" y="692404"/>
                  </a:lnTo>
                  <a:lnTo>
                    <a:pt x="168783" y="808990"/>
                  </a:lnTo>
                  <a:lnTo>
                    <a:pt x="232410" y="703199"/>
                  </a:lnTo>
                  <a:close/>
                </a:path>
                <a:path w="2933700" h="2797175">
                  <a:moveTo>
                    <a:pt x="251968" y="763016"/>
                  </a:moveTo>
                  <a:lnTo>
                    <a:pt x="216789" y="741807"/>
                  </a:lnTo>
                  <a:lnTo>
                    <a:pt x="195580" y="776986"/>
                  </a:lnTo>
                  <a:lnTo>
                    <a:pt x="230759" y="798195"/>
                  </a:lnTo>
                  <a:lnTo>
                    <a:pt x="251968" y="763016"/>
                  </a:lnTo>
                  <a:close/>
                </a:path>
                <a:path w="2933700" h="2797175">
                  <a:moveTo>
                    <a:pt x="311150" y="503682"/>
                  </a:moveTo>
                  <a:lnTo>
                    <a:pt x="304927" y="463042"/>
                  </a:lnTo>
                  <a:lnTo>
                    <a:pt x="264287" y="469265"/>
                  </a:lnTo>
                  <a:lnTo>
                    <a:pt x="270510" y="509905"/>
                  </a:lnTo>
                  <a:lnTo>
                    <a:pt x="311150" y="503682"/>
                  </a:lnTo>
                  <a:close/>
                </a:path>
                <a:path w="2933700" h="2797175">
                  <a:moveTo>
                    <a:pt x="322580" y="805434"/>
                  </a:moveTo>
                  <a:lnTo>
                    <a:pt x="287274" y="784225"/>
                  </a:lnTo>
                  <a:lnTo>
                    <a:pt x="266065" y="819531"/>
                  </a:lnTo>
                  <a:lnTo>
                    <a:pt x="301244" y="840740"/>
                  </a:lnTo>
                  <a:lnTo>
                    <a:pt x="322580" y="805434"/>
                  </a:lnTo>
                  <a:close/>
                </a:path>
                <a:path w="2933700" h="2797175">
                  <a:moveTo>
                    <a:pt x="392557" y="491109"/>
                  </a:moveTo>
                  <a:lnTo>
                    <a:pt x="386207" y="450469"/>
                  </a:lnTo>
                  <a:lnTo>
                    <a:pt x="345567" y="456692"/>
                  </a:lnTo>
                  <a:lnTo>
                    <a:pt x="351790" y="497459"/>
                  </a:lnTo>
                  <a:lnTo>
                    <a:pt x="392557" y="491109"/>
                  </a:lnTo>
                  <a:close/>
                </a:path>
                <a:path w="2933700" h="2797175">
                  <a:moveTo>
                    <a:pt x="393065" y="847852"/>
                  </a:moveTo>
                  <a:lnTo>
                    <a:pt x="357759" y="826643"/>
                  </a:lnTo>
                  <a:lnTo>
                    <a:pt x="336550" y="861949"/>
                  </a:lnTo>
                  <a:lnTo>
                    <a:pt x="371856" y="883158"/>
                  </a:lnTo>
                  <a:lnTo>
                    <a:pt x="393065" y="847852"/>
                  </a:lnTo>
                  <a:close/>
                </a:path>
                <a:path w="2933700" h="2797175">
                  <a:moveTo>
                    <a:pt x="463550" y="890397"/>
                  </a:moveTo>
                  <a:lnTo>
                    <a:pt x="428244" y="869061"/>
                  </a:lnTo>
                  <a:lnTo>
                    <a:pt x="407035" y="904367"/>
                  </a:lnTo>
                  <a:lnTo>
                    <a:pt x="442341" y="925576"/>
                  </a:lnTo>
                  <a:lnTo>
                    <a:pt x="463550" y="890397"/>
                  </a:lnTo>
                  <a:close/>
                </a:path>
                <a:path w="2933700" h="2797175">
                  <a:moveTo>
                    <a:pt x="473837" y="478663"/>
                  </a:moveTo>
                  <a:lnTo>
                    <a:pt x="467614" y="437896"/>
                  </a:lnTo>
                  <a:lnTo>
                    <a:pt x="426847" y="444246"/>
                  </a:lnTo>
                  <a:lnTo>
                    <a:pt x="433197" y="484886"/>
                  </a:lnTo>
                  <a:lnTo>
                    <a:pt x="473837" y="478663"/>
                  </a:lnTo>
                  <a:close/>
                </a:path>
                <a:path w="2933700" h="2797175">
                  <a:moveTo>
                    <a:pt x="534035" y="932815"/>
                  </a:moveTo>
                  <a:lnTo>
                    <a:pt x="498729" y="911606"/>
                  </a:lnTo>
                  <a:lnTo>
                    <a:pt x="477520" y="946785"/>
                  </a:lnTo>
                  <a:lnTo>
                    <a:pt x="512826" y="967994"/>
                  </a:lnTo>
                  <a:lnTo>
                    <a:pt x="534035" y="932815"/>
                  </a:lnTo>
                  <a:close/>
                </a:path>
                <a:path w="2933700" h="2797175">
                  <a:moveTo>
                    <a:pt x="555117" y="466090"/>
                  </a:moveTo>
                  <a:lnTo>
                    <a:pt x="548894" y="425450"/>
                  </a:lnTo>
                  <a:lnTo>
                    <a:pt x="508254" y="431673"/>
                  </a:lnTo>
                  <a:lnTo>
                    <a:pt x="514477" y="472313"/>
                  </a:lnTo>
                  <a:lnTo>
                    <a:pt x="555117" y="466090"/>
                  </a:lnTo>
                  <a:close/>
                </a:path>
                <a:path w="2933700" h="2797175">
                  <a:moveTo>
                    <a:pt x="604520" y="975233"/>
                  </a:moveTo>
                  <a:lnTo>
                    <a:pt x="569341" y="954024"/>
                  </a:lnTo>
                  <a:lnTo>
                    <a:pt x="548005" y="989203"/>
                  </a:lnTo>
                  <a:lnTo>
                    <a:pt x="583311" y="1010539"/>
                  </a:lnTo>
                  <a:lnTo>
                    <a:pt x="604520" y="975233"/>
                  </a:lnTo>
                  <a:close/>
                </a:path>
                <a:path w="2933700" h="2797175">
                  <a:moveTo>
                    <a:pt x="636524" y="453517"/>
                  </a:moveTo>
                  <a:lnTo>
                    <a:pt x="630301" y="412877"/>
                  </a:lnTo>
                  <a:lnTo>
                    <a:pt x="589534" y="419100"/>
                  </a:lnTo>
                  <a:lnTo>
                    <a:pt x="595884" y="459867"/>
                  </a:lnTo>
                  <a:lnTo>
                    <a:pt x="636524" y="453517"/>
                  </a:lnTo>
                  <a:close/>
                </a:path>
                <a:path w="2933700" h="2797175">
                  <a:moveTo>
                    <a:pt x="675005" y="1017651"/>
                  </a:moveTo>
                  <a:lnTo>
                    <a:pt x="639826" y="996442"/>
                  </a:lnTo>
                  <a:lnTo>
                    <a:pt x="618617" y="1031748"/>
                  </a:lnTo>
                  <a:lnTo>
                    <a:pt x="653796" y="1052957"/>
                  </a:lnTo>
                  <a:lnTo>
                    <a:pt x="675005" y="1017651"/>
                  </a:lnTo>
                  <a:close/>
                </a:path>
                <a:path w="2933700" h="2797175">
                  <a:moveTo>
                    <a:pt x="717804" y="441071"/>
                  </a:moveTo>
                  <a:lnTo>
                    <a:pt x="711581" y="400304"/>
                  </a:lnTo>
                  <a:lnTo>
                    <a:pt x="670941" y="406654"/>
                  </a:lnTo>
                  <a:lnTo>
                    <a:pt x="677164" y="447294"/>
                  </a:lnTo>
                  <a:lnTo>
                    <a:pt x="717804" y="441071"/>
                  </a:lnTo>
                  <a:close/>
                </a:path>
                <a:path w="2933700" h="2797175">
                  <a:moveTo>
                    <a:pt x="745490" y="1060069"/>
                  </a:moveTo>
                  <a:lnTo>
                    <a:pt x="710311" y="1038860"/>
                  </a:lnTo>
                  <a:lnTo>
                    <a:pt x="689102" y="1074166"/>
                  </a:lnTo>
                  <a:lnTo>
                    <a:pt x="724281" y="1095375"/>
                  </a:lnTo>
                  <a:lnTo>
                    <a:pt x="745490" y="1060069"/>
                  </a:lnTo>
                  <a:close/>
                </a:path>
                <a:path w="2933700" h="2797175">
                  <a:moveTo>
                    <a:pt x="799211" y="428498"/>
                  </a:moveTo>
                  <a:lnTo>
                    <a:pt x="792861" y="387858"/>
                  </a:lnTo>
                  <a:lnTo>
                    <a:pt x="752221" y="394081"/>
                  </a:lnTo>
                  <a:lnTo>
                    <a:pt x="758571" y="434721"/>
                  </a:lnTo>
                  <a:lnTo>
                    <a:pt x="799211" y="428498"/>
                  </a:lnTo>
                  <a:close/>
                </a:path>
                <a:path w="2933700" h="2797175">
                  <a:moveTo>
                    <a:pt x="816102" y="1102614"/>
                  </a:moveTo>
                  <a:lnTo>
                    <a:pt x="780796" y="1081405"/>
                  </a:lnTo>
                  <a:lnTo>
                    <a:pt x="759587" y="1116584"/>
                  </a:lnTo>
                  <a:lnTo>
                    <a:pt x="794766" y="1137793"/>
                  </a:lnTo>
                  <a:lnTo>
                    <a:pt x="816102" y="1102614"/>
                  </a:lnTo>
                  <a:close/>
                </a:path>
                <a:path w="2933700" h="2797175">
                  <a:moveTo>
                    <a:pt x="880491" y="415925"/>
                  </a:moveTo>
                  <a:lnTo>
                    <a:pt x="874268" y="375285"/>
                  </a:lnTo>
                  <a:lnTo>
                    <a:pt x="833628" y="381508"/>
                  </a:lnTo>
                  <a:lnTo>
                    <a:pt x="839851" y="422275"/>
                  </a:lnTo>
                  <a:lnTo>
                    <a:pt x="880491" y="415925"/>
                  </a:lnTo>
                  <a:close/>
                </a:path>
                <a:path w="2933700" h="2797175">
                  <a:moveTo>
                    <a:pt x="886587" y="1145032"/>
                  </a:moveTo>
                  <a:lnTo>
                    <a:pt x="851281" y="1123823"/>
                  </a:lnTo>
                  <a:lnTo>
                    <a:pt x="830072" y="1159002"/>
                  </a:lnTo>
                  <a:lnTo>
                    <a:pt x="865378" y="1180211"/>
                  </a:lnTo>
                  <a:lnTo>
                    <a:pt x="886587" y="1145032"/>
                  </a:lnTo>
                  <a:close/>
                </a:path>
                <a:path w="2933700" h="2797175">
                  <a:moveTo>
                    <a:pt x="957072" y="1187450"/>
                  </a:moveTo>
                  <a:lnTo>
                    <a:pt x="921766" y="1166241"/>
                  </a:lnTo>
                  <a:lnTo>
                    <a:pt x="900557" y="1201547"/>
                  </a:lnTo>
                  <a:lnTo>
                    <a:pt x="935863" y="1222756"/>
                  </a:lnTo>
                  <a:lnTo>
                    <a:pt x="957072" y="1187450"/>
                  </a:lnTo>
                  <a:close/>
                </a:path>
                <a:path w="2933700" h="2797175">
                  <a:moveTo>
                    <a:pt x="961898" y="403479"/>
                  </a:moveTo>
                  <a:lnTo>
                    <a:pt x="955548" y="362712"/>
                  </a:lnTo>
                  <a:lnTo>
                    <a:pt x="914908" y="369062"/>
                  </a:lnTo>
                  <a:lnTo>
                    <a:pt x="921131" y="409702"/>
                  </a:lnTo>
                  <a:lnTo>
                    <a:pt x="961898" y="403479"/>
                  </a:lnTo>
                  <a:close/>
                </a:path>
                <a:path w="2933700" h="2797175">
                  <a:moveTo>
                    <a:pt x="1027557" y="1229868"/>
                  </a:moveTo>
                  <a:lnTo>
                    <a:pt x="992251" y="1208659"/>
                  </a:lnTo>
                  <a:lnTo>
                    <a:pt x="971042" y="1243965"/>
                  </a:lnTo>
                  <a:lnTo>
                    <a:pt x="1006348" y="1265174"/>
                  </a:lnTo>
                  <a:lnTo>
                    <a:pt x="1027557" y="1229868"/>
                  </a:lnTo>
                  <a:close/>
                </a:path>
                <a:path w="2933700" h="2797175">
                  <a:moveTo>
                    <a:pt x="1043178" y="390906"/>
                  </a:moveTo>
                  <a:lnTo>
                    <a:pt x="1036955" y="350266"/>
                  </a:lnTo>
                  <a:lnTo>
                    <a:pt x="996315" y="356489"/>
                  </a:lnTo>
                  <a:lnTo>
                    <a:pt x="1002538" y="397129"/>
                  </a:lnTo>
                  <a:lnTo>
                    <a:pt x="1043178" y="390906"/>
                  </a:lnTo>
                  <a:close/>
                </a:path>
                <a:path w="2933700" h="2797175">
                  <a:moveTo>
                    <a:pt x="1098042" y="1272413"/>
                  </a:moveTo>
                  <a:lnTo>
                    <a:pt x="1062863" y="1251077"/>
                  </a:lnTo>
                  <a:lnTo>
                    <a:pt x="1041654" y="1286383"/>
                  </a:lnTo>
                  <a:lnTo>
                    <a:pt x="1076833" y="1307592"/>
                  </a:lnTo>
                  <a:lnTo>
                    <a:pt x="1098042" y="1272413"/>
                  </a:lnTo>
                  <a:close/>
                </a:path>
                <a:path w="2933700" h="2797175">
                  <a:moveTo>
                    <a:pt x="1124585" y="378333"/>
                  </a:moveTo>
                  <a:lnTo>
                    <a:pt x="1118235" y="337693"/>
                  </a:lnTo>
                  <a:lnTo>
                    <a:pt x="1077595" y="343916"/>
                  </a:lnTo>
                  <a:lnTo>
                    <a:pt x="1083818" y="384683"/>
                  </a:lnTo>
                  <a:lnTo>
                    <a:pt x="1124585" y="378333"/>
                  </a:lnTo>
                  <a:close/>
                </a:path>
                <a:path w="2933700" h="2797175">
                  <a:moveTo>
                    <a:pt x="1168527" y="1314831"/>
                  </a:moveTo>
                  <a:lnTo>
                    <a:pt x="1133348" y="1293622"/>
                  </a:lnTo>
                  <a:lnTo>
                    <a:pt x="1112139" y="1328801"/>
                  </a:lnTo>
                  <a:lnTo>
                    <a:pt x="1147318" y="1350010"/>
                  </a:lnTo>
                  <a:lnTo>
                    <a:pt x="1168527" y="1314831"/>
                  </a:lnTo>
                  <a:close/>
                </a:path>
                <a:path w="2933700" h="2797175">
                  <a:moveTo>
                    <a:pt x="1205865" y="365887"/>
                  </a:moveTo>
                  <a:lnTo>
                    <a:pt x="1199642" y="325120"/>
                  </a:lnTo>
                  <a:lnTo>
                    <a:pt x="1158875" y="331470"/>
                  </a:lnTo>
                  <a:lnTo>
                    <a:pt x="1165225" y="372110"/>
                  </a:lnTo>
                  <a:lnTo>
                    <a:pt x="1205865" y="365887"/>
                  </a:lnTo>
                  <a:close/>
                </a:path>
                <a:path w="2933700" h="2797175">
                  <a:moveTo>
                    <a:pt x="1239139" y="1357249"/>
                  </a:moveTo>
                  <a:lnTo>
                    <a:pt x="1203833" y="1336040"/>
                  </a:lnTo>
                  <a:lnTo>
                    <a:pt x="1182624" y="1371219"/>
                  </a:lnTo>
                  <a:lnTo>
                    <a:pt x="1217803" y="1392555"/>
                  </a:lnTo>
                  <a:lnTo>
                    <a:pt x="1239139" y="1357249"/>
                  </a:lnTo>
                  <a:close/>
                </a:path>
                <a:path w="2933700" h="2797175">
                  <a:moveTo>
                    <a:pt x="1287145" y="353314"/>
                  </a:moveTo>
                  <a:lnTo>
                    <a:pt x="1280922" y="312674"/>
                  </a:lnTo>
                  <a:lnTo>
                    <a:pt x="1240282" y="318897"/>
                  </a:lnTo>
                  <a:lnTo>
                    <a:pt x="1246505" y="359537"/>
                  </a:lnTo>
                  <a:lnTo>
                    <a:pt x="1287145" y="353314"/>
                  </a:lnTo>
                  <a:close/>
                </a:path>
                <a:path w="2933700" h="2797175">
                  <a:moveTo>
                    <a:pt x="1309624" y="1399667"/>
                  </a:moveTo>
                  <a:lnTo>
                    <a:pt x="1274318" y="1378458"/>
                  </a:lnTo>
                  <a:lnTo>
                    <a:pt x="1253109" y="1413764"/>
                  </a:lnTo>
                  <a:lnTo>
                    <a:pt x="1288415" y="1434973"/>
                  </a:lnTo>
                  <a:lnTo>
                    <a:pt x="1309624" y="1399667"/>
                  </a:lnTo>
                  <a:close/>
                </a:path>
                <a:path w="2933700" h="2797175">
                  <a:moveTo>
                    <a:pt x="1368552" y="340741"/>
                  </a:moveTo>
                  <a:lnTo>
                    <a:pt x="1362329" y="300101"/>
                  </a:lnTo>
                  <a:lnTo>
                    <a:pt x="1321562" y="306324"/>
                  </a:lnTo>
                  <a:lnTo>
                    <a:pt x="1327912" y="347091"/>
                  </a:lnTo>
                  <a:lnTo>
                    <a:pt x="1368552" y="340741"/>
                  </a:lnTo>
                  <a:close/>
                </a:path>
                <a:path w="2933700" h="2797175">
                  <a:moveTo>
                    <a:pt x="1380109" y="1442085"/>
                  </a:moveTo>
                  <a:lnTo>
                    <a:pt x="1344803" y="1420876"/>
                  </a:lnTo>
                  <a:lnTo>
                    <a:pt x="1323594" y="1456182"/>
                  </a:lnTo>
                  <a:lnTo>
                    <a:pt x="1358900" y="1477391"/>
                  </a:lnTo>
                  <a:lnTo>
                    <a:pt x="1380109" y="1442085"/>
                  </a:lnTo>
                  <a:close/>
                </a:path>
                <a:path w="2933700" h="2797175">
                  <a:moveTo>
                    <a:pt x="1449832" y="328295"/>
                  </a:moveTo>
                  <a:lnTo>
                    <a:pt x="1443609" y="287528"/>
                  </a:lnTo>
                  <a:lnTo>
                    <a:pt x="1402969" y="293878"/>
                  </a:lnTo>
                  <a:lnTo>
                    <a:pt x="1409192" y="334518"/>
                  </a:lnTo>
                  <a:lnTo>
                    <a:pt x="1449832" y="328295"/>
                  </a:lnTo>
                  <a:close/>
                </a:path>
                <a:path w="2933700" h="2797175">
                  <a:moveTo>
                    <a:pt x="1450594" y="1484630"/>
                  </a:moveTo>
                  <a:lnTo>
                    <a:pt x="1415288" y="1463421"/>
                  </a:lnTo>
                  <a:lnTo>
                    <a:pt x="1394079" y="1498600"/>
                  </a:lnTo>
                  <a:lnTo>
                    <a:pt x="1429385" y="1519809"/>
                  </a:lnTo>
                  <a:lnTo>
                    <a:pt x="1450594" y="1484630"/>
                  </a:lnTo>
                  <a:close/>
                </a:path>
                <a:path w="2933700" h="2797175">
                  <a:moveTo>
                    <a:pt x="1531239" y="315722"/>
                  </a:moveTo>
                  <a:lnTo>
                    <a:pt x="1524889" y="275082"/>
                  </a:lnTo>
                  <a:lnTo>
                    <a:pt x="1484249" y="281305"/>
                  </a:lnTo>
                  <a:lnTo>
                    <a:pt x="1490599" y="321945"/>
                  </a:lnTo>
                  <a:lnTo>
                    <a:pt x="1531239" y="315722"/>
                  </a:lnTo>
                  <a:close/>
                </a:path>
                <a:path w="2933700" h="2797175">
                  <a:moveTo>
                    <a:pt x="1612519" y="303149"/>
                  </a:moveTo>
                  <a:lnTo>
                    <a:pt x="1606296" y="262509"/>
                  </a:lnTo>
                  <a:lnTo>
                    <a:pt x="1565656" y="268732"/>
                  </a:lnTo>
                  <a:lnTo>
                    <a:pt x="1571879" y="309499"/>
                  </a:lnTo>
                  <a:lnTo>
                    <a:pt x="1612519" y="303149"/>
                  </a:lnTo>
                  <a:close/>
                </a:path>
                <a:path w="2933700" h="2797175">
                  <a:moveTo>
                    <a:pt x="1693926" y="290703"/>
                  </a:moveTo>
                  <a:lnTo>
                    <a:pt x="1687576" y="250063"/>
                  </a:lnTo>
                  <a:lnTo>
                    <a:pt x="1646936" y="256286"/>
                  </a:lnTo>
                  <a:lnTo>
                    <a:pt x="1653159" y="296926"/>
                  </a:lnTo>
                  <a:lnTo>
                    <a:pt x="1693926" y="290703"/>
                  </a:lnTo>
                  <a:close/>
                </a:path>
                <a:path w="2933700" h="2797175">
                  <a:moveTo>
                    <a:pt x="1775206" y="278130"/>
                  </a:moveTo>
                  <a:lnTo>
                    <a:pt x="1768983" y="237490"/>
                  </a:lnTo>
                  <a:lnTo>
                    <a:pt x="1728343" y="243713"/>
                  </a:lnTo>
                  <a:lnTo>
                    <a:pt x="1734566" y="284353"/>
                  </a:lnTo>
                  <a:lnTo>
                    <a:pt x="1775206" y="278130"/>
                  </a:lnTo>
                  <a:close/>
                </a:path>
                <a:path w="2933700" h="2797175">
                  <a:moveTo>
                    <a:pt x="1856613" y="265557"/>
                  </a:moveTo>
                  <a:lnTo>
                    <a:pt x="1850263" y="224917"/>
                  </a:lnTo>
                  <a:lnTo>
                    <a:pt x="1809623" y="231267"/>
                  </a:lnTo>
                  <a:lnTo>
                    <a:pt x="1815846" y="271907"/>
                  </a:lnTo>
                  <a:lnTo>
                    <a:pt x="1856613" y="265557"/>
                  </a:lnTo>
                  <a:close/>
                </a:path>
                <a:path w="2933700" h="2797175">
                  <a:moveTo>
                    <a:pt x="1937893" y="253111"/>
                  </a:moveTo>
                  <a:lnTo>
                    <a:pt x="1931670" y="212471"/>
                  </a:lnTo>
                  <a:lnTo>
                    <a:pt x="1890903" y="218694"/>
                  </a:lnTo>
                  <a:lnTo>
                    <a:pt x="1897253" y="259334"/>
                  </a:lnTo>
                  <a:lnTo>
                    <a:pt x="1937893" y="253111"/>
                  </a:lnTo>
                  <a:close/>
                </a:path>
                <a:path w="2933700" h="2797175">
                  <a:moveTo>
                    <a:pt x="2019173" y="240538"/>
                  </a:moveTo>
                  <a:lnTo>
                    <a:pt x="2012950" y="199898"/>
                  </a:lnTo>
                  <a:lnTo>
                    <a:pt x="1972310" y="206121"/>
                  </a:lnTo>
                  <a:lnTo>
                    <a:pt x="1978533" y="246761"/>
                  </a:lnTo>
                  <a:lnTo>
                    <a:pt x="2019173" y="240538"/>
                  </a:lnTo>
                  <a:close/>
                </a:path>
                <a:path w="2933700" h="2797175">
                  <a:moveTo>
                    <a:pt x="2100580" y="227965"/>
                  </a:moveTo>
                  <a:lnTo>
                    <a:pt x="2094357" y="187325"/>
                  </a:lnTo>
                  <a:lnTo>
                    <a:pt x="2053590" y="193675"/>
                  </a:lnTo>
                  <a:lnTo>
                    <a:pt x="2059940" y="234315"/>
                  </a:lnTo>
                  <a:lnTo>
                    <a:pt x="2100580" y="227965"/>
                  </a:lnTo>
                  <a:close/>
                </a:path>
                <a:path w="2933700" h="2797175">
                  <a:moveTo>
                    <a:pt x="2181860" y="215519"/>
                  </a:moveTo>
                  <a:lnTo>
                    <a:pt x="2175637" y="174879"/>
                  </a:lnTo>
                  <a:lnTo>
                    <a:pt x="2134997" y="181102"/>
                  </a:lnTo>
                  <a:lnTo>
                    <a:pt x="2141220" y="221742"/>
                  </a:lnTo>
                  <a:lnTo>
                    <a:pt x="2181860" y="215519"/>
                  </a:lnTo>
                  <a:close/>
                </a:path>
                <a:path w="2933700" h="2797175">
                  <a:moveTo>
                    <a:pt x="2263267" y="202946"/>
                  </a:moveTo>
                  <a:lnTo>
                    <a:pt x="2256917" y="162306"/>
                  </a:lnTo>
                  <a:lnTo>
                    <a:pt x="2216277" y="168529"/>
                  </a:lnTo>
                  <a:lnTo>
                    <a:pt x="2222627" y="209169"/>
                  </a:lnTo>
                  <a:lnTo>
                    <a:pt x="2263267" y="202946"/>
                  </a:lnTo>
                  <a:close/>
                </a:path>
                <a:path w="2933700" h="2797175">
                  <a:moveTo>
                    <a:pt x="2730627" y="2493391"/>
                  </a:moveTo>
                  <a:lnTo>
                    <a:pt x="2601087" y="2445766"/>
                  </a:lnTo>
                  <a:lnTo>
                    <a:pt x="2640711" y="2577973"/>
                  </a:lnTo>
                  <a:lnTo>
                    <a:pt x="2670657" y="2549804"/>
                  </a:lnTo>
                  <a:lnTo>
                    <a:pt x="2677795" y="2557399"/>
                  </a:lnTo>
                  <a:lnTo>
                    <a:pt x="2707767" y="2529205"/>
                  </a:lnTo>
                  <a:lnTo>
                    <a:pt x="2700629" y="2521610"/>
                  </a:lnTo>
                  <a:lnTo>
                    <a:pt x="2716580" y="2506599"/>
                  </a:lnTo>
                  <a:lnTo>
                    <a:pt x="2730627" y="2493391"/>
                  </a:lnTo>
                  <a:close/>
                </a:path>
                <a:path w="2933700" h="2797175">
                  <a:moveTo>
                    <a:pt x="2764155" y="2589149"/>
                  </a:moveTo>
                  <a:lnTo>
                    <a:pt x="2735961" y="2559177"/>
                  </a:lnTo>
                  <a:lnTo>
                    <a:pt x="2705989" y="2587371"/>
                  </a:lnTo>
                  <a:lnTo>
                    <a:pt x="2734183" y="2617343"/>
                  </a:lnTo>
                  <a:lnTo>
                    <a:pt x="2764155" y="2589149"/>
                  </a:lnTo>
                  <a:close/>
                </a:path>
                <a:path w="2933700" h="2797175">
                  <a:moveTo>
                    <a:pt x="2820543" y="2649093"/>
                  </a:moveTo>
                  <a:lnTo>
                    <a:pt x="2792349" y="2619121"/>
                  </a:lnTo>
                  <a:lnTo>
                    <a:pt x="2762377" y="2647315"/>
                  </a:lnTo>
                  <a:lnTo>
                    <a:pt x="2790571" y="2677287"/>
                  </a:lnTo>
                  <a:lnTo>
                    <a:pt x="2820543" y="2649093"/>
                  </a:lnTo>
                  <a:close/>
                </a:path>
                <a:path w="2933700" h="2797175">
                  <a:moveTo>
                    <a:pt x="2876931" y="2709037"/>
                  </a:moveTo>
                  <a:lnTo>
                    <a:pt x="2848737" y="2679065"/>
                  </a:lnTo>
                  <a:lnTo>
                    <a:pt x="2818765" y="2707259"/>
                  </a:lnTo>
                  <a:lnTo>
                    <a:pt x="2846959" y="2737231"/>
                  </a:lnTo>
                  <a:lnTo>
                    <a:pt x="2876931" y="2709037"/>
                  </a:lnTo>
                  <a:close/>
                </a:path>
                <a:path w="2933700" h="2797175">
                  <a:moveTo>
                    <a:pt x="2933319" y="2768981"/>
                  </a:moveTo>
                  <a:lnTo>
                    <a:pt x="2905125" y="2739009"/>
                  </a:lnTo>
                  <a:lnTo>
                    <a:pt x="2875153" y="2767203"/>
                  </a:lnTo>
                  <a:lnTo>
                    <a:pt x="2903347" y="2797175"/>
                  </a:lnTo>
                  <a:lnTo>
                    <a:pt x="2933319" y="2768981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200894" y="5644895"/>
              <a:ext cx="511301" cy="49453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694245" y="4455667"/>
              <a:ext cx="163252" cy="9817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872230" y="4495038"/>
              <a:ext cx="48641" cy="1371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937127" y="4433061"/>
              <a:ext cx="328295" cy="1207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278376" y="4495038"/>
              <a:ext cx="48640" cy="1371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351274" y="4422520"/>
              <a:ext cx="74802" cy="12953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394830" y="3871341"/>
              <a:ext cx="183896" cy="9817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600444" y="3910711"/>
              <a:ext cx="48513" cy="1358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664960" y="3829304"/>
              <a:ext cx="546100" cy="14020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232904" y="3910711"/>
              <a:ext cx="48514" cy="1358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305802" y="3838194"/>
              <a:ext cx="74802" cy="12941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9989058" y="4820792"/>
              <a:ext cx="185927" cy="13258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0190988" y="4860289"/>
              <a:ext cx="48640" cy="1358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0254869" y="4778755"/>
              <a:ext cx="797178" cy="14033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1065001" y="4860289"/>
              <a:ext cx="48641" cy="1358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1137900" y="4787773"/>
              <a:ext cx="74802" cy="12941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493268" y="369061"/>
            <a:ext cx="590486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20"/>
              <a:t>Multi-region</a:t>
            </a:r>
            <a:r>
              <a:rPr dirty="0" sz="4800" spc="-265"/>
              <a:t> </a:t>
            </a:r>
            <a:r>
              <a:rPr dirty="0" sz="4800" spc="-120"/>
              <a:t>deployment</a:t>
            </a:r>
            <a:endParaRPr sz="4800"/>
          </a:p>
        </p:txBody>
      </p:sp>
      <p:sp>
        <p:nvSpPr>
          <p:cNvPr id="32" name="object 3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78729" y="1737360"/>
            <a:ext cx="10796270" cy="5236210"/>
            <a:chOff x="1578729" y="1737360"/>
            <a:chExt cx="10796270" cy="5236210"/>
          </a:xfrm>
        </p:grpSpPr>
        <p:sp>
          <p:nvSpPr>
            <p:cNvPr id="3" name="object 3"/>
            <p:cNvSpPr/>
            <p:nvPr/>
          </p:nvSpPr>
          <p:spPr>
            <a:xfrm>
              <a:off x="2255519" y="1737360"/>
              <a:ext cx="10119360" cy="523570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78729" y="5422138"/>
              <a:ext cx="1750989" cy="19608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50079" y="3721608"/>
              <a:ext cx="479298" cy="55702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053833" y="3297174"/>
              <a:ext cx="478535" cy="5562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706356" y="4741164"/>
              <a:ext cx="478535" cy="5562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93268" y="369061"/>
            <a:ext cx="834199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05"/>
              <a:t>Global </a:t>
            </a:r>
            <a:r>
              <a:rPr dirty="0" sz="4800" spc="-130"/>
              <a:t>traffic </a:t>
            </a:r>
            <a:r>
              <a:rPr dirty="0" sz="4800" spc="-120"/>
              <a:t>management </a:t>
            </a:r>
            <a:r>
              <a:rPr dirty="0" sz="4800"/>
              <a:t>–</a:t>
            </a:r>
            <a:r>
              <a:rPr dirty="0" sz="4800" spc="-630"/>
              <a:t> </a:t>
            </a:r>
            <a:r>
              <a:rPr dirty="0" sz="4800" spc="-140">
                <a:solidFill>
                  <a:srgbClr val="E72C96"/>
                </a:solidFill>
              </a:rPr>
              <a:t>before</a:t>
            </a:r>
            <a:endParaRPr sz="4800"/>
          </a:p>
        </p:txBody>
      </p:sp>
      <p:sp>
        <p:nvSpPr>
          <p:cNvPr id="9" name="object 9"/>
          <p:cNvSpPr txBox="1"/>
          <p:nvPr/>
        </p:nvSpPr>
        <p:spPr>
          <a:xfrm>
            <a:off x="4317746" y="3239007"/>
            <a:ext cx="74485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 b="1">
                <a:solidFill>
                  <a:srgbClr val="FFFF00"/>
                </a:solidFill>
                <a:latin typeface="Carlito"/>
                <a:cs typeface="Carlito"/>
              </a:rPr>
              <a:t>1.2.3.4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76542" y="2863088"/>
            <a:ext cx="74485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 b="1">
                <a:solidFill>
                  <a:srgbClr val="FFFF00"/>
                </a:solidFill>
                <a:latin typeface="Carlito"/>
                <a:cs typeface="Carlito"/>
              </a:rPr>
              <a:t>2.3.4.5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13409" y="5555741"/>
            <a:ext cx="731520" cy="7071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202133" y="4062221"/>
            <a:ext cx="10506710" cy="2670175"/>
            <a:chOff x="202133" y="4062221"/>
            <a:chExt cx="10506710" cy="2670175"/>
          </a:xfrm>
        </p:grpSpPr>
        <p:sp>
          <p:nvSpPr>
            <p:cNvPr id="13" name="object 13"/>
            <p:cNvSpPr/>
            <p:nvPr/>
          </p:nvSpPr>
          <p:spPr>
            <a:xfrm>
              <a:off x="202133" y="6557517"/>
              <a:ext cx="1562150" cy="17487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550669" y="5732525"/>
              <a:ext cx="2054225" cy="105410"/>
            </a:xfrm>
            <a:custGeom>
              <a:avLst/>
              <a:gdLst/>
              <a:ahLst/>
              <a:cxnLst/>
              <a:rect l="l" t="t" r="r" b="b"/>
              <a:pathLst>
                <a:path w="2054225" h="105410">
                  <a:moveTo>
                    <a:pt x="1948942" y="0"/>
                  </a:moveTo>
                  <a:lnTo>
                    <a:pt x="1948942" y="105156"/>
                  </a:lnTo>
                  <a:lnTo>
                    <a:pt x="2019045" y="70104"/>
                  </a:lnTo>
                  <a:lnTo>
                    <a:pt x="1966468" y="70104"/>
                  </a:lnTo>
                  <a:lnTo>
                    <a:pt x="1966468" y="35051"/>
                  </a:lnTo>
                  <a:lnTo>
                    <a:pt x="2019045" y="35051"/>
                  </a:lnTo>
                  <a:lnTo>
                    <a:pt x="1948942" y="0"/>
                  </a:lnTo>
                  <a:close/>
                </a:path>
                <a:path w="2054225" h="105410">
                  <a:moveTo>
                    <a:pt x="1948942" y="35051"/>
                  </a:moveTo>
                  <a:lnTo>
                    <a:pt x="0" y="35051"/>
                  </a:lnTo>
                  <a:lnTo>
                    <a:pt x="0" y="70104"/>
                  </a:lnTo>
                  <a:lnTo>
                    <a:pt x="1948942" y="70104"/>
                  </a:lnTo>
                  <a:lnTo>
                    <a:pt x="1948942" y="35051"/>
                  </a:lnTo>
                  <a:close/>
                </a:path>
                <a:path w="2054225" h="105410">
                  <a:moveTo>
                    <a:pt x="2019045" y="35051"/>
                  </a:moveTo>
                  <a:lnTo>
                    <a:pt x="1966468" y="35051"/>
                  </a:lnTo>
                  <a:lnTo>
                    <a:pt x="1966468" y="70104"/>
                  </a:lnTo>
                  <a:lnTo>
                    <a:pt x="2019045" y="70104"/>
                  </a:lnTo>
                  <a:lnTo>
                    <a:pt x="2054097" y="52578"/>
                  </a:lnTo>
                  <a:lnTo>
                    <a:pt x="2019045" y="350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255769" y="4480813"/>
              <a:ext cx="204088" cy="12255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478400" y="4529962"/>
              <a:ext cx="60578" cy="1701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559245" y="4452619"/>
              <a:ext cx="409756" cy="15074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985893" y="4529962"/>
              <a:ext cx="60579" cy="1701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076698" y="4439538"/>
              <a:ext cx="93217" cy="16141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637265" y="4114672"/>
              <a:ext cx="229370" cy="12242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894068" y="4163821"/>
              <a:ext cx="60578" cy="1701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974459" y="4062221"/>
              <a:ext cx="683387" cy="17487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685023" y="4163821"/>
              <a:ext cx="60578" cy="1701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775829" y="4073397"/>
              <a:ext cx="93218" cy="16141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9179433" y="5557519"/>
              <a:ext cx="232156" cy="16522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9431909" y="5606668"/>
              <a:ext cx="60579" cy="1701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9511284" y="5505068"/>
              <a:ext cx="996315" cy="17500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0524617" y="5606668"/>
              <a:ext cx="60578" cy="1701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0615295" y="5516244"/>
              <a:ext cx="93345" cy="16129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706368" y="5360440"/>
              <a:ext cx="992505" cy="991869"/>
            </a:xfrm>
            <a:custGeom>
              <a:avLst/>
              <a:gdLst/>
              <a:ahLst/>
              <a:cxnLst/>
              <a:rect l="l" t="t" r="r" b="b"/>
              <a:pathLst>
                <a:path w="992504" h="991870">
                  <a:moveTo>
                    <a:pt x="991893" y="0"/>
                  </a:moveTo>
                  <a:lnTo>
                    <a:pt x="0" y="0"/>
                  </a:lnTo>
                  <a:lnTo>
                    <a:pt x="0" y="991303"/>
                  </a:lnTo>
                  <a:lnTo>
                    <a:pt x="991893" y="991303"/>
                  </a:lnTo>
                  <a:lnTo>
                    <a:pt x="991893" y="0"/>
                  </a:lnTo>
                  <a:close/>
                </a:path>
              </a:pathLst>
            </a:custGeom>
            <a:solidFill>
              <a:srgbClr val="5E41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066786" y="5766286"/>
              <a:ext cx="123121" cy="19349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225651" y="5766286"/>
              <a:ext cx="122115" cy="19349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871175" y="5523928"/>
              <a:ext cx="662305" cy="662305"/>
            </a:xfrm>
            <a:custGeom>
              <a:avLst/>
              <a:gdLst/>
              <a:ahLst/>
              <a:cxnLst/>
              <a:rect l="l" t="t" r="r" b="b"/>
              <a:pathLst>
                <a:path w="662304" h="662304">
                  <a:moveTo>
                    <a:pt x="595731" y="433882"/>
                  </a:moveTo>
                  <a:lnTo>
                    <a:pt x="593648" y="413181"/>
                  </a:lnTo>
                  <a:lnTo>
                    <a:pt x="587921" y="394804"/>
                  </a:lnTo>
                  <a:lnTo>
                    <a:pt x="579399" y="377367"/>
                  </a:lnTo>
                  <a:lnTo>
                    <a:pt x="568921" y="359460"/>
                  </a:lnTo>
                  <a:lnTo>
                    <a:pt x="568921" y="433882"/>
                  </a:lnTo>
                  <a:lnTo>
                    <a:pt x="556094" y="464096"/>
                  </a:lnTo>
                  <a:lnTo>
                    <a:pt x="526605" y="484365"/>
                  </a:lnTo>
                  <a:lnTo>
                    <a:pt x="493953" y="496252"/>
                  </a:lnTo>
                  <a:lnTo>
                    <a:pt x="430606" y="511111"/>
                  </a:lnTo>
                  <a:lnTo>
                    <a:pt x="392938" y="524306"/>
                  </a:lnTo>
                  <a:lnTo>
                    <a:pt x="359371" y="539178"/>
                  </a:lnTo>
                  <a:lnTo>
                    <a:pt x="330631" y="553948"/>
                  </a:lnTo>
                  <a:lnTo>
                    <a:pt x="302475" y="539178"/>
                  </a:lnTo>
                  <a:lnTo>
                    <a:pt x="269201" y="524306"/>
                  </a:lnTo>
                  <a:lnTo>
                    <a:pt x="231635" y="511111"/>
                  </a:lnTo>
                  <a:lnTo>
                    <a:pt x="168313" y="496252"/>
                  </a:lnTo>
                  <a:lnTo>
                    <a:pt x="135661" y="484365"/>
                  </a:lnTo>
                  <a:lnTo>
                    <a:pt x="106172" y="464096"/>
                  </a:lnTo>
                  <a:lnTo>
                    <a:pt x="93345" y="433882"/>
                  </a:lnTo>
                  <a:lnTo>
                    <a:pt x="94957" y="417982"/>
                  </a:lnTo>
                  <a:lnTo>
                    <a:pt x="99542" y="403491"/>
                  </a:lnTo>
                  <a:lnTo>
                    <a:pt x="106743" y="388810"/>
                  </a:lnTo>
                  <a:lnTo>
                    <a:pt x="116179" y="372351"/>
                  </a:lnTo>
                  <a:lnTo>
                    <a:pt x="129349" y="348411"/>
                  </a:lnTo>
                  <a:lnTo>
                    <a:pt x="141871" y="320751"/>
                  </a:lnTo>
                  <a:lnTo>
                    <a:pt x="151218" y="288632"/>
                  </a:lnTo>
                  <a:lnTo>
                    <a:pt x="154901" y="251294"/>
                  </a:lnTo>
                  <a:lnTo>
                    <a:pt x="153022" y="222072"/>
                  </a:lnTo>
                  <a:lnTo>
                    <a:pt x="147320" y="193865"/>
                  </a:lnTo>
                  <a:lnTo>
                    <a:pt x="137718" y="166598"/>
                  </a:lnTo>
                  <a:lnTo>
                    <a:pt x="124117" y="140157"/>
                  </a:lnTo>
                  <a:lnTo>
                    <a:pt x="127101" y="136194"/>
                  </a:lnTo>
                  <a:lnTo>
                    <a:pt x="130073" y="133210"/>
                  </a:lnTo>
                  <a:lnTo>
                    <a:pt x="133045" y="129247"/>
                  </a:lnTo>
                  <a:lnTo>
                    <a:pt x="155575" y="139090"/>
                  </a:lnTo>
                  <a:lnTo>
                    <a:pt x="178473" y="146240"/>
                  </a:lnTo>
                  <a:lnTo>
                    <a:pt x="201752" y="150583"/>
                  </a:lnTo>
                  <a:lnTo>
                    <a:pt x="225386" y="152057"/>
                  </a:lnTo>
                  <a:lnTo>
                    <a:pt x="253847" y="150202"/>
                  </a:lnTo>
                  <a:lnTo>
                    <a:pt x="280987" y="144627"/>
                  </a:lnTo>
                  <a:lnTo>
                    <a:pt x="306654" y="135318"/>
                  </a:lnTo>
                  <a:lnTo>
                    <a:pt x="317842" y="129247"/>
                  </a:lnTo>
                  <a:lnTo>
                    <a:pt x="323329" y="126276"/>
                  </a:lnTo>
                  <a:lnTo>
                    <a:pt x="330631" y="122301"/>
                  </a:lnTo>
                  <a:lnTo>
                    <a:pt x="355193" y="135318"/>
                  </a:lnTo>
                  <a:lnTo>
                    <a:pt x="381152" y="144627"/>
                  </a:lnTo>
                  <a:lnTo>
                    <a:pt x="408406" y="150202"/>
                  </a:lnTo>
                  <a:lnTo>
                    <a:pt x="436867" y="152057"/>
                  </a:lnTo>
                  <a:lnTo>
                    <a:pt x="460514" y="150583"/>
                  </a:lnTo>
                  <a:lnTo>
                    <a:pt x="483781" y="146240"/>
                  </a:lnTo>
                  <a:lnTo>
                    <a:pt x="506691" y="139090"/>
                  </a:lnTo>
                  <a:lnTo>
                    <a:pt x="529209" y="129247"/>
                  </a:lnTo>
                  <a:lnTo>
                    <a:pt x="532193" y="133210"/>
                  </a:lnTo>
                  <a:lnTo>
                    <a:pt x="535165" y="136194"/>
                  </a:lnTo>
                  <a:lnTo>
                    <a:pt x="538149" y="140157"/>
                  </a:lnTo>
                  <a:lnTo>
                    <a:pt x="524548" y="166598"/>
                  </a:lnTo>
                  <a:lnTo>
                    <a:pt x="514934" y="193865"/>
                  </a:lnTo>
                  <a:lnTo>
                    <a:pt x="509244" y="222072"/>
                  </a:lnTo>
                  <a:lnTo>
                    <a:pt x="507365" y="251294"/>
                  </a:lnTo>
                  <a:lnTo>
                    <a:pt x="511048" y="288632"/>
                  </a:lnTo>
                  <a:lnTo>
                    <a:pt x="520395" y="320751"/>
                  </a:lnTo>
                  <a:lnTo>
                    <a:pt x="532917" y="348411"/>
                  </a:lnTo>
                  <a:lnTo>
                    <a:pt x="546100" y="372351"/>
                  </a:lnTo>
                  <a:lnTo>
                    <a:pt x="555523" y="388810"/>
                  </a:lnTo>
                  <a:lnTo>
                    <a:pt x="562724" y="403491"/>
                  </a:lnTo>
                  <a:lnTo>
                    <a:pt x="567309" y="417982"/>
                  </a:lnTo>
                  <a:lnTo>
                    <a:pt x="568921" y="433882"/>
                  </a:lnTo>
                  <a:lnTo>
                    <a:pt x="568921" y="359460"/>
                  </a:lnTo>
                  <a:lnTo>
                    <a:pt x="556641" y="336981"/>
                  </a:lnTo>
                  <a:lnTo>
                    <a:pt x="545096" y="312077"/>
                  </a:lnTo>
                  <a:lnTo>
                    <a:pt x="536536" y="283819"/>
                  </a:lnTo>
                  <a:lnTo>
                    <a:pt x="533184" y="251294"/>
                  </a:lnTo>
                  <a:lnTo>
                    <a:pt x="535216" y="223558"/>
                  </a:lnTo>
                  <a:lnTo>
                    <a:pt x="541248" y="196837"/>
                  </a:lnTo>
                  <a:lnTo>
                    <a:pt x="551192" y="171056"/>
                  </a:lnTo>
                  <a:lnTo>
                    <a:pt x="564959" y="146113"/>
                  </a:lnTo>
                  <a:lnTo>
                    <a:pt x="567931" y="141147"/>
                  </a:lnTo>
                  <a:lnTo>
                    <a:pt x="567931" y="135204"/>
                  </a:lnTo>
                  <a:lnTo>
                    <a:pt x="563968" y="130238"/>
                  </a:lnTo>
                  <a:lnTo>
                    <a:pt x="563118" y="129247"/>
                  </a:lnTo>
                  <a:lnTo>
                    <a:pt x="560590" y="126276"/>
                  </a:lnTo>
                  <a:lnTo>
                    <a:pt x="558749" y="124117"/>
                  </a:lnTo>
                  <a:lnTo>
                    <a:pt x="553542" y="117716"/>
                  </a:lnTo>
                  <a:lnTo>
                    <a:pt x="548322" y="111125"/>
                  </a:lnTo>
                  <a:lnTo>
                    <a:pt x="543102" y="104432"/>
                  </a:lnTo>
                  <a:lnTo>
                    <a:pt x="539140" y="99479"/>
                  </a:lnTo>
                  <a:lnTo>
                    <a:pt x="532193" y="98488"/>
                  </a:lnTo>
                  <a:lnTo>
                    <a:pt x="526237" y="101460"/>
                  </a:lnTo>
                  <a:lnTo>
                    <a:pt x="504317" y="112039"/>
                  </a:lnTo>
                  <a:lnTo>
                    <a:pt x="481926" y="119824"/>
                  </a:lnTo>
                  <a:lnTo>
                    <a:pt x="459346" y="124625"/>
                  </a:lnTo>
                  <a:lnTo>
                    <a:pt x="436867" y="126276"/>
                  </a:lnTo>
                  <a:lnTo>
                    <a:pt x="410210" y="124256"/>
                  </a:lnTo>
                  <a:lnTo>
                    <a:pt x="401942" y="122301"/>
                  </a:lnTo>
                  <a:lnTo>
                    <a:pt x="385114" y="118325"/>
                  </a:lnTo>
                  <a:lnTo>
                    <a:pt x="361340" y="108686"/>
                  </a:lnTo>
                  <a:lnTo>
                    <a:pt x="338582" y="95516"/>
                  </a:lnTo>
                  <a:lnTo>
                    <a:pt x="334606" y="91541"/>
                  </a:lnTo>
                  <a:lnTo>
                    <a:pt x="327660" y="91541"/>
                  </a:lnTo>
                  <a:lnTo>
                    <a:pt x="277152" y="118325"/>
                  </a:lnTo>
                  <a:lnTo>
                    <a:pt x="225386" y="126276"/>
                  </a:lnTo>
                  <a:lnTo>
                    <a:pt x="202907" y="124625"/>
                  </a:lnTo>
                  <a:lnTo>
                    <a:pt x="180340" y="119824"/>
                  </a:lnTo>
                  <a:lnTo>
                    <a:pt x="157949" y="112039"/>
                  </a:lnTo>
                  <a:lnTo>
                    <a:pt x="136029" y="101460"/>
                  </a:lnTo>
                  <a:lnTo>
                    <a:pt x="130073" y="98488"/>
                  </a:lnTo>
                  <a:lnTo>
                    <a:pt x="123126" y="99479"/>
                  </a:lnTo>
                  <a:lnTo>
                    <a:pt x="119151" y="104432"/>
                  </a:lnTo>
                  <a:lnTo>
                    <a:pt x="113944" y="111125"/>
                  </a:lnTo>
                  <a:lnTo>
                    <a:pt x="108724" y="117716"/>
                  </a:lnTo>
                  <a:lnTo>
                    <a:pt x="103390" y="124256"/>
                  </a:lnTo>
                  <a:lnTo>
                    <a:pt x="98298" y="130238"/>
                  </a:lnTo>
                  <a:lnTo>
                    <a:pt x="94335" y="135204"/>
                  </a:lnTo>
                  <a:lnTo>
                    <a:pt x="94335" y="141147"/>
                  </a:lnTo>
                  <a:lnTo>
                    <a:pt x="97370" y="146240"/>
                  </a:lnTo>
                  <a:lnTo>
                    <a:pt x="111074" y="171056"/>
                  </a:lnTo>
                  <a:lnTo>
                    <a:pt x="121018" y="196837"/>
                  </a:lnTo>
                  <a:lnTo>
                    <a:pt x="127050" y="223558"/>
                  </a:lnTo>
                  <a:lnTo>
                    <a:pt x="129082" y="251294"/>
                  </a:lnTo>
                  <a:lnTo>
                    <a:pt x="125730" y="283959"/>
                  </a:lnTo>
                  <a:lnTo>
                    <a:pt x="117170" y="312445"/>
                  </a:lnTo>
                  <a:lnTo>
                    <a:pt x="105625" y="337400"/>
                  </a:lnTo>
                  <a:lnTo>
                    <a:pt x="93345" y="359460"/>
                  </a:lnTo>
                  <a:lnTo>
                    <a:pt x="82867" y="377367"/>
                  </a:lnTo>
                  <a:lnTo>
                    <a:pt x="74345" y="394804"/>
                  </a:lnTo>
                  <a:lnTo>
                    <a:pt x="68618" y="413181"/>
                  </a:lnTo>
                  <a:lnTo>
                    <a:pt x="66522" y="433882"/>
                  </a:lnTo>
                  <a:lnTo>
                    <a:pt x="81241" y="475805"/>
                  </a:lnTo>
                  <a:lnTo>
                    <a:pt x="115671" y="503593"/>
                  </a:lnTo>
                  <a:lnTo>
                    <a:pt x="155333" y="519836"/>
                  </a:lnTo>
                  <a:lnTo>
                    <a:pt x="226656" y="537070"/>
                  </a:lnTo>
                  <a:lnTo>
                    <a:pt x="264109" y="550595"/>
                  </a:lnTo>
                  <a:lnTo>
                    <a:pt x="297091" y="565810"/>
                  </a:lnTo>
                  <a:lnTo>
                    <a:pt x="324675" y="580732"/>
                  </a:lnTo>
                  <a:lnTo>
                    <a:pt x="328650" y="582714"/>
                  </a:lnTo>
                  <a:lnTo>
                    <a:pt x="333616" y="582714"/>
                  </a:lnTo>
                  <a:lnTo>
                    <a:pt x="337578" y="580732"/>
                  </a:lnTo>
                  <a:lnTo>
                    <a:pt x="365163" y="565810"/>
                  </a:lnTo>
                  <a:lnTo>
                    <a:pt x="390880" y="553948"/>
                  </a:lnTo>
                  <a:lnTo>
                    <a:pt x="398157" y="550595"/>
                  </a:lnTo>
                  <a:lnTo>
                    <a:pt x="435597" y="537070"/>
                  </a:lnTo>
                  <a:lnTo>
                    <a:pt x="506933" y="519836"/>
                  </a:lnTo>
                  <a:lnTo>
                    <a:pt x="546582" y="503593"/>
                  </a:lnTo>
                  <a:lnTo>
                    <a:pt x="581025" y="475805"/>
                  </a:lnTo>
                  <a:lnTo>
                    <a:pt x="595731" y="433882"/>
                  </a:lnTo>
                  <a:close/>
                </a:path>
                <a:path w="662304" h="662304">
                  <a:moveTo>
                    <a:pt x="662254" y="433882"/>
                  </a:moveTo>
                  <a:lnTo>
                    <a:pt x="659066" y="400939"/>
                  </a:lnTo>
                  <a:lnTo>
                    <a:pt x="650836" y="372732"/>
                  </a:lnTo>
                  <a:lnTo>
                    <a:pt x="639635" y="348068"/>
                  </a:lnTo>
                  <a:lnTo>
                    <a:pt x="634453" y="338531"/>
                  </a:lnTo>
                  <a:lnTo>
                    <a:pt x="634453" y="433882"/>
                  </a:lnTo>
                  <a:lnTo>
                    <a:pt x="622198" y="484378"/>
                  </a:lnTo>
                  <a:lnTo>
                    <a:pt x="591629" y="520636"/>
                  </a:lnTo>
                  <a:lnTo>
                    <a:pt x="552107" y="544842"/>
                  </a:lnTo>
                  <a:lnTo>
                    <a:pt x="512965" y="559181"/>
                  </a:lnTo>
                  <a:lnTo>
                    <a:pt x="483539" y="565861"/>
                  </a:lnTo>
                  <a:lnTo>
                    <a:pt x="432562" y="579437"/>
                  </a:lnTo>
                  <a:lnTo>
                    <a:pt x="388467" y="597852"/>
                  </a:lnTo>
                  <a:lnTo>
                    <a:pt x="353695" y="616648"/>
                  </a:lnTo>
                  <a:lnTo>
                    <a:pt x="330631" y="631342"/>
                  </a:lnTo>
                  <a:lnTo>
                    <a:pt x="308152" y="616648"/>
                  </a:lnTo>
                  <a:lnTo>
                    <a:pt x="273672" y="597852"/>
                  </a:lnTo>
                  <a:lnTo>
                    <a:pt x="229692" y="579437"/>
                  </a:lnTo>
                  <a:lnTo>
                    <a:pt x="178714" y="565861"/>
                  </a:lnTo>
                  <a:lnTo>
                    <a:pt x="149301" y="559181"/>
                  </a:lnTo>
                  <a:lnTo>
                    <a:pt x="110159" y="544842"/>
                  </a:lnTo>
                  <a:lnTo>
                    <a:pt x="70637" y="520636"/>
                  </a:lnTo>
                  <a:lnTo>
                    <a:pt x="40068" y="484378"/>
                  </a:lnTo>
                  <a:lnTo>
                    <a:pt x="27813" y="433882"/>
                  </a:lnTo>
                  <a:lnTo>
                    <a:pt x="30378" y="406311"/>
                  </a:lnTo>
                  <a:lnTo>
                    <a:pt x="37236" y="382282"/>
                  </a:lnTo>
                  <a:lnTo>
                    <a:pt x="47078" y="360476"/>
                  </a:lnTo>
                  <a:lnTo>
                    <a:pt x="58585" y="339610"/>
                  </a:lnTo>
                  <a:lnTo>
                    <a:pt x="70091" y="319951"/>
                  </a:lnTo>
                  <a:lnTo>
                    <a:pt x="79933" y="299173"/>
                  </a:lnTo>
                  <a:lnTo>
                    <a:pt x="86791" y="276542"/>
                  </a:lnTo>
                  <a:lnTo>
                    <a:pt x="89369" y="251294"/>
                  </a:lnTo>
                  <a:lnTo>
                    <a:pt x="84289" y="212128"/>
                  </a:lnTo>
                  <a:lnTo>
                    <a:pt x="71869" y="179857"/>
                  </a:lnTo>
                  <a:lnTo>
                    <a:pt x="56273" y="155016"/>
                  </a:lnTo>
                  <a:lnTo>
                    <a:pt x="41706" y="138176"/>
                  </a:lnTo>
                  <a:lnTo>
                    <a:pt x="58013" y="117538"/>
                  </a:lnTo>
                  <a:lnTo>
                    <a:pt x="79070" y="91414"/>
                  </a:lnTo>
                  <a:lnTo>
                    <a:pt x="108140" y="55664"/>
                  </a:lnTo>
                  <a:lnTo>
                    <a:pt x="120154" y="40932"/>
                  </a:lnTo>
                  <a:lnTo>
                    <a:pt x="144830" y="60617"/>
                  </a:lnTo>
                  <a:lnTo>
                    <a:pt x="170903" y="74917"/>
                  </a:lnTo>
                  <a:lnTo>
                    <a:pt x="197916" y="83629"/>
                  </a:lnTo>
                  <a:lnTo>
                    <a:pt x="225386" y="86575"/>
                  </a:lnTo>
                  <a:lnTo>
                    <a:pt x="254825" y="83553"/>
                  </a:lnTo>
                  <a:lnTo>
                    <a:pt x="282105" y="74295"/>
                  </a:lnTo>
                  <a:lnTo>
                    <a:pt x="306920" y="58801"/>
                  </a:lnTo>
                  <a:lnTo>
                    <a:pt x="307352" y="58534"/>
                  </a:lnTo>
                  <a:lnTo>
                    <a:pt x="330631" y="35966"/>
                  </a:lnTo>
                  <a:lnTo>
                    <a:pt x="354495" y="58534"/>
                  </a:lnTo>
                  <a:lnTo>
                    <a:pt x="380034" y="74295"/>
                  </a:lnTo>
                  <a:lnTo>
                    <a:pt x="407428" y="83553"/>
                  </a:lnTo>
                  <a:lnTo>
                    <a:pt x="436867" y="86575"/>
                  </a:lnTo>
                  <a:lnTo>
                    <a:pt x="464350" y="83629"/>
                  </a:lnTo>
                  <a:lnTo>
                    <a:pt x="491350" y="74917"/>
                  </a:lnTo>
                  <a:lnTo>
                    <a:pt x="517436" y="60617"/>
                  </a:lnTo>
                  <a:lnTo>
                    <a:pt x="519722" y="58801"/>
                  </a:lnTo>
                  <a:lnTo>
                    <a:pt x="542112" y="40932"/>
                  </a:lnTo>
                  <a:lnTo>
                    <a:pt x="554177" y="55727"/>
                  </a:lnTo>
                  <a:lnTo>
                    <a:pt x="583196" y="91414"/>
                  </a:lnTo>
                  <a:lnTo>
                    <a:pt x="604253" y="117538"/>
                  </a:lnTo>
                  <a:lnTo>
                    <a:pt x="620560" y="138176"/>
                  </a:lnTo>
                  <a:lnTo>
                    <a:pt x="605993" y="155016"/>
                  </a:lnTo>
                  <a:lnTo>
                    <a:pt x="590397" y="179857"/>
                  </a:lnTo>
                  <a:lnTo>
                    <a:pt x="577964" y="212128"/>
                  </a:lnTo>
                  <a:lnTo>
                    <a:pt x="572897" y="251294"/>
                  </a:lnTo>
                  <a:lnTo>
                    <a:pt x="575475" y="276542"/>
                  </a:lnTo>
                  <a:lnTo>
                    <a:pt x="582333" y="299173"/>
                  </a:lnTo>
                  <a:lnTo>
                    <a:pt x="592162" y="319951"/>
                  </a:lnTo>
                  <a:lnTo>
                    <a:pt x="603681" y="339610"/>
                  </a:lnTo>
                  <a:lnTo>
                    <a:pt x="615188" y="360476"/>
                  </a:lnTo>
                  <a:lnTo>
                    <a:pt x="625030" y="382282"/>
                  </a:lnTo>
                  <a:lnTo>
                    <a:pt x="631888" y="406311"/>
                  </a:lnTo>
                  <a:lnTo>
                    <a:pt x="634453" y="433882"/>
                  </a:lnTo>
                  <a:lnTo>
                    <a:pt x="634453" y="338531"/>
                  </a:lnTo>
                  <a:lnTo>
                    <a:pt x="627507" y="325729"/>
                  </a:lnTo>
                  <a:lnTo>
                    <a:pt x="617042" y="307670"/>
                  </a:lnTo>
                  <a:lnTo>
                    <a:pt x="608520" y="289991"/>
                  </a:lnTo>
                  <a:lnTo>
                    <a:pt x="602792" y="271576"/>
                  </a:lnTo>
                  <a:lnTo>
                    <a:pt x="600697" y="251294"/>
                  </a:lnTo>
                  <a:lnTo>
                    <a:pt x="601446" y="215112"/>
                  </a:lnTo>
                  <a:lnTo>
                    <a:pt x="606653" y="192506"/>
                  </a:lnTo>
                  <a:lnTo>
                    <a:pt x="620814" y="173990"/>
                  </a:lnTo>
                  <a:lnTo>
                    <a:pt x="648360" y="150075"/>
                  </a:lnTo>
                  <a:lnTo>
                    <a:pt x="651344" y="147104"/>
                  </a:lnTo>
                  <a:lnTo>
                    <a:pt x="653326" y="144132"/>
                  </a:lnTo>
                  <a:lnTo>
                    <a:pt x="653326" y="140157"/>
                  </a:lnTo>
                  <a:lnTo>
                    <a:pt x="654316" y="137185"/>
                  </a:lnTo>
                  <a:lnTo>
                    <a:pt x="652335" y="133210"/>
                  </a:lnTo>
                  <a:lnTo>
                    <a:pt x="650354" y="130238"/>
                  </a:lnTo>
                  <a:lnTo>
                    <a:pt x="637552" y="114719"/>
                  </a:lnTo>
                  <a:lnTo>
                    <a:pt x="609015" y="79756"/>
                  </a:lnTo>
                  <a:lnTo>
                    <a:pt x="577659" y="40932"/>
                  </a:lnTo>
                  <a:lnTo>
                    <a:pt x="555028" y="12153"/>
                  </a:lnTo>
                  <a:lnTo>
                    <a:pt x="553046" y="8178"/>
                  </a:lnTo>
                  <a:lnTo>
                    <a:pt x="549071" y="6197"/>
                  </a:lnTo>
                  <a:lnTo>
                    <a:pt x="540131" y="6197"/>
                  </a:lnTo>
                  <a:lnTo>
                    <a:pt x="536155" y="7188"/>
                  </a:lnTo>
                  <a:lnTo>
                    <a:pt x="534174" y="10172"/>
                  </a:lnTo>
                  <a:lnTo>
                    <a:pt x="511009" y="31165"/>
                  </a:lnTo>
                  <a:lnTo>
                    <a:pt x="486638" y="46393"/>
                  </a:lnTo>
                  <a:lnTo>
                    <a:pt x="461708" y="55664"/>
                  </a:lnTo>
                  <a:lnTo>
                    <a:pt x="436867" y="58801"/>
                  </a:lnTo>
                  <a:lnTo>
                    <a:pt x="410121" y="55727"/>
                  </a:lnTo>
                  <a:lnTo>
                    <a:pt x="385991" y="46139"/>
                  </a:lnTo>
                  <a:lnTo>
                    <a:pt x="372376" y="35966"/>
                  </a:lnTo>
                  <a:lnTo>
                    <a:pt x="363702" y="29489"/>
                  </a:lnTo>
                  <a:lnTo>
                    <a:pt x="342544" y="5207"/>
                  </a:lnTo>
                  <a:lnTo>
                    <a:pt x="337299" y="1308"/>
                  </a:lnTo>
                  <a:lnTo>
                    <a:pt x="331127" y="0"/>
                  </a:lnTo>
                  <a:lnTo>
                    <a:pt x="324954" y="1308"/>
                  </a:lnTo>
                  <a:lnTo>
                    <a:pt x="319722" y="5207"/>
                  </a:lnTo>
                  <a:lnTo>
                    <a:pt x="298551" y="29489"/>
                  </a:lnTo>
                  <a:lnTo>
                    <a:pt x="276275" y="46139"/>
                  </a:lnTo>
                  <a:lnTo>
                    <a:pt x="252133" y="55727"/>
                  </a:lnTo>
                  <a:lnTo>
                    <a:pt x="225386" y="58801"/>
                  </a:lnTo>
                  <a:lnTo>
                    <a:pt x="200558" y="55664"/>
                  </a:lnTo>
                  <a:lnTo>
                    <a:pt x="175628" y="46393"/>
                  </a:lnTo>
                  <a:lnTo>
                    <a:pt x="166890" y="40932"/>
                  </a:lnTo>
                  <a:lnTo>
                    <a:pt x="151257" y="31165"/>
                  </a:lnTo>
                  <a:lnTo>
                    <a:pt x="128092" y="10172"/>
                  </a:lnTo>
                  <a:lnTo>
                    <a:pt x="126098" y="7188"/>
                  </a:lnTo>
                  <a:lnTo>
                    <a:pt x="122135" y="6197"/>
                  </a:lnTo>
                  <a:lnTo>
                    <a:pt x="113182" y="6197"/>
                  </a:lnTo>
                  <a:lnTo>
                    <a:pt x="109220" y="8178"/>
                  </a:lnTo>
                  <a:lnTo>
                    <a:pt x="107238" y="12153"/>
                  </a:lnTo>
                  <a:lnTo>
                    <a:pt x="84937" y="40513"/>
                  </a:lnTo>
                  <a:lnTo>
                    <a:pt x="53251" y="79756"/>
                  </a:lnTo>
                  <a:lnTo>
                    <a:pt x="24714" y="114719"/>
                  </a:lnTo>
                  <a:lnTo>
                    <a:pt x="11912" y="130238"/>
                  </a:lnTo>
                  <a:lnTo>
                    <a:pt x="9931" y="133210"/>
                  </a:lnTo>
                  <a:lnTo>
                    <a:pt x="8940" y="137185"/>
                  </a:lnTo>
                  <a:lnTo>
                    <a:pt x="8940" y="144132"/>
                  </a:lnTo>
                  <a:lnTo>
                    <a:pt x="10922" y="147104"/>
                  </a:lnTo>
                  <a:lnTo>
                    <a:pt x="13893" y="150075"/>
                  </a:lnTo>
                  <a:lnTo>
                    <a:pt x="21348" y="157238"/>
                  </a:lnTo>
                  <a:lnTo>
                    <a:pt x="37731" y="177622"/>
                  </a:lnTo>
                  <a:lnTo>
                    <a:pt x="54114" y="209524"/>
                  </a:lnTo>
                  <a:lnTo>
                    <a:pt x="61569" y="251294"/>
                  </a:lnTo>
                  <a:lnTo>
                    <a:pt x="59474" y="271576"/>
                  </a:lnTo>
                  <a:lnTo>
                    <a:pt x="53746" y="289991"/>
                  </a:lnTo>
                  <a:lnTo>
                    <a:pt x="45224" y="307670"/>
                  </a:lnTo>
                  <a:lnTo>
                    <a:pt x="34759" y="325729"/>
                  </a:lnTo>
                  <a:lnTo>
                    <a:pt x="22631" y="348068"/>
                  </a:lnTo>
                  <a:lnTo>
                    <a:pt x="11430" y="372732"/>
                  </a:lnTo>
                  <a:lnTo>
                    <a:pt x="3200" y="400939"/>
                  </a:lnTo>
                  <a:lnTo>
                    <a:pt x="0" y="433882"/>
                  </a:lnTo>
                  <a:lnTo>
                    <a:pt x="7594" y="479450"/>
                  </a:lnTo>
                  <a:lnTo>
                    <a:pt x="29718" y="519061"/>
                  </a:lnTo>
                  <a:lnTo>
                    <a:pt x="65417" y="551764"/>
                  </a:lnTo>
                  <a:lnTo>
                    <a:pt x="113753" y="576618"/>
                  </a:lnTo>
                  <a:lnTo>
                    <a:pt x="173761" y="592645"/>
                  </a:lnTo>
                  <a:lnTo>
                    <a:pt x="230822" y="609180"/>
                  </a:lnTo>
                  <a:lnTo>
                    <a:pt x="278015" y="631101"/>
                  </a:lnTo>
                  <a:lnTo>
                    <a:pt x="310311" y="650417"/>
                  </a:lnTo>
                  <a:lnTo>
                    <a:pt x="322694" y="659130"/>
                  </a:lnTo>
                  <a:lnTo>
                    <a:pt x="325678" y="661123"/>
                  </a:lnTo>
                  <a:lnTo>
                    <a:pt x="328650" y="662114"/>
                  </a:lnTo>
                  <a:lnTo>
                    <a:pt x="333616" y="662114"/>
                  </a:lnTo>
                  <a:lnTo>
                    <a:pt x="336588" y="661123"/>
                  </a:lnTo>
                  <a:lnTo>
                    <a:pt x="339572" y="659130"/>
                  </a:lnTo>
                  <a:lnTo>
                    <a:pt x="351802" y="650417"/>
                  </a:lnTo>
                  <a:lnTo>
                    <a:pt x="383463" y="631342"/>
                  </a:lnTo>
                  <a:lnTo>
                    <a:pt x="383870" y="631101"/>
                  </a:lnTo>
                  <a:lnTo>
                    <a:pt x="431025" y="609180"/>
                  </a:lnTo>
                  <a:lnTo>
                    <a:pt x="488505" y="592645"/>
                  </a:lnTo>
                  <a:lnTo>
                    <a:pt x="548513" y="576618"/>
                  </a:lnTo>
                  <a:lnTo>
                    <a:pt x="596849" y="551764"/>
                  </a:lnTo>
                  <a:lnTo>
                    <a:pt x="632548" y="519061"/>
                  </a:lnTo>
                  <a:lnTo>
                    <a:pt x="654672" y="479450"/>
                  </a:lnTo>
                  <a:lnTo>
                    <a:pt x="662254" y="433882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9500616" y="4322317"/>
            <a:ext cx="74485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 b="1">
                <a:solidFill>
                  <a:srgbClr val="FFFF00"/>
                </a:solidFill>
                <a:latin typeface="Carlito"/>
                <a:cs typeface="Carlito"/>
              </a:rPr>
              <a:t>3.4.5.6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36" name="object 3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9110" y="1737360"/>
            <a:ext cx="12125960" cy="5236210"/>
            <a:chOff x="249110" y="1737360"/>
            <a:chExt cx="12125960" cy="5236210"/>
          </a:xfrm>
        </p:grpSpPr>
        <p:sp>
          <p:nvSpPr>
            <p:cNvPr id="3" name="object 3"/>
            <p:cNvSpPr/>
            <p:nvPr/>
          </p:nvSpPr>
          <p:spPr>
            <a:xfrm>
              <a:off x="2255520" y="1737360"/>
              <a:ext cx="10119360" cy="523570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203830" y="6323075"/>
              <a:ext cx="678180" cy="1651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582928" y="4203064"/>
              <a:ext cx="2574290" cy="1163320"/>
            </a:xfrm>
            <a:custGeom>
              <a:avLst/>
              <a:gdLst/>
              <a:ahLst/>
              <a:cxnLst/>
              <a:rect l="l" t="t" r="r" b="b"/>
              <a:pathLst>
                <a:path w="2574290" h="1163320">
                  <a:moveTo>
                    <a:pt x="161544" y="1050925"/>
                  </a:moveTo>
                  <a:lnTo>
                    <a:pt x="0" y="1122553"/>
                  </a:lnTo>
                  <a:lnTo>
                    <a:pt x="17780" y="1162939"/>
                  </a:lnTo>
                  <a:lnTo>
                    <a:pt x="179451" y="1091438"/>
                  </a:lnTo>
                  <a:lnTo>
                    <a:pt x="161544" y="1050925"/>
                  </a:lnTo>
                  <a:close/>
                </a:path>
                <a:path w="2574290" h="1163320">
                  <a:moveTo>
                    <a:pt x="444499" y="925703"/>
                  </a:moveTo>
                  <a:lnTo>
                    <a:pt x="282828" y="997331"/>
                  </a:lnTo>
                  <a:lnTo>
                    <a:pt x="300735" y="1037717"/>
                  </a:lnTo>
                  <a:lnTo>
                    <a:pt x="462407" y="966089"/>
                  </a:lnTo>
                  <a:lnTo>
                    <a:pt x="444499" y="925703"/>
                  </a:lnTo>
                  <a:close/>
                </a:path>
                <a:path w="2574290" h="1163320">
                  <a:moveTo>
                    <a:pt x="727329" y="800481"/>
                  </a:moveTo>
                  <a:lnTo>
                    <a:pt x="565658" y="872109"/>
                  </a:lnTo>
                  <a:lnTo>
                    <a:pt x="583565" y="912495"/>
                  </a:lnTo>
                  <a:lnTo>
                    <a:pt x="745235" y="840867"/>
                  </a:lnTo>
                  <a:lnTo>
                    <a:pt x="727329" y="800481"/>
                  </a:lnTo>
                  <a:close/>
                </a:path>
                <a:path w="2574290" h="1163320">
                  <a:moveTo>
                    <a:pt x="1010285" y="675259"/>
                  </a:moveTo>
                  <a:lnTo>
                    <a:pt x="848614" y="746760"/>
                  </a:lnTo>
                  <a:lnTo>
                    <a:pt x="866521" y="787273"/>
                  </a:lnTo>
                  <a:lnTo>
                    <a:pt x="1028191" y="715645"/>
                  </a:lnTo>
                  <a:lnTo>
                    <a:pt x="1010285" y="675259"/>
                  </a:lnTo>
                  <a:close/>
                </a:path>
                <a:path w="2574290" h="1163320">
                  <a:moveTo>
                    <a:pt x="1293114" y="550037"/>
                  </a:moveTo>
                  <a:lnTo>
                    <a:pt x="1131442" y="621538"/>
                  </a:lnTo>
                  <a:lnTo>
                    <a:pt x="1149349" y="661924"/>
                  </a:lnTo>
                  <a:lnTo>
                    <a:pt x="1311021" y="590423"/>
                  </a:lnTo>
                  <a:lnTo>
                    <a:pt x="1293114" y="550037"/>
                  </a:lnTo>
                  <a:close/>
                </a:path>
                <a:path w="2574290" h="1163320">
                  <a:moveTo>
                    <a:pt x="1576070" y="424688"/>
                  </a:moveTo>
                  <a:lnTo>
                    <a:pt x="1414398" y="496315"/>
                  </a:lnTo>
                  <a:lnTo>
                    <a:pt x="1432305" y="536701"/>
                  </a:lnTo>
                  <a:lnTo>
                    <a:pt x="1593977" y="465200"/>
                  </a:lnTo>
                  <a:lnTo>
                    <a:pt x="1576070" y="424688"/>
                  </a:lnTo>
                  <a:close/>
                </a:path>
                <a:path w="2574290" h="1163320">
                  <a:moveTo>
                    <a:pt x="1858899" y="299465"/>
                  </a:moveTo>
                  <a:lnTo>
                    <a:pt x="1697227" y="371094"/>
                  </a:lnTo>
                  <a:lnTo>
                    <a:pt x="1715135" y="411480"/>
                  </a:lnTo>
                  <a:lnTo>
                    <a:pt x="1876806" y="339851"/>
                  </a:lnTo>
                  <a:lnTo>
                    <a:pt x="1858899" y="299465"/>
                  </a:lnTo>
                  <a:close/>
                </a:path>
                <a:path w="2574290" h="1163320">
                  <a:moveTo>
                    <a:pt x="2141855" y="174244"/>
                  </a:moveTo>
                  <a:lnTo>
                    <a:pt x="1980184" y="245872"/>
                  </a:lnTo>
                  <a:lnTo>
                    <a:pt x="1998091" y="286258"/>
                  </a:lnTo>
                  <a:lnTo>
                    <a:pt x="2159635" y="214630"/>
                  </a:lnTo>
                  <a:lnTo>
                    <a:pt x="2141855" y="174244"/>
                  </a:lnTo>
                  <a:close/>
                </a:path>
                <a:path w="2574290" h="1163320">
                  <a:moveTo>
                    <a:pt x="2424684" y="49022"/>
                  </a:moveTo>
                  <a:lnTo>
                    <a:pt x="2263013" y="120523"/>
                  </a:lnTo>
                  <a:lnTo>
                    <a:pt x="2280920" y="161036"/>
                  </a:lnTo>
                  <a:lnTo>
                    <a:pt x="2442591" y="89408"/>
                  </a:lnTo>
                  <a:lnTo>
                    <a:pt x="2424684" y="49022"/>
                  </a:lnTo>
                  <a:close/>
                </a:path>
                <a:path w="2574290" h="1163320">
                  <a:moveTo>
                    <a:pt x="2426081" y="0"/>
                  </a:moveTo>
                  <a:lnTo>
                    <a:pt x="2479802" y="121285"/>
                  </a:lnTo>
                  <a:lnTo>
                    <a:pt x="2574163" y="6985"/>
                  </a:lnTo>
                  <a:lnTo>
                    <a:pt x="24260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54507" y="3531108"/>
              <a:ext cx="2189480" cy="1240155"/>
            </a:xfrm>
            <a:custGeom>
              <a:avLst/>
              <a:gdLst/>
              <a:ahLst/>
              <a:cxnLst/>
              <a:rect l="l" t="t" r="r" b="b"/>
              <a:pathLst>
                <a:path w="2189480" h="1240154">
                  <a:moveTo>
                    <a:pt x="0" y="1239774"/>
                  </a:moveTo>
                  <a:lnTo>
                    <a:pt x="2189226" y="1239774"/>
                  </a:lnTo>
                  <a:lnTo>
                    <a:pt x="2189226" y="0"/>
                  </a:lnTo>
                  <a:lnTo>
                    <a:pt x="0" y="0"/>
                  </a:lnTo>
                  <a:lnTo>
                    <a:pt x="0" y="1239774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93268" y="369061"/>
            <a:ext cx="834199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05"/>
              <a:t>Global </a:t>
            </a:r>
            <a:r>
              <a:rPr dirty="0" sz="4800" spc="-130"/>
              <a:t>traffic </a:t>
            </a:r>
            <a:r>
              <a:rPr dirty="0" sz="4800" spc="-120"/>
              <a:t>management </a:t>
            </a:r>
            <a:r>
              <a:rPr dirty="0" sz="4800"/>
              <a:t>–</a:t>
            </a:r>
            <a:r>
              <a:rPr dirty="0" sz="4800" spc="-630"/>
              <a:t> </a:t>
            </a:r>
            <a:r>
              <a:rPr dirty="0" sz="4800" spc="-140">
                <a:solidFill>
                  <a:srgbClr val="E72C96"/>
                </a:solidFill>
              </a:rPr>
              <a:t>before</a:t>
            </a:r>
            <a:endParaRPr sz="4800"/>
          </a:p>
        </p:txBody>
      </p:sp>
      <p:sp>
        <p:nvSpPr>
          <p:cNvPr id="8" name="object 8"/>
          <p:cNvSpPr txBox="1"/>
          <p:nvPr/>
        </p:nvSpPr>
        <p:spPr>
          <a:xfrm>
            <a:off x="619505" y="3318509"/>
            <a:ext cx="1459230" cy="41846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31115" rIns="0" bIns="0" rtlCol="0" vert="horz">
            <a:spAutoFit/>
          </a:bodyPr>
          <a:lstStyle/>
          <a:p>
            <a:pPr marL="394970">
              <a:lnSpc>
                <a:spcPct val="100000"/>
              </a:lnSpc>
              <a:spcBef>
                <a:spcPts val="245"/>
              </a:spcBef>
            </a:pPr>
            <a:r>
              <a:rPr dirty="0" sz="2100" b="1">
                <a:latin typeface="Carlito"/>
                <a:cs typeface="Carlito"/>
              </a:rPr>
              <a:t>Cache</a:t>
            </a:r>
            <a:endParaRPr sz="21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9019" y="4287266"/>
            <a:ext cx="59944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 b="1">
                <a:solidFill>
                  <a:srgbClr val="FFFFFF"/>
                </a:solidFill>
                <a:latin typeface="Carlito"/>
                <a:cs typeface="Carlito"/>
              </a:rPr>
              <a:t>1.2.3.4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7116" y="3892042"/>
            <a:ext cx="160401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  <a:hlinkClick r:id="rId4"/>
              </a:rPr>
              <a:t>www.example.com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450079" y="3297173"/>
            <a:ext cx="5735320" cy="2000250"/>
            <a:chOff x="4450079" y="3297173"/>
            <a:chExt cx="5735320" cy="2000250"/>
          </a:xfrm>
        </p:grpSpPr>
        <p:sp>
          <p:nvSpPr>
            <p:cNvPr id="12" name="object 12"/>
            <p:cNvSpPr/>
            <p:nvPr/>
          </p:nvSpPr>
          <p:spPr>
            <a:xfrm>
              <a:off x="4450079" y="3721607"/>
              <a:ext cx="479298" cy="55702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053833" y="3297173"/>
              <a:ext cx="478535" cy="5562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706355" y="4741163"/>
              <a:ext cx="478535" cy="55626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4317746" y="3239769"/>
            <a:ext cx="74485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 b="1">
                <a:solidFill>
                  <a:srgbClr val="FFFFFF"/>
                </a:solidFill>
                <a:latin typeface="Carlito"/>
                <a:cs typeface="Carlito"/>
              </a:rPr>
              <a:t>1.2.3.4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876542" y="2863088"/>
            <a:ext cx="74485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 b="1">
                <a:solidFill>
                  <a:srgbClr val="FFFFFF"/>
                </a:solidFill>
                <a:latin typeface="Carlito"/>
                <a:cs typeface="Carlito"/>
              </a:rPr>
              <a:t>2.3.4.5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02133" y="3465576"/>
            <a:ext cx="10506710" cy="3267075"/>
            <a:chOff x="202133" y="3465576"/>
            <a:chExt cx="10506710" cy="3267075"/>
          </a:xfrm>
        </p:grpSpPr>
        <p:sp>
          <p:nvSpPr>
            <p:cNvPr id="18" name="object 18"/>
            <p:cNvSpPr/>
            <p:nvPr/>
          </p:nvSpPr>
          <p:spPr>
            <a:xfrm>
              <a:off x="4255769" y="4480814"/>
              <a:ext cx="204088" cy="12255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559245" y="4452620"/>
              <a:ext cx="409756" cy="15074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478400" y="4529963"/>
              <a:ext cx="60578" cy="1701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985893" y="4529963"/>
              <a:ext cx="60579" cy="1701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076698" y="4439539"/>
              <a:ext cx="93217" cy="16141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637265" y="4114673"/>
              <a:ext cx="229370" cy="12242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894068" y="4163822"/>
              <a:ext cx="60578" cy="1701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974459" y="4062222"/>
              <a:ext cx="683387" cy="17487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685023" y="4163822"/>
              <a:ext cx="60578" cy="1701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775829" y="4073398"/>
              <a:ext cx="93218" cy="16141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179433" y="5557520"/>
              <a:ext cx="232156" cy="16522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9431909" y="5606669"/>
              <a:ext cx="60579" cy="1701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9511284" y="5505069"/>
              <a:ext cx="996315" cy="17500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0524617" y="5606669"/>
              <a:ext cx="60578" cy="1701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0615295" y="5516245"/>
              <a:ext cx="93345" cy="16129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174998" y="3465576"/>
              <a:ext cx="1034034" cy="1041653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578729" y="5422138"/>
              <a:ext cx="1750989" cy="19608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550669" y="5732526"/>
              <a:ext cx="2054225" cy="105410"/>
            </a:xfrm>
            <a:custGeom>
              <a:avLst/>
              <a:gdLst/>
              <a:ahLst/>
              <a:cxnLst/>
              <a:rect l="l" t="t" r="r" b="b"/>
              <a:pathLst>
                <a:path w="2054225" h="105410">
                  <a:moveTo>
                    <a:pt x="1948942" y="0"/>
                  </a:moveTo>
                  <a:lnTo>
                    <a:pt x="1948942" y="105156"/>
                  </a:lnTo>
                  <a:lnTo>
                    <a:pt x="2019045" y="70104"/>
                  </a:lnTo>
                  <a:lnTo>
                    <a:pt x="1966468" y="70104"/>
                  </a:lnTo>
                  <a:lnTo>
                    <a:pt x="1966468" y="35051"/>
                  </a:lnTo>
                  <a:lnTo>
                    <a:pt x="2019045" y="35051"/>
                  </a:lnTo>
                  <a:lnTo>
                    <a:pt x="1948942" y="0"/>
                  </a:lnTo>
                  <a:close/>
                </a:path>
                <a:path w="2054225" h="105410">
                  <a:moveTo>
                    <a:pt x="1948942" y="35051"/>
                  </a:moveTo>
                  <a:lnTo>
                    <a:pt x="0" y="35051"/>
                  </a:lnTo>
                  <a:lnTo>
                    <a:pt x="0" y="70104"/>
                  </a:lnTo>
                  <a:lnTo>
                    <a:pt x="1948942" y="70104"/>
                  </a:lnTo>
                  <a:lnTo>
                    <a:pt x="1948942" y="35051"/>
                  </a:lnTo>
                  <a:close/>
                </a:path>
                <a:path w="2054225" h="105410">
                  <a:moveTo>
                    <a:pt x="2019045" y="35051"/>
                  </a:moveTo>
                  <a:lnTo>
                    <a:pt x="1966468" y="35051"/>
                  </a:lnTo>
                  <a:lnTo>
                    <a:pt x="1966468" y="70104"/>
                  </a:lnTo>
                  <a:lnTo>
                    <a:pt x="2019045" y="70104"/>
                  </a:lnTo>
                  <a:lnTo>
                    <a:pt x="2054097" y="52578"/>
                  </a:lnTo>
                  <a:lnTo>
                    <a:pt x="2019045" y="350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3706368" y="5360441"/>
              <a:ext cx="992505" cy="991869"/>
            </a:xfrm>
            <a:custGeom>
              <a:avLst/>
              <a:gdLst/>
              <a:ahLst/>
              <a:cxnLst/>
              <a:rect l="l" t="t" r="r" b="b"/>
              <a:pathLst>
                <a:path w="992504" h="991870">
                  <a:moveTo>
                    <a:pt x="991893" y="0"/>
                  </a:moveTo>
                  <a:lnTo>
                    <a:pt x="0" y="0"/>
                  </a:lnTo>
                  <a:lnTo>
                    <a:pt x="0" y="991303"/>
                  </a:lnTo>
                  <a:lnTo>
                    <a:pt x="991893" y="991303"/>
                  </a:lnTo>
                  <a:lnTo>
                    <a:pt x="991893" y="0"/>
                  </a:lnTo>
                  <a:close/>
                </a:path>
              </a:pathLst>
            </a:custGeom>
            <a:solidFill>
              <a:srgbClr val="5E41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4066786" y="5766286"/>
              <a:ext cx="123121" cy="19349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4225651" y="5766286"/>
              <a:ext cx="122115" cy="19349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871175" y="5523928"/>
              <a:ext cx="662305" cy="662305"/>
            </a:xfrm>
            <a:custGeom>
              <a:avLst/>
              <a:gdLst/>
              <a:ahLst/>
              <a:cxnLst/>
              <a:rect l="l" t="t" r="r" b="b"/>
              <a:pathLst>
                <a:path w="662304" h="662304">
                  <a:moveTo>
                    <a:pt x="595731" y="433882"/>
                  </a:moveTo>
                  <a:lnTo>
                    <a:pt x="593648" y="413181"/>
                  </a:lnTo>
                  <a:lnTo>
                    <a:pt x="587921" y="394804"/>
                  </a:lnTo>
                  <a:lnTo>
                    <a:pt x="579399" y="377367"/>
                  </a:lnTo>
                  <a:lnTo>
                    <a:pt x="568921" y="359460"/>
                  </a:lnTo>
                  <a:lnTo>
                    <a:pt x="568921" y="433882"/>
                  </a:lnTo>
                  <a:lnTo>
                    <a:pt x="556094" y="464096"/>
                  </a:lnTo>
                  <a:lnTo>
                    <a:pt x="526605" y="484365"/>
                  </a:lnTo>
                  <a:lnTo>
                    <a:pt x="493953" y="496252"/>
                  </a:lnTo>
                  <a:lnTo>
                    <a:pt x="430606" y="511111"/>
                  </a:lnTo>
                  <a:lnTo>
                    <a:pt x="392938" y="524306"/>
                  </a:lnTo>
                  <a:lnTo>
                    <a:pt x="359371" y="539178"/>
                  </a:lnTo>
                  <a:lnTo>
                    <a:pt x="330631" y="553948"/>
                  </a:lnTo>
                  <a:lnTo>
                    <a:pt x="302475" y="539178"/>
                  </a:lnTo>
                  <a:lnTo>
                    <a:pt x="269201" y="524306"/>
                  </a:lnTo>
                  <a:lnTo>
                    <a:pt x="231635" y="511111"/>
                  </a:lnTo>
                  <a:lnTo>
                    <a:pt x="168313" y="496252"/>
                  </a:lnTo>
                  <a:lnTo>
                    <a:pt x="135661" y="484365"/>
                  </a:lnTo>
                  <a:lnTo>
                    <a:pt x="106172" y="464096"/>
                  </a:lnTo>
                  <a:lnTo>
                    <a:pt x="93345" y="433882"/>
                  </a:lnTo>
                  <a:lnTo>
                    <a:pt x="94957" y="417982"/>
                  </a:lnTo>
                  <a:lnTo>
                    <a:pt x="99542" y="403491"/>
                  </a:lnTo>
                  <a:lnTo>
                    <a:pt x="106743" y="388810"/>
                  </a:lnTo>
                  <a:lnTo>
                    <a:pt x="116179" y="372351"/>
                  </a:lnTo>
                  <a:lnTo>
                    <a:pt x="129349" y="348411"/>
                  </a:lnTo>
                  <a:lnTo>
                    <a:pt x="141871" y="320751"/>
                  </a:lnTo>
                  <a:lnTo>
                    <a:pt x="151218" y="288632"/>
                  </a:lnTo>
                  <a:lnTo>
                    <a:pt x="154901" y="251294"/>
                  </a:lnTo>
                  <a:lnTo>
                    <a:pt x="153022" y="222072"/>
                  </a:lnTo>
                  <a:lnTo>
                    <a:pt x="147320" y="193865"/>
                  </a:lnTo>
                  <a:lnTo>
                    <a:pt x="137718" y="166598"/>
                  </a:lnTo>
                  <a:lnTo>
                    <a:pt x="124117" y="140157"/>
                  </a:lnTo>
                  <a:lnTo>
                    <a:pt x="127101" y="136194"/>
                  </a:lnTo>
                  <a:lnTo>
                    <a:pt x="130073" y="133210"/>
                  </a:lnTo>
                  <a:lnTo>
                    <a:pt x="133045" y="129247"/>
                  </a:lnTo>
                  <a:lnTo>
                    <a:pt x="155575" y="139090"/>
                  </a:lnTo>
                  <a:lnTo>
                    <a:pt x="178473" y="146240"/>
                  </a:lnTo>
                  <a:lnTo>
                    <a:pt x="201752" y="150583"/>
                  </a:lnTo>
                  <a:lnTo>
                    <a:pt x="225386" y="152057"/>
                  </a:lnTo>
                  <a:lnTo>
                    <a:pt x="253847" y="150202"/>
                  </a:lnTo>
                  <a:lnTo>
                    <a:pt x="280987" y="144627"/>
                  </a:lnTo>
                  <a:lnTo>
                    <a:pt x="306654" y="135318"/>
                  </a:lnTo>
                  <a:lnTo>
                    <a:pt x="317842" y="129247"/>
                  </a:lnTo>
                  <a:lnTo>
                    <a:pt x="323329" y="126276"/>
                  </a:lnTo>
                  <a:lnTo>
                    <a:pt x="330631" y="122301"/>
                  </a:lnTo>
                  <a:lnTo>
                    <a:pt x="355193" y="135318"/>
                  </a:lnTo>
                  <a:lnTo>
                    <a:pt x="381152" y="144627"/>
                  </a:lnTo>
                  <a:lnTo>
                    <a:pt x="408406" y="150202"/>
                  </a:lnTo>
                  <a:lnTo>
                    <a:pt x="436867" y="152057"/>
                  </a:lnTo>
                  <a:lnTo>
                    <a:pt x="460514" y="150583"/>
                  </a:lnTo>
                  <a:lnTo>
                    <a:pt x="483781" y="146240"/>
                  </a:lnTo>
                  <a:lnTo>
                    <a:pt x="506691" y="139090"/>
                  </a:lnTo>
                  <a:lnTo>
                    <a:pt x="529209" y="129247"/>
                  </a:lnTo>
                  <a:lnTo>
                    <a:pt x="532193" y="133210"/>
                  </a:lnTo>
                  <a:lnTo>
                    <a:pt x="535165" y="136194"/>
                  </a:lnTo>
                  <a:lnTo>
                    <a:pt x="538149" y="140157"/>
                  </a:lnTo>
                  <a:lnTo>
                    <a:pt x="524548" y="166598"/>
                  </a:lnTo>
                  <a:lnTo>
                    <a:pt x="514934" y="193865"/>
                  </a:lnTo>
                  <a:lnTo>
                    <a:pt x="509244" y="222072"/>
                  </a:lnTo>
                  <a:lnTo>
                    <a:pt x="507365" y="251294"/>
                  </a:lnTo>
                  <a:lnTo>
                    <a:pt x="511048" y="288632"/>
                  </a:lnTo>
                  <a:lnTo>
                    <a:pt x="520395" y="320751"/>
                  </a:lnTo>
                  <a:lnTo>
                    <a:pt x="532917" y="348411"/>
                  </a:lnTo>
                  <a:lnTo>
                    <a:pt x="546100" y="372351"/>
                  </a:lnTo>
                  <a:lnTo>
                    <a:pt x="555523" y="388810"/>
                  </a:lnTo>
                  <a:lnTo>
                    <a:pt x="562724" y="403491"/>
                  </a:lnTo>
                  <a:lnTo>
                    <a:pt x="567309" y="417982"/>
                  </a:lnTo>
                  <a:lnTo>
                    <a:pt x="568921" y="433882"/>
                  </a:lnTo>
                  <a:lnTo>
                    <a:pt x="568921" y="359460"/>
                  </a:lnTo>
                  <a:lnTo>
                    <a:pt x="556641" y="336981"/>
                  </a:lnTo>
                  <a:lnTo>
                    <a:pt x="545096" y="312077"/>
                  </a:lnTo>
                  <a:lnTo>
                    <a:pt x="536536" y="283819"/>
                  </a:lnTo>
                  <a:lnTo>
                    <a:pt x="533184" y="251294"/>
                  </a:lnTo>
                  <a:lnTo>
                    <a:pt x="535216" y="223558"/>
                  </a:lnTo>
                  <a:lnTo>
                    <a:pt x="541248" y="196837"/>
                  </a:lnTo>
                  <a:lnTo>
                    <a:pt x="551192" y="171056"/>
                  </a:lnTo>
                  <a:lnTo>
                    <a:pt x="564959" y="146113"/>
                  </a:lnTo>
                  <a:lnTo>
                    <a:pt x="567931" y="141147"/>
                  </a:lnTo>
                  <a:lnTo>
                    <a:pt x="567931" y="135204"/>
                  </a:lnTo>
                  <a:lnTo>
                    <a:pt x="563968" y="130238"/>
                  </a:lnTo>
                  <a:lnTo>
                    <a:pt x="563118" y="129247"/>
                  </a:lnTo>
                  <a:lnTo>
                    <a:pt x="560590" y="126276"/>
                  </a:lnTo>
                  <a:lnTo>
                    <a:pt x="558749" y="124117"/>
                  </a:lnTo>
                  <a:lnTo>
                    <a:pt x="553542" y="117716"/>
                  </a:lnTo>
                  <a:lnTo>
                    <a:pt x="548322" y="111125"/>
                  </a:lnTo>
                  <a:lnTo>
                    <a:pt x="543102" y="104432"/>
                  </a:lnTo>
                  <a:lnTo>
                    <a:pt x="539140" y="99479"/>
                  </a:lnTo>
                  <a:lnTo>
                    <a:pt x="532193" y="98488"/>
                  </a:lnTo>
                  <a:lnTo>
                    <a:pt x="526237" y="101460"/>
                  </a:lnTo>
                  <a:lnTo>
                    <a:pt x="504317" y="112039"/>
                  </a:lnTo>
                  <a:lnTo>
                    <a:pt x="481926" y="119824"/>
                  </a:lnTo>
                  <a:lnTo>
                    <a:pt x="459346" y="124625"/>
                  </a:lnTo>
                  <a:lnTo>
                    <a:pt x="436867" y="126276"/>
                  </a:lnTo>
                  <a:lnTo>
                    <a:pt x="410210" y="124256"/>
                  </a:lnTo>
                  <a:lnTo>
                    <a:pt x="401942" y="122301"/>
                  </a:lnTo>
                  <a:lnTo>
                    <a:pt x="385114" y="118325"/>
                  </a:lnTo>
                  <a:lnTo>
                    <a:pt x="361340" y="108686"/>
                  </a:lnTo>
                  <a:lnTo>
                    <a:pt x="338582" y="95516"/>
                  </a:lnTo>
                  <a:lnTo>
                    <a:pt x="334606" y="91541"/>
                  </a:lnTo>
                  <a:lnTo>
                    <a:pt x="327660" y="91541"/>
                  </a:lnTo>
                  <a:lnTo>
                    <a:pt x="277152" y="118325"/>
                  </a:lnTo>
                  <a:lnTo>
                    <a:pt x="225386" y="126276"/>
                  </a:lnTo>
                  <a:lnTo>
                    <a:pt x="202907" y="124625"/>
                  </a:lnTo>
                  <a:lnTo>
                    <a:pt x="180340" y="119824"/>
                  </a:lnTo>
                  <a:lnTo>
                    <a:pt x="157949" y="112039"/>
                  </a:lnTo>
                  <a:lnTo>
                    <a:pt x="136029" y="101460"/>
                  </a:lnTo>
                  <a:lnTo>
                    <a:pt x="130073" y="98488"/>
                  </a:lnTo>
                  <a:lnTo>
                    <a:pt x="123126" y="99479"/>
                  </a:lnTo>
                  <a:lnTo>
                    <a:pt x="119151" y="104432"/>
                  </a:lnTo>
                  <a:lnTo>
                    <a:pt x="113944" y="111125"/>
                  </a:lnTo>
                  <a:lnTo>
                    <a:pt x="108724" y="117716"/>
                  </a:lnTo>
                  <a:lnTo>
                    <a:pt x="103390" y="124256"/>
                  </a:lnTo>
                  <a:lnTo>
                    <a:pt x="98298" y="130238"/>
                  </a:lnTo>
                  <a:lnTo>
                    <a:pt x="94335" y="135204"/>
                  </a:lnTo>
                  <a:lnTo>
                    <a:pt x="94335" y="141147"/>
                  </a:lnTo>
                  <a:lnTo>
                    <a:pt x="97370" y="146240"/>
                  </a:lnTo>
                  <a:lnTo>
                    <a:pt x="111074" y="171056"/>
                  </a:lnTo>
                  <a:lnTo>
                    <a:pt x="121018" y="196837"/>
                  </a:lnTo>
                  <a:lnTo>
                    <a:pt x="127050" y="223558"/>
                  </a:lnTo>
                  <a:lnTo>
                    <a:pt x="129082" y="251294"/>
                  </a:lnTo>
                  <a:lnTo>
                    <a:pt x="125730" y="283959"/>
                  </a:lnTo>
                  <a:lnTo>
                    <a:pt x="117170" y="312445"/>
                  </a:lnTo>
                  <a:lnTo>
                    <a:pt x="105625" y="337400"/>
                  </a:lnTo>
                  <a:lnTo>
                    <a:pt x="93345" y="359460"/>
                  </a:lnTo>
                  <a:lnTo>
                    <a:pt x="82867" y="377367"/>
                  </a:lnTo>
                  <a:lnTo>
                    <a:pt x="74345" y="394804"/>
                  </a:lnTo>
                  <a:lnTo>
                    <a:pt x="68618" y="413181"/>
                  </a:lnTo>
                  <a:lnTo>
                    <a:pt x="66522" y="433882"/>
                  </a:lnTo>
                  <a:lnTo>
                    <a:pt x="81241" y="475805"/>
                  </a:lnTo>
                  <a:lnTo>
                    <a:pt x="115671" y="503593"/>
                  </a:lnTo>
                  <a:lnTo>
                    <a:pt x="155333" y="519836"/>
                  </a:lnTo>
                  <a:lnTo>
                    <a:pt x="226656" y="537070"/>
                  </a:lnTo>
                  <a:lnTo>
                    <a:pt x="264109" y="550595"/>
                  </a:lnTo>
                  <a:lnTo>
                    <a:pt x="297091" y="565810"/>
                  </a:lnTo>
                  <a:lnTo>
                    <a:pt x="324675" y="580732"/>
                  </a:lnTo>
                  <a:lnTo>
                    <a:pt x="328650" y="582714"/>
                  </a:lnTo>
                  <a:lnTo>
                    <a:pt x="333616" y="582714"/>
                  </a:lnTo>
                  <a:lnTo>
                    <a:pt x="337578" y="580732"/>
                  </a:lnTo>
                  <a:lnTo>
                    <a:pt x="365163" y="565810"/>
                  </a:lnTo>
                  <a:lnTo>
                    <a:pt x="390880" y="553948"/>
                  </a:lnTo>
                  <a:lnTo>
                    <a:pt x="398157" y="550595"/>
                  </a:lnTo>
                  <a:lnTo>
                    <a:pt x="435597" y="537070"/>
                  </a:lnTo>
                  <a:lnTo>
                    <a:pt x="506933" y="519836"/>
                  </a:lnTo>
                  <a:lnTo>
                    <a:pt x="546582" y="503593"/>
                  </a:lnTo>
                  <a:lnTo>
                    <a:pt x="581025" y="475805"/>
                  </a:lnTo>
                  <a:lnTo>
                    <a:pt x="595731" y="433882"/>
                  </a:lnTo>
                  <a:close/>
                </a:path>
                <a:path w="662304" h="662304">
                  <a:moveTo>
                    <a:pt x="662254" y="433882"/>
                  </a:moveTo>
                  <a:lnTo>
                    <a:pt x="659066" y="400939"/>
                  </a:lnTo>
                  <a:lnTo>
                    <a:pt x="650836" y="372732"/>
                  </a:lnTo>
                  <a:lnTo>
                    <a:pt x="639635" y="348068"/>
                  </a:lnTo>
                  <a:lnTo>
                    <a:pt x="634453" y="338531"/>
                  </a:lnTo>
                  <a:lnTo>
                    <a:pt x="634453" y="433882"/>
                  </a:lnTo>
                  <a:lnTo>
                    <a:pt x="622198" y="484378"/>
                  </a:lnTo>
                  <a:lnTo>
                    <a:pt x="591629" y="520636"/>
                  </a:lnTo>
                  <a:lnTo>
                    <a:pt x="552107" y="544842"/>
                  </a:lnTo>
                  <a:lnTo>
                    <a:pt x="512965" y="559181"/>
                  </a:lnTo>
                  <a:lnTo>
                    <a:pt x="483539" y="565861"/>
                  </a:lnTo>
                  <a:lnTo>
                    <a:pt x="432562" y="579437"/>
                  </a:lnTo>
                  <a:lnTo>
                    <a:pt x="388467" y="597852"/>
                  </a:lnTo>
                  <a:lnTo>
                    <a:pt x="353695" y="616648"/>
                  </a:lnTo>
                  <a:lnTo>
                    <a:pt x="330631" y="631342"/>
                  </a:lnTo>
                  <a:lnTo>
                    <a:pt x="308152" y="616648"/>
                  </a:lnTo>
                  <a:lnTo>
                    <a:pt x="273672" y="597852"/>
                  </a:lnTo>
                  <a:lnTo>
                    <a:pt x="229692" y="579437"/>
                  </a:lnTo>
                  <a:lnTo>
                    <a:pt x="178714" y="565861"/>
                  </a:lnTo>
                  <a:lnTo>
                    <a:pt x="149301" y="559181"/>
                  </a:lnTo>
                  <a:lnTo>
                    <a:pt x="110159" y="544842"/>
                  </a:lnTo>
                  <a:lnTo>
                    <a:pt x="70637" y="520636"/>
                  </a:lnTo>
                  <a:lnTo>
                    <a:pt x="40068" y="484378"/>
                  </a:lnTo>
                  <a:lnTo>
                    <a:pt x="27813" y="433882"/>
                  </a:lnTo>
                  <a:lnTo>
                    <a:pt x="30378" y="406311"/>
                  </a:lnTo>
                  <a:lnTo>
                    <a:pt x="37236" y="382282"/>
                  </a:lnTo>
                  <a:lnTo>
                    <a:pt x="47078" y="360476"/>
                  </a:lnTo>
                  <a:lnTo>
                    <a:pt x="58585" y="339610"/>
                  </a:lnTo>
                  <a:lnTo>
                    <a:pt x="70091" y="319951"/>
                  </a:lnTo>
                  <a:lnTo>
                    <a:pt x="79933" y="299173"/>
                  </a:lnTo>
                  <a:lnTo>
                    <a:pt x="86791" y="276542"/>
                  </a:lnTo>
                  <a:lnTo>
                    <a:pt x="89369" y="251294"/>
                  </a:lnTo>
                  <a:lnTo>
                    <a:pt x="84289" y="212128"/>
                  </a:lnTo>
                  <a:lnTo>
                    <a:pt x="71869" y="179857"/>
                  </a:lnTo>
                  <a:lnTo>
                    <a:pt x="56273" y="155016"/>
                  </a:lnTo>
                  <a:lnTo>
                    <a:pt x="41706" y="138176"/>
                  </a:lnTo>
                  <a:lnTo>
                    <a:pt x="58013" y="117538"/>
                  </a:lnTo>
                  <a:lnTo>
                    <a:pt x="79070" y="91414"/>
                  </a:lnTo>
                  <a:lnTo>
                    <a:pt x="108140" y="55664"/>
                  </a:lnTo>
                  <a:lnTo>
                    <a:pt x="120154" y="40932"/>
                  </a:lnTo>
                  <a:lnTo>
                    <a:pt x="144830" y="60617"/>
                  </a:lnTo>
                  <a:lnTo>
                    <a:pt x="170903" y="74917"/>
                  </a:lnTo>
                  <a:lnTo>
                    <a:pt x="197916" y="83629"/>
                  </a:lnTo>
                  <a:lnTo>
                    <a:pt x="225386" y="86575"/>
                  </a:lnTo>
                  <a:lnTo>
                    <a:pt x="254825" y="83553"/>
                  </a:lnTo>
                  <a:lnTo>
                    <a:pt x="282105" y="74295"/>
                  </a:lnTo>
                  <a:lnTo>
                    <a:pt x="306920" y="58801"/>
                  </a:lnTo>
                  <a:lnTo>
                    <a:pt x="307352" y="58534"/>
                  </a:lnTo>
                  <a:lnTo>
                    <a:pt x="330631" y="35966"/>
                  </a:lnTo>
                  <a:lnTo>
                    <a:pt x="354495" y="58534"/>
                  </a:lnTo>
                  <a:lnTo>
                    <a:pt x="380034" y="74295"/>
                  </a:lnTo>
                  <a:lnTo>
                    <a:pt x="407428" y="83553"/>
                  </a:lnTo>
                  <a:lnTo>
                    <a:pt x="436867" y="86575"/>
                  </a:lnTo>
                  <a:lnTo>
                    <a:pt x="464350" y="83629"/>
                  </a:lnTo>
                  <a:lnTo>
                    <a:pt x="491350" y="74917"/>
                  </a:lnTo>
                  <a:lnTo>
                    <a:pt x="517436" y="60617"/>
                  </a:lnTo>
                  <a:lnTo>
                    <a:pt x="519722" y="58801"/>
                  </a:lnTo>
                  <a:lnTo>
                    <a:pt x="542112" y="40932"/>
                  </a:lnTo>
                  <a:lnTo>
                    <a:pt x="554177" y="55727"/>
                  </a:lnTo>
                  <a:lnTo>
                    <a:pt x="583196" y="91414"/>
                  </a:lnTo>
                  <a:lnTo>
                    <a:pt x="604253" y="117538"/>
                  </a:lnTo>
                  <a:lnTo>
                    <a:pt x="620560" y="138176"/>
                  </a:lnTo>
                  <a:lnTo>
                    <a:pt x="605993" y="155016"/>
                  </a:lnTo>
                  <a:lnTo>
                    <a:pt x="590397" y="179857"/>
                  </a:lnTo>
                  <a:lnTo>
                    <a:pt x="577964" y="212128"/>
                  </a:lnTo>
                  <a:lnTo>
                    <a:pt x="572897" y="251294"/>
                  </a:lnTo>
                  <a:lnTo>
                    <a:pt x="575475" y="276542"/>
                  </a:lnTo>
                  <a:lnTo>
                    <a:pt x="582333" y="299173"/>
                  </a:lnTo>
                  <a:lnTo>
                    <a:pt x="592162" y="319951"/>
                  </a:lnTo>
                  <a:lnTo>
                    <a:pt x="603681" y="339610"/>
                  </a:lnTo>
                  <a:lnTo>
                    <a:pt x="615188" y="360476"/>
                  </a:lnTo>
                  <a:lnTo>
                    <a:pt x="625030" y="382282"/>
                  </a:lnTo>
                  <a:lnTo>
                    <a:pt x="631888" y="406311"/>
                  </a:lnTo>
                  <a:lnTo>
                    <a:pt x="634453" y="433882"/>
                  </a:lnTo>
                  <a:lnTo>
                    <a:pt x="634453" y="338531"/>
                  </a:lnTo>
                  <a:lnTo>
                    <a:pt x="627507" y="325729"/>
                  </a:lnTo>
                  <a:lnTo>
                    <a:pt x="617042" y="307670"/>
                  </a:lnTo>
                  <a:lnTo>
                    <a:pt x="608520" y="289991"/>
                  </a:lnTo>
                  <a:lnTo>
                    <a:pt x="602792" y="271576"/>
                  </a:lnTo>
                  <a:lnTo>
                    <a:pt x="600697" y="251294"/>
                  </a:lnTo>
                  <a:lnTo>
                    <a:pt x="601446" y="215112"/>
                  </a:lnTo>
                  <a:lnTo>
                    <a:pt x="606653" y="192506"/>
                  </a:lnTo>
                  <a:lnTo>
                    <a:pt x="620814" y="173990"/>
                  </a:lnTo>
                  <a:lnTo>
                    <a:pt x="648360" y="150075"/>
                  </a:lnTo>
                  <a:lnTo>
                    <a:pt x="651344" y="147104"/>
                  </a:lnTo>
                  <a:lnTo>
                    <a:pt x="653326" y="144132"/>
                  </a:lnTo>
                  <a:lnTo>
                    <a:pt x="653326" y="140157"/>
                  </a:lnTo>
                  <a:lnTo>
                    <a:pt x="654316" y="137185"/>
                  </a:lnTo>
                  <a:lnTo>
                    <a:pt x="652335" y="133210"/>
                  </a:lnTo>
                  <a:lnTo>
                    <a:pt x="650354" y="130238"/>
                  </a:lnTo>
                  <a:lnTo>
                    <a:pt x="637552" y="114719"/>
                  </a:lnTo>
                  <a:lnTo>
                    <a:pt x="609015" y="79756"/>
                  </a:lnTo>
                  <a:lnTo>
                    <a:pt x="577659" y="40932"/>
                  </a:lnTo>
                  <a:lnTo>
                    <a:pt x="555028" y="12153"/>
                  </a:lnTo>
                  <a:lnTo>
                    <a:pt x="553046" y="8178"/>
                  </a:lnTo>
                  <a:lnTo>
                    <a:pt x="549071" y="6197"/>
                  </a:lnTo>
                  <a:lnTo>
                    <a:pt x="540131" y="6197"/>
                  </a:lnTo>
                  <a:lnTo>
                    <a:pt x="536155" y="7188"/>
                  </a:lnTo>
                  <a:lnTo>
                    <a:pt x="534174" y="10172"/>
                  </a:lnTo>
                  <a:lnTo>
                    <a:pt x="511009" y="31165"/>
                  </a:lnTo>
                  <a:lnTo>
                    <a:pt x="486638" y="46393"/>
                  </a:lnTo>
                  <a:lnTo>
                    <a:pt x="461708" y="55664"/>
                  </a:lnTo>
                  <a:lnTo>
                    <a:pt x="436867" y="58801"/>
                  </a:lnTo>
                  <a:lnTo>
                    <a:pt x="410121" y="55727"/>
                  </a:lnTo>
                  <a:lnTo>
                    <a:pt x="385991" y="46139"/>
                  </a:lnTo>
                  <a:lnTo>
                    <a:pt x="372376" y="35966"/>
                  </a:lnTo>
                  <a:lnTo>
                    <a:pt x="363702" y="29489"/>
                  </a:lnTo>
                  <a:lnTo>
                    <a:pt x="342544" y="5207"/>
                  </a:lnTo>
                  <a:lnTo>
                    <a:pt x="337299" y="1308"/>
                  </a:lnTo>
                  <a:lnTo>
                    <a:pt x="331127" y="0"/>
                  </a:lnTo>
                  <a:lnTo>
                    <a:pt x="324954" y="1308"/>
                  </a:lnTo>
                  <a:lnTo>
                    <a:pt x="319722" y="5207"/>
                  </a:lnTo>
                  <a:lnTo>
                    <a:pt x="298551" y="29489"/>
                  </a:lnTo>
                  <a:lnTo>
                    <a:pt x="276275" y="46139"/>
                  </a:lnTo>
                  <a:lnTo>
                    <a:pt x="252133" y="55727"/>
                  </a:lnTo>
                  <a:lnTo>
                    <a:pt x="225386" y="58801"/>
                  </a:lnTo>
                  <a:lnTo>
                    <a:pt x="200558" y="55664"/>
                  </a:lnTo>
                  <a:lnTo>
                    <a:pt x="175628" y="46393"/>
                  </a:lnTo>
                  <a:lnTo>
                    <a:pt x="166890" y="40932"/>
                  </a:lnTo>
                  <a:lnTo>
                    <a:pt x="151257" y="31165"/>
                  </a:lnTo>
                  <a:lnTo>
                    <a:pt x="128092" y="10172"/>
                  </a:lnTo>
                  <a:lnTo>
                    <a:pt x="126098" y="7188"/>
                  </a:lnTo>
                  <a:lnTo>
                    <a:pt x="122135" y="6197"/>
                  </a:lnTo>
                  <a:lnTo>
                    <a:pt x="113182" y="6197"/>
                  </a:lnTo>
                  <a:lnTo>
                    <a:pt x="109220" y="8178"/>
                  </a:lnTo>
                  <a:lnTo>
                    <a:pt x="107238" y="12153"/>
                  </a:lnTo>
                  <a:lnTo>
                    <a:pt x="84937" y="40513"/>
                  </a:lnTo>
                  <a:lnTo>
                    <a:pt x="53251" y="79756"/>
                  </a:lnTo>
                  <a:lnTo>
                    <a:pt x="24714" y="114719"/>
                  </a:lnTo>
                  <a:lnTo>
                    <a:pt x="11912" y="130238"/>
                  </a:lnTo>
                  <a:lnTo>
                    <a:pt x="9931" y="133210"/>
                  </a:lnTo>
                  <a:lnTo>
                    <a:pt x="8940" y="137185"/>
                  </a:lnTo>
                  <a:lnTo>
                    <a:pt x="8940" y="144132"/>
                  </a:lnTo>
                  <a:lnTo>
                    <a:pt x="10922" y="147104"/>
                  </a:lnTo>
                  <a:lnTo>
                    <a:pt x="13893" y="150075"/>
                  </a:lnTo>
                  <a:lnTo>
                    <a:pt x="21348" y="157238"/>
                  </a:lnTo>
                  <a:lnTo>
                    <a:pt x="37731" y="177622"/>
                  </a:lnTo>
                  <a:lnTo>
                    <a:pt x="54114" y="209524"/>
                  </a:lnTo>
                  <a:lnTo>
                    <a:pt x="61569" y="251294"/>
                  </a:lnTo>
                  <a:lnTo>
                    <a:pt x="59474" y="271576"/>
                  </a:lnTo>
                  <a:lnTo>
                    <a:pt x="53746" y="289991"/>
                  </a:lnTo>
                  <a:lnTo>
                    <a:pt x="45224" y="307670"/>
                  </a:lnTo>
                  <a:lnTo>
                    <a:pt x="34759" y="325729"/>
                  </a:lnTo>
                  <a:lnTo>
                    <a:pt x="22631" y="348068"/>
                  </a:lnTo>
                  <a:lnTo>
                    <a:pt x="11430" y="372732"/>
                  </a:lnTo>
                  <a:lnTo>
                    <a:pt x="3200" y="400939"/>
                  </a:lnTo>
                  <a:lnTo>
                    <a:pt x="0" y="433882"/>
                  </a:lnTo>
                  <a:lnTo>
                    <a:pt x="7594" y="479450"/>
                  </a:lnTo>
                  <a:lnTo>
                    <a:pt x="29718" y="519061"/>
                  </a:lnTo>
                  <a:lnTo>
                    <a:pt x="65417" y="551764"/>
                  </a:lnTo>
                  <a:lnTo>
                    <a:pt x="113753" y="576618"/>
                  </a:lnTo>
                  <a:lnTo>
                    <a:pt x="173761" y="592645"/>
                  </a:lnTo>
                  <a:lnTo>
                    <a:pt x="230822" y="609180"/>
                  </a:lnTo>
                  <a:lnTo>
                    <a:pt x="278015" y="631101"/>
                  </a:lnTo>
                  <a:lnTo>
                    <a:pt x="310311" y="650417"/>
                  </a:lnTo>
                  <a:lnTo>
                    <a:pt x="322694" y="659130"/>
                  </a:lnTo>
                  <a:lnTo>
                    <a:pt x="325678" y="661123"/>
                  </a:lnTo>
                  <a:lnTo>
                    <a:pt x="328650" y="662114"/>
                  </a:lnTo>
                  <a:lnTo>
                    <a:pt x="333616" y="662114"/>
                  </a:lnTo>
                  <a:lnTo>
                    <a:pt x="336588" y="661123"/>
                  </a:lnTo>
                  <a:lnTo>
                    <a:pt x="339572" y="659130"/>
                  </a:lnTo>
                  <a:lnTo>
                    <a:pt x="351802" y="650417"/>
                  </a:lnTo>
                  <a:lnTo>
                    <a:pt x="383463" y="631342"/>
                  </a:lnTo>
                  <a:lnTo>
                    <a:pt x="383870" y="631101"/>
                  </a:lnTo>
                  <a:lnTo>
                    <a:pt x="431025" y="609180"/>
                  </a:lnTo>
                  <a:lnTo>
                    <a:pt x="488505" y="592645"/>
                  </a:lnTo>
                  <a:lnTo>
                    <a:pt x="548513" y="576618"/>
                  </a:lnTo>
                  <a:lnTo>
                    <a:pt x="596849" y="551764"/>
                  </a:lnTo>
                  <a:lnTo>
                    <a:pt x="632548" y="519061"/>
                  </a:lnTo>
                  <a:lnTo>
                    <a:pt x="654672" y="479450"/>
                  </a:lnTo>
                  <a:lnTo>
                    <a:pt x="662254" y="433882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613409" y="5555742"/>
              <a:ext cx="731520" cy="70713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02133" y="6557518"/>
              <a:ext cx="1562150" cy="174878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550669" y="6082283"/>
              <a:ext cx="2054225" cy="105410"/>
            </a:xfrm>
            <a:custGeom>
              <a:avLst/>
              <a:gdLst/>
              <a:ahLst/>
              <a:cxnLst/>
              <a:rect l="l" t="t" r="r" b="b"/>
              <a:pathLst>
                <a:path w="2054225" h="105410">
                  <a:moveTo>
                    <a:pt x="105156" y="0"/>
                  </a:moveTo>
                  <a:lnTo>
                    <a:pt x="0" y="52578"/>
                  </a:lnTo>
                  <a:lnTo>
                    <a:pt x="105156" y="105156"/>
                  </a:lnTo>
                  <a:lnTo>
                    <a:pt x="105156" y="70104"/>
                  </a:lnTo>
                  <a:lnTo>
                    <a:pt x="87630" y="70104"/>
                  </a:lnTo>
                  <a:lnTo>
                    <a:pt x="87630" y="35052"/>
                  </a:lnTo>
                  <a:lnTo>
                    <a:pt x="105156" y="35052"/>
                  </a:lnTo>
                  <a:lnTo>
                    <a:pt x="105156" y="0"/>
                  </a:lnTo>
                  <a:close/>
                </a:path>
                <a:path w="2054225" h="105410">
                  <a:moveTo>
                    <a:pt x="105156" y="35052"/>
                  </a:moveTo>
                  <a:lnTo>
                    <a:pt x="87630" y="35052"/>
                  </a:lnTo>
                  <a:lnTo>
                    <a:pt x="87630" y="70104"/>
                  </a:lnTo>
                  <a:lnTo>
                    <a:pt x="105156" y="70104"/>
                  </a:lnTo>
                  <a:lnTo>
                    <a:pt x="105156" y="35052"/>
                  </a:lnTo>
                  <a:close/>
                </a:path>
                <a:path w="2054225" h="105410">
                  <a:moveTo>
                    <a:pt x="2054097" y="35052"/>
                  </a:moveTo>
                  <a:lnTo>
                    <a:pt x="105156" y="35052"/>
                  </a:lnTo>
                  <a:lnTo>
                    <a:pt x="105156" y="70104"/>
                  </a:lnTo>
                  <a:lnTo>
                    <a:pt x="2054097" y="70104"/>
                  </a:lnTo>
                  <a:lnTo>
                    <a:pt x="2054097" y="350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9500616" y="4322317"/>
            <a:ext cx="74485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 b="1">
                <a:solidFill>
                  <a:srgbClr val="FFFFFF"/>
                </a:solidFill>
                <a:latin typeface="Carlito"/>
                <a:cs typeface="Carlito"/>
              </a:rPr>
              <a:t>3.4.5.6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45" name="object 4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55520" y="1737360"/>
            <a:ext cx="10119360" cy="52357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924050" y="6193535"/>
            <a:ext cx="1309370" cy="440055"/>
          </a:xfrm>
          <a:prstGeom prst="rect">
            <a:avLst/>
          </a:prstGeom>
          <a:solidFill>
            <a:srgbClr val="000000"/>
          </a:solidFill>
          <a:ln w="67055">
            <a:solidFill>
              <a:srgbClr val="FCC500"/>
            </a:solidFill>
          </a:ln>
        </p:spPr>
        <p:txBody>
          <a:bodyPr wrap="square" lIns="0" tIns="38735" rIns="0" bIns="0" rtlCol="0" vert="horz">
            <a:spAutoFit/>
          </a:bodyPr>
          <a:lstStyle/>
          <a:p>
            <a:pPr marL="257810">
              <a:lnSpc>
                <a:spcPct val="100000"/>
              </a:lnSpc>
              <a:spcBef>
                <a:spcPts val="305"/>
              </a:spcBef>
            </a:pPr>
            <a:r>
              <a:rPr dirty="0" sz="2000" spc="-5">
                <a:solidFill>
                  <a:srgbClr val="FCC500"/>
                </a:solidFill>
                <a:latin typeface="Carlito"/>
                <a:cs typeface="Carlito"/>
              </a:rPr>
              <a:t>2.3.4.5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82927" y="3297173"/>
            <a:ext cx="8602345" cy="2068830"/>
            <a:chOff x="1582927" y="3297173"/>
            <a:chExt cx="8602345" cy="2068830"/>
          </a:xfrm>
        </p:grpSpPr>
        <p:sp>
          <p:nvSpPr>
            <p:cNvPr id="5" name="object 5"/>
            <p:cNvSpPr/>
            <p:nvPr/>
          </p:nvSpPr>
          <p:spPr>
            <a:xfrm>
              <a:off x="1582927" y="4203064"/>
              <a:ext cx="2574290" cy="1163320"/>
            </a:xfrm>
            <a:custGeom>
              <a:avLst/>
              <a:gdLst/>
              <a:ahLst/>
              <a:cxnLst/>
              <a:rect l="l" t="t" r="r" b="b"/>
              <a:pathLst>
                <a:path w="2574290" h="1163320">
                  <a:moveTo>
                    <a:pt x="161544" y="1050925"/>
                  </a:moveTo>
                  <a:lnTo>
                    <a:pt x="0" y="1122553"/>
                  </a:lnTo>
                  <a:lnTo>
                    <a:pt x="17780" y="1162939"/>
                  </a:lnTo>
                  <a:lnTo>
                    <a:pt x="179451" y="1091438"/>
                  </a:lnTo>
                  <a:lnTo>
                    <a:pt x="161544" y="1050925"/>
                  </a:lnTo>
                  <a:close/>
                </a:path>
                <a:path w="2574290" h="1163320">
                  <a:moveTo>
                    <a:pt x="444499" y="925703"/>
                  </a:moveTo>
                  <a:lnTo>
                    <a:pt x="282828" y="997331"/>
                  </a:lnTo>
                  <a:lnTo>
                    <a:pt x="300735" y="1037717"/>
                  </a:lnTo>
                  <a:lnTo>
                    <a:pt x="462407" y="966089"/>
                  </a:lnTo>
                  <a:lnTo>
                    <a:pt x="444499" y="925703"/>
                  </a:lnTo>
                  <a:close/>
                </a:path>
                <a:path w="2574290" h="1163320">
                  <a:moveTo>
                    <a:pt x="727329" y="800481"/>
                  </a:moveTo>
                  <a:lnTo>
                    <a:pt x="565658" y="872109"/>
                  </a:lnTo>
                  <a:lnTo>
                    <a:pt x="583565" y="912495"/>
                  </a:lnTo>
                  <a:lnTo>
                    <a:pt x="745235" y="840867"/>
                  </a:lnTo>
                  <a:lnTo>
                    <a:pt x="727329" y="800481"/>
                  </a:lnTo>
                  <a:close/>
                </a:path>
                <a:path w="2574290" h="1163320">
                  <a:moveTo>
                    <a:pt x="1010285" y="675259"/>
                  </a:moveTo>
                  <a:lnTo>
                    <a:pt x="848614" y="746760"/>
                  </a:lnTo>
                  <a:lnTo>
                    <a:pt x="866521" y="787273"/>
                  </a:lnTo>
                  <a:lnTo>
                    <a:pt x="1028191" y="715645"/>
                  </a:lnTo>
                  <a:lnTo>
                    <a:pt x="1010285" y="675259"/>
                  </a:lnTo>
                  <a:close/>
                </a:path>
                <a:path w="2574290" h="1163320">
                  <a:moveTo>
                    <a:pt x="1293114" y="550037"/>
                  </a:moveTo>
                  <a:lnTo>
                    <a:pt x="1131442" y="621538"/>
                  </a:lnTo>
                  <a:lnTo>
                    <a:pt x="1149349" y="661924"/>
                  </a:lnTo>
                  <a:lnTo>
                    <a:pt x="1311021" y="590423"/>
                  </a:lnTo>
                  <a:lnTo>
                    <a:pt x="1293114" y="550037"/>
                  </a:lnTo>
                  <a:close/>
                </a:path>
                <a:path w="2574290" h="1163320">
                  <a:moveTo>
                    <a:pt x="1576070" y="424688"/>
                  </a:moveTo>
                  <a:lnTo>
                    <a:pt x="1414398" y="496315"/>
                  </a:lnTo>
                  <a:lnTo>
                    <a:pt x="1432305" y="536701"/>
                  </a:lnTo>
                  <a:lnTo>
                    <a:pt x="1593977" y="465200"/>
                  </a:lnTo>
                  <a:lnTo>
                    <a:pt x="1576070" y="424688"/>
                  </a:lnTo>
                  <a:close/>
                </a:path>
                <a:path w="2574290" h="1163320">
                  <a:moveTo>
                    <a:pt x="1858899" y="299465"/>
                  </a:moveTo>
                  <a:lnTo>
                    <a:pt x="1697227" y="371094"/>
                  </a:lnTo>
                  <a:lnTo>
                    <a:pt x="1715135" y="411480"/>
                  </a:lnTo>
                  <a:lnTo>
                    <a:pt x="1876806" y="339851"/>
                  </a:lnTo>
                  <a:lnTo>
                    <a:pt x="1858899" y="299465"/>
                  </a:lnTo>
                  <a:close/>
                </a:path>
                <a:path w="2574290" h="1163320">
                  <a:moveTo>
                    <a:pt x="2141855" y="174244"/>
                  </a:moveTo>
                  <a:lnTo>
                    <a:pt x="1980184" y="245872"/>
                  </a:lnTo>
                  <a:lnTo>
                    <a:pt x="1998091" y="286258"/>
                  </a:lnTo>
                  <a:lnTo>
                    <a:pt x="2159635" y="214630"/>
                  </a:lnTo>
                  <a:lnTo>
                    <a:pt x="2141855" y="174244"/>
                  </a:lnTo>
                  <a:close/>
                </a:path>
                <a:path w="2574290" h="1163320">
                  <a:moveTo>
                    <a:pt x="2424684" y="49022"/>
                  </a:moveTo>
                  <a:lnTo>
                    <a:pt x="2263013" y="120523"/>
                  </a:lnTo>
                  <a:lnTo>
                    <a:pt x="2280920" y="161036"/>
                  </a:lnTo>
                  <a:lnTo>
                    <a:pt x="2442591" y="89408"/>
                  </a:lnTo>
                  <a:lnTo>
                    <a:pt x="2424684" y="49022"/>
                  </a:lnTo>
                  <a:close/>
                </a:path>
                <a:path w="2574290" h="1163320">
                  <a:moveTo>
                    <a:pt x="2426081" y="0"/>
                  </a:moveTo>
                  <a:lnTo>
                    <a:pt x="2479802" y="121285"/>
                  </a:lnTo>
                  <a:lnTo>
                    <a:pt x="2574163" y="6985"/>
                  </a:lnTo>
                  <a:lnTo>
                    <a:pt x="24260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450079" y="3721607"/>
              <a:ext cx="479298" cy="55702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053833" y="3297173"/>
              <a:ext cx="478535" cy="5562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706356" y="4741163"/>
              <a:ext cx="478535" cy="5562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4317746" y="3239769"/>
            <a:ext cx="74485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 b="1">
                <a:solidFill>
                  <a:srgbClr val="FFFFFF"/>
                </a:solidFill>
                <a:latin typeface="Carlito"/>
                <a:cs typeface="Carlito"/>
              </a:rPr>
              <a:t>1.2.3.4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76542" y="2863088"/>
            <a:ext cx="74485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 b="1">
                <a:solidFill>
                  <a:srgbClr val="FFFFFF"/>
                </a:solidFill>
                <a:latin typeface="Carlito"/>
                <a:cs typeface="Carlito"/>
              </a:rPr>
              <a:t>2.3.4.5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02133" y="3465576"/>
            <a:ext cx="10506710" cy="3267075"/>
            <a:chOff x="202133" y="3465576"/>
            <a:chExt cx="10506710" cy="3267075"/>
          </a:xfrm>
        </p:grpSpPr>
        <p:sp>
          <p:nvSpPr>
            <p:cNvPr id="12" name="object 12"/>
            <p:cNvSpPr/>
            <p:nvPr/>
          </p:nvSpPr>
          <p:spPr>
            <a:xfrm>
              <a:off x="4255769" y="4480814"/>
              <a:ext cx="204088" cy="1225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478400" y="4529963"/>
              <a:ext cx="60578" cy="1701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985893" y="4529963"/>
              <a:ext cx="60579" cy="1701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559245" y="4452620"/>
              <a:ext cx="409756" cy="15074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076698" y="4439539"/>
              <a:ext cx="93217" cy="16141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637265" y="4114673"/>
              <a:ext cx="229370" cy="12242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894068" y="4163822"/>
              <a:ext cx="60578" cy="1701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685023" y="4163822"/>
              <a:ext cx="60578" cy="1701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974459" y="4062222"/>
              <a:ext cx="683387" cy="17487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775829" y="4073398"/>
              <a:ext cx="93218" cy="16141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9179433" y="5557520"/>
              <a:ext cx="232156" cy="16522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9431909" y="5606669"/>
              <a:ext cx="60579" cy="1701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9511284" y="5505069"/>
              <a:ext cx="996315" cy="17500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0524617" y="5606669"/>
              <a:ext cx="60578" cy="1701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0615295" y="5516245"/>
              <a:ext cx="93345" cy="16129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174998" y="3465576"/>
              <a:ext cx="1034034" cy="104165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578729" y="5422138"/>
              <a:ext cx="1750989" cy="19608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550669" y="5732526"/>
              <a:ext cx="2054225" cy="105410"/>
            </a:xfrm>
            <a:custGeom>
              <a:avLst/>
              <a:gdLst/>
              <a:ahLst/>
              <a:cxnLst/>
              <a:rect l="l" t="t" r="r" b="b"/>
              <a:pathLst>
                <a:path w="2054225" h="105410">
                  <a:moveTo>
                    <a:pt x="1948942" y="0"/>
                  </a:moveTo>
                  <a:lnTo>
                    <a:pt x="1948942" y="105156"/>
                  </a:lnTo>
                  <a:lnTo>
                    <a:pt x="2019045" y="70104"/>
                  </a:lnTo>
                  <a:lnTo>
                    <a:pt x="1966468" y="70104"/>
                  </a:lnTo>
                  <a:lnTo>
                    <a:pt x="1966468" y="35051"/>
                  </a:lnTo>
                  <a:lnTo>
                    <a:pt x="2019045" y="35051"/>
                  </a:lnTo>
                  <a:lnTo>
                    <a:pt x="1948942" y="0"/>
                  </a:lnTo>
                  <a:close/>
                </a:path>
                <a:path w="2054225" h="105410">
                  <a:moveTo>
                    <a:pt x="1948942" y="35051"/>
                  </a:moveTo>
                  <a:lnTo>
                    <a:pt x="0" y="35051"/>
                  </a:lnTo>
                  <a:lnTo>
                    <a:pt x="0" y="70104"/>
                  </a:lnTo>
                  <a:lnTo>
                    <a:pt x="1948942" y="70104"/>
                  </a:lnTo>
                  <a:lnTo>
                    <a:pt x="1948942" y="35051"/>
                  </a:lnTo>
                  <a:close/>
                </a:path>
                <a:path w="2054225" h="105410">
                  <a:moveTo>
                    <a:pt x="2019045" y="35051"/>
                  </a:moveTo>
                  <a:lnTo>
                    <a:pt x="1966468" y="35051"/>
                  </a:lnTo>
                  <a:lnTo>
                    <a:pt x="1966468" y="70104"/>
                  </a:lnTo>
                  <a:lnTo>
                    <a:pt x="2019045" y="70104"/>
                  </a:lnTo>
                  <a:lnTo>
                    <a:pt x="2054097" y="52578"/>
                  </a:lnTo>
                  <a:lnTo>
                    <a:pt x="2019045" y="350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706368" y="5360441"/>
              <a:ext cx="992505" cy="991869"/>
            </a:xfrm>
            <a:custGeom>
              <a:avLst/>
              <a:gdLst/>
              <a:ahLst/>
              <a:cxnLst/>
              <a:rect l="l" t="t" r="r" b="b"/>
              <a:pathLst>
                <a:path w="992504" h="991870">
                  <a:moveTo>
                    <a:pt x="991893" y="0"/>
                  </a:moveTo>
                  <a:lnTo>
                    <a:pt x="0" y="0"/>
                  </a:lnTo>
                  <a:lnTo>
                    <a:pt x="0" y="991303"/>
                  </a:lnTo>
                  <a:lnTo>
                    <a:pt x="991893" y="991303"/>
                  </a:lnTo>
                  <a:lnTo>
                    <a:pt x="991893" y="0"/>
                  </a:lnTo>
                  <a:close/>
                </a:path>
              </a:pathLst>
            </a:custGeom>
            <a:solidFill>
              <a:srgbClr val="5E41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066786" y="5766286"/>
              <a:ext cx="123121" cy="19349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225651" y="5766286"/>
              <a:ext cx="122115" cy="19349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871175" y="5523928"/>
              <a:ext cx="662305" cy="662305"/>
            </a:xfrm>
            <a:custGeom>
              <a:avLst/>
              <a:gdLst/>
              <a:ahLst/>
              <a:cxnLst/>
              <a:rect l="l" t="t" r="r" b="b"/>
              <a:pathLst>
                <a:path w="662304" h="662304">
                  <a:moveTo>
                    <a:pt x="595731" y="433882"/>
                  </a:moveTo>
                  <a:lnTo>
                    <a:pt x="593648" y="413181"/>
                  </a:lnTo>
                  <a:lnTo>
                    <a:pt x="587921" y="394804"/>
                  </a:lnTo>
                  <a:lnTo>
                    <a:pt x="579399" y="377367"/>
                  </a:lnTo>
                  <a:lnTo>
                    <a:pt x="568921" y="359460"/>
                  </a:lnTo>
                  <a:lnTo>
                    <a:pt x="568921" y="433882"/>
                  </a:lnTo>
                  <a:lnTo>
                    <a:pt x="556094" y="464096"/>
                  </a:lnTo>
                  <a:lnTo>
                    <a:pt x="526605" y="484365"/>
                  </a:lnTo>
                  <a:lnTo>
                    <a:pt x="493953" y="496252"/>
                  </a:lnTo>
                  <a:lnTo>
                    <a:pt x="430606" y="511111"/>
                  </a:lnTo>
                  <a:lnTo>
                    <a:pt x="392938" y="524306"/>
                  </a:lnTo>
                  <a:lnTo>
                    <a:pt x="359371" y="539178"/>
                  </a:lnTo>
                  <a:lnTo>
                    <a:pt x="330631" y="553948"/>
                  </a:lnTo>
                  <a:lnTo>
                    <a:pt x="302475" y="539178"/>
                  </a:lnTo>
                  <a:lnTo>
                    <a:pt x="269201" y="524306"/>
                  </a:lnTo>
                  <a:lnTo>
                    <a:pt x="231635" y="511111"/>
                  </a:lnTo>
                  <a:lnTo>
                    <a:pt x="168313" y="496252"/>
                  </a:lnTo>
                  <a:lnTo>
                    <a:pt x="135661" y="484365"/>
                  </a:lnTo>
                  <a:lnTo>
                    <a:pt x="106172" y="464096"/>
                  </a:lnTo>
                  <a:lnTo>
                    <a:pt x="93345" y="433882"/>
                  </a:lnTo>
                  <a:lnTo>
                    <a:pt x="94957" y="417982"/>
                  </a:lnTo>
                  <a:lnTo>
                    <a:pt x="99542" y="403491"/>
                  </a:lnTo>
                  <a:lnTo>
                    <a:pt x="106743" y="388810"/>
                  </a:lnTo>
                  <a:lnTo>
                    <a:pt x="116179" y="372351"/>
                  </a:lnTo>
                  <a:lnTo>
                    <a:pt x="129349" y="348411"/>
                  </a:lnTo>
                  <a:lnTo>
                    <a:pt x="141871" y="320751"/>
                  </a:lnTo>
                  <a:lnTo>
                    <a:pt x="151218" y="288632"/>
                  </a:lnTo>
                  <a:lnTo>
                    <a:pt x="154901" y="251294"/>
                  </a:lnTo>
                  <a:lnTo>
                    <a:pt x="153022" y="222072"/>
                  </a:lnTo>
                  <a:lnTo>
                    <a:pt x="147320" y="193865"/>
                  </a:lnTo>
                  <a:lnTo>
                    <a:pt x="137718" y="166598"/>
                  </a:lnTo>
                  <a:lnTo>
                    <a:pt x="124117" y="140157"/>
                  </a:lnTo>
                  <a:lnTo>
                    <a:pt x="127101" y="136194"/>
                  </a:lnTo>
                  <a:lnTo>
                    <a:pt x="130073" y="133210"/>
                  </a:lnTo>
                  <a:lnTo>
                    <a:pt x="133045" y="129247"/>
                  </a:lnTo>
                  <a:lnTo>
                    <a:pt x="155575" y="139090"/>
                  </a:lnTo>
                  <a:lnTo>
                    <a:pt x="178473" y="146240"/>
                  </a:lnTo>
                  <a:lnTo>
                    <a:pt x="201752" y="150583"/>
                  </a:lnTo>
                  <a:lnTo>
                    <a:pt x="225386" y="152057"/>
                  </a:lnTo>
                  <a:lnTo>
                    <a:pt x="253847" y="150202"/>
                  </a:lnTo>
                  <a:lnTo>
                    <a:pt x="280987" y="144627"/>
                  </a:lnTo>
                  <a:lnTo>
                    <a:pt x="306654" y="135318"/>
                  </a:lnTo>
                  <a:lnTo>
                    <a:pt x="317842" y="129247"/>
                  </a:lnTo>
                  <a:lnTo>
                    <a:pt x="323329" y="126276"/>
                  </a:lnTo>
                  <a:lnTo>
                    <a:pt x="330631" y="122301"/>
                  </a:lnTo>
                  <a:lnTo>
                    <a:pt x="355193" y="135318"/>
                  </a:lnTo>
                  <a:lnTo>
                    <a:pt x="381152" y="144627"/>
                  </a:lnTo>
                  <a:lnTo>
                    <a:pt x="408406" y="150202"/>
                  </a:lnTo>
                  <a:lnTo>
                    <a:pt x="436867" y="152057"/>
                  </a:lnTo>
                  <a:lnTo>
                    <a:pt x="460514" y="150583"/>
                  </a:lnTo>
                  <a:lnTo>
                    <a:pt x="483781" y="146240"/>
                  </a:lnTo>
                  <a:lnTo>
                    <a:pt x="506691" y="139090"/>
                  </a:lnTo>
                  <a:lnTo>
                    <a:pt x="529209" y="129247"/>
                  </a:lnTo>
                  <a:lnTo>
                    <a:pt x="532193" y="133210"/>
                  </a:lnTo>
                  <a:lnTo>
                    <a:pt x="535165" y="136194"/>
                  </a:lnTo>
                  <a:lnTo>
                    <a:pt x="538149" y="140157"/>
                  </a:lnTo>
                  <a:lnTo>
                    <a:pt x="524548" y="166598"/>
                  </a:lnTo>
                  <a:lnTo>
                    <a:pt x="514934" y="193865"/>
                  </a:lnTo>
                  <a:lnTo>
                    <a:pt x="509244" y="222072"/>
                  </a:lnTo>
                  <a:lnTo>
                    <a:pt x="507365" y="251294"/>
                  </a:lnTo>
                  <a:lnTo>
                    <a:pt x="511048" y="288632"/>
                  </a:lnTo>
                  <a:lnTo>
                    <a:pt x="520395" y="320751"/>
                  </a:lnTo>
                  <a:lnTo>
                    <a:pt x="532917" y="348411"/>
                  </a:lnTo>
                  <a:lnTo>
                    <a:pt x="546100" y="372351"/>
                  </a:lnTo>
                  <a:lnTo>
                    <a:pt x="555523" y="388810"/>
                  </a:lnTo>
                  <a:lnTo>
                    <a:pt x="562724" y="403491"/>
                  </a:lnTo>
                  <a:lnTo>
                    <a:pt x="567309" y="417982"/>
                  </a:lnTo>
                  <a:lnTo>
                    <a:pt x="568921" y="433882"/>
                  </a:lnTo>
                  <a:lnTo>
                    <a:pt x="568921" y="359460"/>
                  </a:lnTo>
                  <a:lnTo>
                    <a:pt x="556641" y="336981"/>
                  </a:lnTo>
                  <a:lnTo>
                    <a:pt x="545096" y="312077"/>
                  </a:lnTo>
                  <a:lnTo>
                    <a:pt x="536536" y="283819"/>
                  </a:lnTo>
                  <a:lnTo>
                    <a:pt x="533184" y="251294"/>
                  </a:lnTo>
                  <a:lnTo>
                    <a:pt x="535216" y="223558"/>
                  </a:lnTo>
                  <a:lnTo>
                    <a:pt x="541248" y="196837"/>
                  </a:lnTo>
                  <a:lnTo>
                    <a:pt x="551192" y="171056"/>
                  </a:lnTo>
                  <a:lnTo>
                    <a:pt x="564959" y="146113"/>
                  </a:lnTo>
                  <a:lnTo>
                    <a:pt x="567931" y="141147"/>
                  </a:lnTo>
                  <a:lnTo>
                    <a:pt x="567931" y="135204"/>
                  </a:lnTo>
                  <a:lnTo>
                    <a:pt x="563968" y="130238"/>
                  </a:lnTo>
                  <a:lnTo>
                    <a:pt x="563118" y="129247"/>
                  </a:lnTo>
                  <a:lnTo>
                    <a:pt x="560590" y="126276"/>
                  </a:lnTo>
                  <a:lnTo>
                    <a:pt x="558749" y="124117"/>
                  </a:lnTo>
                  <a:lnTo>
                    <a:pt x="553542" y="117716"/>
                  </a:lnTo>
                  <a:lnTo>
                    <a:pt x="548322" y="111125"/>
                  </a:lnTo>
                  <a:lnTo>
                    <a:pt x="543102" y="104432"/>
                  </a:lnTo>
                  <a:lnTo>
                    <a:pt x="539140" y="99479"/>
                  </a:lnTo>
                  <a:lnTo>
                    <a:pt x="532193" y="98488"/>
                  </a:lnTo>
                  <a:lnTo>
                    <a:pt x="526237" y="101460"/>
                  </a:lnTo>
                  <a:lnTo>
                    <a:pt x="504317" y="112039"/>
                  </a:lnTo>
                  <a:lnTo>
                    <a:pt x="481926" y="119824"/>
                  </a:lnTo>
                  <a:lnTo>
                    <a:pt x="459346" y="124625"/>
                  </a:lnTo>
                  <a:lnTo>
                    <a:pt x="436867" y="126276"/>
                  </a:lnTo>
                  <a:lnTo>
                    <a:pt x="410210" y="124256"/>
                  </a:lnTo>
                  <a:lnTo>
                    <a:pt x="401942" y="122301"/>
                  </a:lnTo>
                  <a:lnTo>
                    <a:pt x="385114" y="118325"/>
                  </a:lnTo>
                  <a:lnTo>
                    <a:pt x="361340" y="108686"/>
                  </a:lnTo>
                  <a:lnTo>
                    <a:pt x="338582" y="95516"/>
                  </a:lnTo>
                  <a:lnTo>
                    <a:pt x="334606" y="91541"/>
                  </a:lnTo>
                  <a:lnTo>
                    <a:pt x="327660" y="91541"/>
                  </a:lnTo>
                  <a:lnTo>
                    <a:pt x="277152" y="118325"/>
                  </a:lnTo>
                  <a:lnTo>
                    <a:pt x="225386" y="126276"/>
                  </a:lnTo>
                  <a:lnTo>
                    <a:pt x="202907" y="124625"/>
                  </a:lnTo>
                  <a:lnTo>
                    <a:pt x="180340" y="119824"/>
                  </a:lnTo>
                  <a:lnTo>
                    <a:pt x="157949" y="112039"/>
                  </a:lnTo>
                  <a:lnTo>
                    <a:pt x="136029" y="101460"/>
                  </a:lnTo>
                  <a:lnTo>
                    <a:pt x="130073" y="98488"/>
                  </a:lnTo>
                  <a:lnTo>
                    <a:pt x="123126" y="99479"/>
                  </a:lnTo>
                  <a:lnTo>
                    <a:pt x="119151" y="104432"/>
                  </a:lnTo>
                  <a:lnTo>
                    <a:pt x="113944" y="111125"/>
                  </a:lnTo>
                  <a:lnTo>
                    <a:pt x="108724" y="117716"/>
                  </a:lnTo>
                  <a:lnTo>
                    <a:pt x="103390" y="124256"/>
                  </a:lnTo>
                  <a:lnTo>
                    <a:pt x="98298" y="130238"/>
                  </a:lnTo>
                  <a:lnTo>
                    <a:pt x="94335" y="135204"/>
                  </a:lnTo>
                  <a:lnTo>
                    <a:pt x="94335" y="141147"/>
                  </a:lnTo>
                  <a:lnTo>
                    <a:pt x="97370" y="146240"/>
                  </a:lnTo>
                  <a:lnTo>
                    <a:pt x="111074" y="171056"/>
                  </a:lnTo>
                  <a:lnTo>
                    <a:pt x="121018" y="196837"/>
                  </a:lnTo>
                  <a:lnTo>
                    <a:pt x="127050" y="223558"/>
                  </a:lnTo>
                  <a:lnTo>
                    <a:pt x="129082" y="251294"/>
                  </a:lnTo>
                  <a:lnTo>
                    <a:pt x="125730" y="283959"/>
                  </a:lnTo>
                  <a:lnTo>
                    <a:pt x="117170" y="312445"/>
                  </a:lnTo>
                  <a:lnTo>
                    <a:pt x="105625" y="337400"/>
                  </a:lnTo>
                  <a:lnTo>
                    <a:pt x="93345" y="359460"/>
                  </a:lnTo>
                  <a:lnTo>
                    <a:pt x="82867" y="377367"/>
                  </a:lnTo>
                  <a:lnTo>
                    <a:pt x="74345" y="394804"/>
                  </a:lnTo>
                  <a:lnTo>
                    <a:pt x="68618" y="413181"/>
                  </a:lnTo>
                  <a:lnTo>
                    <a:pt x="66522" y="433882"/>
                  </a:lnTo>
                  <a:lnTo>
                    <a:pt x="81241" y="475805"/>
                  </a:lnTo>
                  <a:lnTo>
                    <a:pt x="115671" y="503593"/>
                  </a:lnTo>
                  <a:lnTo>
                    <a:pt x="155333" y="519836"/>
                  </a:lnTo>
                  <a:lnTo>
                    <a:pt x="226656" y="537070"/>
                  </a:lnTo>
                  <a:lnTo>
                    <a:pt x="264109" y="550595"/>
                  </a:lnTo>
                  <a:lnTo>
                    <a:pt x="297091" y="565810"/>
                  </a:lnTo>
                  <a:lnTo>
                    <a:pt x="324675" y="580732"/>
                  </a:lnTo>
                  <a:lnTo>
                    <a:pt x="328650" y="582714"/>
                  </a:lnTo>
                  <a:lnTo>
                    <a:pt x="333616" y="582714"/>
                  </a:lnTo>
                  <a:lnTo>
                    <a:pt x="337578" y="580732"/>
                  </a:lnTo>
                  <a:lnTo>
                    <a:pt x="365163" y="565810"/>
                  </a:lnTo>
                  <a:lnTo>
                    <a:pt x="390880" y="553948"/>
                  </a:lnTo>
                  <a:lnTo>
                    <a:pt x="398157" y="550595"/>
                  </a:lnTo>
                  <a:lnTo>
                    <a:pt x="435597" y="537070"/>
                  </a:lnTo>
                  <a:lnTo>
                    <a:pt x="506933" y="519836"/>
                  </a:lnTo>
                  <a:lnTo>
                    <a:pt x="546582" y="503593"/>
                  </a:lnTo>
                  <a:lnTo>
                    <a:pt x="581025" y="475805"/>
                  </a:lnTo>
                  <a:lnTo>
                    <a:pt x="595731" y="433882"/>
                  </a:lnTo>
                  <a:close/>
                </a:path>
                <a:path w="662304" h="662304">
                  <a:moveTo>
                    <a:pt x="662254" y="433882"/>
                  </a:moveTo>
                  <a:lnTo>
                    <a:pt x="659066" y="400939"/>
                  </a:lnTo>
                  <a:lnTo>
                    <a:pt x="650836" y="372732"/>
                  </a:lnTo>
                  <a:lnTo>
                    <a:pt x="639635" y="348068"/>
                  </a:lnTo>
                  <a:lnTo>
                    <a:pt x="634453" y="338531"/>
                  </a:lnTo>
                  <a:lnTo>
                    <a:pt x="634453" y="433882"/>
                  </a:lnTo>
                  <a:lnTo>
                    <a:pt x="622198" y="484378"/>
                  </a:lnTo>
                  <a:lnTo>
                    <a:pt x="591629" y="520636"/>
                  </a:lnTo>
                  <a:lnTo>
                    <a:pt x="552107" y="544842"/>
                  </a:lnTo>
                  <a:lnTo>
                    <a:pt x="512965" y="559181"/>
                  </a:lnTo>
                  <a:lnTo>
                    <a:pt x="483539" y="565861"/>
                  </a:lnTo>
                  <a:lnTo>
                    <a:pt x="432562" y="579437"/>
                  </a:lnTo>
                  <a:lnTo>
                    <a:pt x="388467" y="597852"/>
                  </a:lnTo>
                  <a:lnTo>
                    <a:pt x="353695" y="616648"/>
                  </a:lnTo>
                  <a:lnTo>
                    <a:pt x="330631" y="631342"/>
                  </a:lnTo>
                  <a:lnTo>
                    <a:pt x="308152" y="616648"/>
                  </a:lnTo>
                  <a:lnTo>
                    <a:pt x="273672" y="597852"/>
                  </a:lnTo>
                  <a:lnTo>
                    <a:pt x="229692" y="579437"/>
                  </a:lnTo>
                  <a:lnTo>
                    <a:pt x="178714" y="565861"/>
                  </a:lnTo>
                  <a:lnTo>
                    <a:pt x="149301" y="559181"/>
                  </a:lnTo>
                  <a:lnTo>
                    <a:pt x="110159" y="544842"/>
                  </a:lnTo>
                  <a:lnTo>
                    <a:pt x="70637" y="520636"/>
                  </a:lnTo>
                  <a:lnTo>
                    <a:pt x="40068" y="484378"/>
                  </a:lnTo>
                  <a:lnTo>
                    <a:pt x="27813" y="433882"/>
                  </a:lnTo>
                  <a:lnTo>
                    <a:pt x="30378" y="406311"/>
                  </a:lnTo>
                  <a:lnTo>
                    <a:pt x="37236" y="382282"/>
                  </a:lnTo>
                  <a:lnTo>
                    <a:pt x="47078" y="360476"/>
                  </a:lnTo>
                  <a:lnTo>
                    <a:pt x="58585" y="339610"/>
                  </a:lnTo>
                  <a:lnTo>
                    <a:pt x="70091" y="319951"/>
                  </a:lnTo>
                  <a:lnTo>
                    <a:pt x="79933" y="299173"/>
                  </a:lnTo>
                  <a:lnTo>
                    <a:pt x="86791" y="276542"/>
                  </a:lnTo>
                  <a:lnTo>
                    <a:pt x="89369" y="251294"/>
                  </a:lnTo>
                  <a:lnTo>
                    <a:pt x="84289" y="212128"/>
                  </a:lnTo>
                  <a:lnTo>
                    <a:pt x="71869" y="179857"/>
                  </a:lnTo>
                  <a:lnTo>
                    <a:pt x="56273" y="155016"/>
                  </a:lnTo>
                  <a:lnTo>
                    <a:pt x="41706" y="138176"/>
                  </a:lnTo>
                  <a:lnTo>
                    <a:pt x="58013" y="117538"/>
                  </a:lnTo>
                  <a:lnTo>
                    <a:pt x="79070" y="91414"/>
                  </a:lnTo>
                  <a:lnTo>
                    <a:pt x="108140" y="55664"/>
                  </a:lnTo>
                  <a:lnTo>
                    <a:pt x="120154" y="40932"/>
                  </a:lnTo>
                  <a:lnTo>
                    <a:pt x="144830" y="60617"/>
                  </a:lnTo>
                  <a:lnTo>
                    <a:pt x="170903" y="74917"/>
                  </a:lnTo>
                  <a:lnTo>
                    <a:pt x="197916" y="83629"/>
                  </a:lnTo>
                  <a:lnTo>
                    <a:pt x="225386" y="86575"/>
                  </a:lnTo>
                  <a:lnTo>
                    <a:pt x="254825" y="83553"/>
                  </a:lnTo>
                  <a:lnTo>
                    <a:pt x="282105" y="74295"/>
                  </a:lnTo>
                  <a:lnTo>
                    <a:pt x="306920" y="58801"/>
                  </a:lnTo>
                  <a:lnTo>
                    <a:pt x="307352" y="58534"/>
                  </a:lnTo>
                  <a:lnTo>
                    <a:pt x="330631" y="35966"/>
                  </a:lnTo>
                  <a:lnTo>
                    <a:pt x="354495" y="58534"/>
                  </a:lnTo>
                  <a:lnTo>
                    <a:pt x="380034" y="74295"/>
                  </a:lnTo>
                  <a:lnTo>
                    <a:pt x="407428" y="83553"/>
                  </a:lnTo>
                  <a:lnTo>
                    <a:pt x="436867" y="86575"/>
                  </a:lnTo>
                  <a:lnTo>
                    <a:pt x="464350" y="83629"/>
                  </a:lnTo>
                  <a:lnTo>
                    <a:pt x="491350" y="74917"/>
                  </a:lnTo>
                  <a:lnTo>
                    <a:pt x="517436" y="60617"/>
                  </a:lnTo>
                  <a:lnTo>
                    <a:pt x="519722" y="58801"/>
                  </a:lnTo>
                  <a:lnTo>
                    <a:pt x="542112" y="40932"/>
                  </a:lnTo>
                  <a:lnTo>
                    <a:pt x="554177" y="55727"/>
                  </a:lnTo>
                  <a:lnTo>
                    <a:pt x="583196" y="91414"/>
                  </a:lnTo>
                  <a:lnTo>
                    <a:pt x="604253" y="117538"/>
                  </a:lnTo>
                  <a:lnTo>
                    <a:pt x="620560" y="138176"/>
                  </a:lnTo>
                  <a:lnTo>
                    <a:pt x="605993" y="155016"/>
                  </a:lnTo>
                  <a:lnTo>
                    <a:pt x="590397" y="179857"/>
                  </a:lnTo>
                  <a:lnTo>
                    <a:pt x="577964" y="212128"/>
                  </a:lnTo>
                  <a:lnTo>
                    <a:pt x="572897" y="251294"/>
                  </a:lnTo>
                  <a:lnTo>
                    <a:pt x="575475" y="276542"/>
                  </a:lnTo>
                  <a:lnTo>
                    <a:pt x="582333" y="299173"/>
                  </a:lnTo>
                  <a:lnTo>
                    <a:pt x="592162" y="319951"/>
                  </a:lnTo>
                  <a:lnTo>
                    <a:pt x="603681" y="339610"/>
                  </a:lnTo>
                  <a:lnTo>
                    <a:pt x="615188" y="360476"/>
                  </a:lnTo>
                  <a:lnTo>
                    <a:pt x="625030" y="382282"/>
                  </a:lnTo>
                  <a:lnTo>
                    <a:pt x="631888" y="406311"/>
                  </a:lnTo>
                  <a:lnTo>
                    <a:pt x="634453" y="433882"/>
                  </a:lnTo>
                  <a:lnTo>
                    <a:pt x="634453" y="338531"/>
                  </a:lnTo>
                  <a:lnTo>
                    <a:pt x="627507" y="325729"/>
                  </a:lnTo>
                  <a:lnTo>
                    <a:pt x="617042" y="307670"/>
                  </a:lnTo>
                  <a:lnTo>
                    <a:pt x="608520" y="289991"/>
                  </a:lnTo>
                  <a:lnTo>
                    <a:pt x="602792" y="271576"/>
                  </a:lnTo>
                  <a:lnTo>
                    <a:pt x="600697" y="251294"/>
                  </a:lnTo>
                  <a:lnTo>
                    <a:pt x="601446" y="215112"/>
                  </a:lnTo>
                  <a:lnTo>
                    <a:pt x="606653" y="192506"/>
                  </a:lnTo>
                  <a:lnTo>
                    <a:pt x="620814" y="173990"/>
                  </a:lnTo>
                  <a:lnTo>
                    <a:pt x="648360" y="150075"/>
                  </a:lnTo>
                  <a:lnTo>
                    <a:pt x="651344" y="147104"/>
                  </a:lnTo>
                  <a:lnTo>
                    <a:pt x="653326" y="144132"/>
                  </a:lnTo>
                  <a:lnTo>
                    <a:pt x="653326" y="140157"/>
                  </a:lnTo>
                  <a:lnTo>
                    <a:pt x="654316" y="137185"/>
                  </a:lnTo>
                  <a:lnTo>
                    <a:pt x="652335" y="133210"/>
                  </a:lnTo>
                  <a:lnTo>
                    <a:pt x="650354" y="130238"/>
                  </a:lnTo>
                  <a:lnTo>
                    <a:pt x="637552" y="114719"/>
                  </a:lnTo>
                  <a:lnTo>
                    <a:pt x="609015" y="79756"/>
                  </a:lnTo>
                  <a:lnTo>
                    <a:pt x="577659" y="40932"/>
                  </a:lnTo>
                  <a:lnTo>
                    <a:pt x="555028" y="12153"/>
                  </a:lnTo>
                  <a:lnTo>
                    <a:pt x="553046" y="8178"/>
                  </a:lnTo>
                  <a:lnTo>
                    <a:pt x="549071" y="6197"/>
                  </a:lnTo>
                  <a:lnTo>
                    <a:pt x="540131" y="6197"/>
                  </a:lnTo>
                  <a:lnTo>
                    <a:pt x="536155" y="7188"/>
                  </a:lnTo>
                  <a:lnTo>
                    <a:pt x="534174" y="10172"/>
                  </a:lnTo>
                  <a:lnTo>
                    <a:pt x="511009" y="31165"/>
                  </a:lnTo>
                  <a:lnTo>
                    <a:pt x="486638" y="46393"/>
                  </a:lnTo>
                  <a:lnTo>
                    <a:pt x="461708" y="55664"/>
                  </a:lnTo>
                  <a:lnTo>
                    <a:pt x="436867" y="58801"/>
                  </a:lnTo>
                  <a:lnTo>
                    <a:pt x="410121" y="55727"/>
                  </a:lnTo>
                  <a:lnTo>
                    <a:pt x="385991" y="46139"/>
                  </a:lnTo>
                  <a:lnTo>
                    <a:pt x="372376" y="35966"/>
                  </a:lnTo>
                  <a:lnTo>
                    <a:pt x="363702" y="29489"/>
                  </a:lnTo>
                  <a:lnTo>
                    <a:pt x="342544" y="5207"/>
                  </a:lnTo>
                  <a:lnTo>
                    <a:pt x="337299" y="1308"/>
                  </a:lnTo>
                  <a:lnTo>
                    <a:pt x="331127" y="0"/>
                  </a:lnTo>
                  <a:lnTo>
                    <a:pt x="324954" y="1308"/>
                  </a:lnTo>
                  <a:lnTo>
                    <a:pt x="319722" y="5207"/>
                  </a:lnTo>
                  <a:lnTo>
                    <a:pt x="298551" y="29489"/>
                  </a:lnTo>
                  <a:lnTo>
                    <a:pt x="276275" y="46139"/>
                  </a:lnTo>
                  <a:lnTo>
                    <a:pt x="252133" y="55727"/>
                  </a:lnTo>
                  <a:lnTo>
                    <a:pt x="225386" y="58801"/>
                  </a:lnTo>
                  <a:lnTo>
                    <a:pt x="200558" y="55664"/>
                  </a:lnTo>
                  <a:lnTo>
                    <a:pt x="175628" y="46393"/>
                  </a:lnTo>
                  <a:lnTo>
                    <a:pt x="166890" y="40932"/>
                  </a:lnTo>
                  <a:lnTo>
                    <a:pt x="151257" y="31165"/>
                  </a:lnTo>
                  <a:lnTo>
                    <a:pt x="128092" y="10172"/>
                  </a:lnTo>
                  <a:lnTo>
                    <a:pt x="126098" y="7188"/>
                  </a:lnTo>
                  <a:lnTo>
                    <a:pt x="122135" y="6197"/>
                  </a:lnTo>
                  <a:lnTo>
                    <a:pt x="113182" y="6197"/>
                  </a:lnTo>
                  <a:lnTo>
                    <a:pt x="109220" y="8178"/>
                  </a:lnTo>
                  <a:lnTo>
                    <a:pt x="107238" y="12153"/>
                  </a:lnTo>
                  <a:lnTo>
                    <a:pt x="84937" y="40513"/>
                  </a:lnTo>
                  <a:lnTo>
                    <a:pt x="53251" y="79756"/>
                  </a:lnTo>
                  <a:lnTo>
                    <a:pt x="24714" y="114719"/>
                  </a:lnTo>
                  <a:lnTo>
                    <a:pt x="11912" y="130238"/>
                  </a:lnTo>
                  <a:lnTo>
                    <a:pt x="9931" y="133210"/>
                  </a:lnTo>
                  <a:lnTo>
                    <a:pt x="8940" y="137185"/>
                  </a:lnTo>
                  <a:lnTo>
                    <a:pt x="8940" y="144132"/>
                  </a:lnTo>
                  <a:lnTo>
                    <a:pt x="10922" y="147104"/>
                  </a:lnTo>
                  <a:lnTo>
                    <a:pt x="13893" y="150075"/>
                  </a:lnTo>
                  <a:lnTo>
                    <a:pt x="21348" y="157238"/>
                  </a:lnTo>
                  <a:lnTo>
                    <a:pt x="37731" y="177622"/>
                  </a:lnTo>
                  <a:lnTo>
                    <a:pt x="54114" y="209524"/>
                  </a:lnTo>
                  <a:lnTo>
                    <a:pt x="61569" y="251294"/>
                  </a:lnTo>
                  <a:lnTo>
                    <a:pt x="59474" y="271576"/>
                  </a:lnTo>
                  <a:lnTo>
                    <a:pt x="53746" y="289991"/>
                  </a:lnTo>
                  <a:lnTo>
                    <a:pt x="45224" y="307670"/>
                  </a:lnTo>
                  <a:lnTo>
                    <a:pt x="34759" y="325729"/>
                  </a:lnTo>
                  <a:lnTo>
                    <a:pt x="22631" y="348068"/>
                  </a:lnTo>
                  <a:lnTo>
                    <a:pt x="11430" y="372732"/>
                  </a:lnTo>
                  <a:lnTo>
                    <a:pt x="3200" y="400939"/>
                  </a:lnTo>
                  <a:lnTo>
                    <a:pt x="0" y="433882"/>
                  </a:lnTo>
                  <a:lnTo>
                    <a:pt x="7594" y="479450"/>
                  </a:lnTo>
                  <a:lnTo>
                    <a:pt x="29718" y="519061"/>
                  </a:lnTo>
                  <a:lnTo>
                    <a:pt x="65417" y="551764"/>
                  </a:lnTo>
                  <a:lnTo>
                    <a:pt x="113753" y="576618"/>
                  </a:lnTo>
                  <a:lnTo>
                    <a:pt x="173761" y="592645"/>
                  </a:lnTo>
                  <a:lnTo>
                    <a:pt x="230822" y="609180"/>
                  </a:lnTo>
                  <a:lnTo>
                    <a:pt x="278015" y="631101"/>
                  </a:lnTo>
                  <a:lnTo>
                    <a:pt x="310311" y="650417"/>
                  </a:lnTo>
                  <a:lnTo>
                    <a:pt x="322694" y="659130"/>
                  </a:lnTo>
                  <a:lnTo>
                    <a:pt x="325678" y="661123"/>
                  </a:lnTo>
                  <a:lnTo>
                    <a:pt x="328650" y="662114"/>
                  </a:lnTo>
                  <a:lnTo>
                    <a:pt x="333616" y="662114"/>
                  </a:lnTo>
                  <a:lnTo>
                    <a:pt x="336588" y="661123"/>
                  </a:lnTo>
                  <a:lnTo>
                    <a:pt x="339572" y="659130"/>
                  </a:lnTo>
                  <a:lnTo>
                    <a:pt x="351802" y="650417"/>
                  </a:lnTo>
                  <a:lnTo>
                    <a:pt x="383463" y="631342"/>
                  </a:lnTo>
                  <a:lnTo>
                    <a:pt x="383870" y="631101"/>
                  </a:lnTo>
                  <a:lnTo>
                    <a:pt x="431025" y="609180"/>
                  </a:lnTo>
                  <a:lnTo>
                    <a:pt x="488505" y="592645"/>
                  </a:lnTo>
                  <a:lnTo>
                    <a:pt x="548513" y="576618"/>
                  </a:lnTo>
                  <a:lnTo>
                    <a:pt x="596849" y="551764"/>
                  </a:lnTo>
                  <a:lnTo>
                    <a:pt x="632548" y="519061"/>
                  </a:lnTo>
                  <a:lnTo>
                    <a:pt x="654672" y="479450"/>
                  </a:lnTo>
                  <a:lnTo>
                    <a:pt x="662254" y="433882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02133" y="6557518"/>
              <a:ext cx="1562150" cy="17487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550669" y="6082283"/>
              <a:ext cx="2054225" cy="105410"/>
            </a:xfrm>
            <a:custGeom>
              <a:avLst/>
              <a:gdLst/>
              <a:ahLst/>
              <a:cxnLst/>
              <a:rect l="l" t="t" r="r" b="b"/>
              <a:pathLst>
                <a:path w="2054225" h="105410">
                  <a:moveTo>
                    <a:pt x="105156" y="0"/>
                  </a:moveTo>
                  <a:lnTo>
                    <a:pt x="0" y="52578"/>
                  </a:lnTo>
                  <a:lnTo>
                    <a:pt x="105156" y="105156"/>
                  </a:lnTo>
                  <a:lnTo>
                    <a:pt x="105156" y="70104"/>
                  </a:lnTo>
                  <a:lnTo>
                    <a:pt x="87630" y="70104"/>
                  </a:lnTo>
                  <a:lnTo>
                    <a:pt x="87630" y="35052"/>
                  </a:lnTo>
                  <a:lnTo>
                    <a:pt x="105156" y="35052"/>
                  </a:lnTo>
                  <a:lnTo>
                    <a:pt x="105156" y="0"/>
                  </a:lnTo>
                  <a:close/>
                </a:path>
                <a:path w="2054225" h="105410">
                  <a:moveTo>
                    <a:pt x="105156" y="35052"/>
                  </a:moveTo>
                  <a:lnTo>
                    <a:pt x="87630" y="35052"/>
                  </a:lnTo>
                  <a:lnTo>
                    <a:pt x="87630" y="70104"/>
                  </a:lnTo>
                  <a:lnTo>
                    <a:pt x="105156" y="70104"/>
                  </a:lnTo>
                  <a:lnTo>
                    <a:pt x="105156" y="35052"/>
                  </a:lnTo>
                  <a:close/>
                </a:path>
                <a:path w="2054225" h="105410">
                  <a:moveTo>
                    <a:pt x="2054097" y="35052"/>
                  </a:moveTo>
                  <a:lnTo>
                    <a:pt x="105156" y="35052"/>
                  </a:lnTo>
                  <a:lnTo>
                    <a:pt x="105156" y="70104"/>
                  </a:lnTo>
                  <a:lnTo>
                    <a:pt x="2054097" y="70104"/>
                  </a:lnTo>
                  <a:lnTo>
                    <a:pt x="2054097" y="350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254508" y="3531108"/>
              <a:ext cx="2189480" cy="1240155"/>
            </a:xfrm>
            <a:custGeom>
              <a:avLst/>
              <a:gdLst/>
              <a:ahLst/>
              <a:cxnLst/>
              <a:rect l="l" t="t" r="r" b="b"/>
              <a:pathLst>
                <a:path w="2189480" h="1240154">
                  <a:moveTo>
                    <a:pt x="0" y="1239774"/>
                  </a:moveTo>
                  <a:lnTo>
                    <a:pt x="2189226" y="1239774"/>
                  </a:lnTo>
                  <a:lnTo>
                    <a:pt x="2189226" y="0"/>
                  </a:lnTo>
                  <a:lnTo>
                    <a:pt x="0" y="0"/>
                  </a:lnTo>
                  <a:lnTo>
                    <a:pt x="0" y="1239774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9500616" y="4322317"/>
            <a:ext cx="74485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 b="1">
                <a:solidFill>
                  <a:srgbClr val="FFFFFF"/>
                </a:solidFill>
                <a:latin typeface="Carlito"/>
                <a:cs typeface="Carlito"/>
              </a:rPr>
              <a:t>3.4.5.6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13409" y="5555741"/>
            <a:ext cx="731520" cy="70713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493268" y="369061"/>
            <a:ext cx="834199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05"/>
              <a:t>Global </a:t>
            </a:r>
            <a:r>
              <a:rPr dirty="0" sz="4800" spc="-130"/>
              <a:t>traffic </a:t>
            </a:r>
            <a:r>
              <a:rPr dirty="0" sz="4800" spc="-120"/>
              <a:t>management </a:t>
            </a:r>
            <a:r>
              <a:rPr dirty="0" sz="4800"/>
              <a:t>–</a:t>
            </a:r>
            <a:r>
              <a:rPr dirty="0" sz="4800" spc="-630"/>
              <a:t> </a:t>
            </a:r>
            <a:r>
              <a:rPr dirty="0" sz="4800" spc="-140">
                <a:solidFill>
                  <a:srgbClr val="E72C96"/>
                </a:solidFill>
              </a:rPr>
              <a:t>before</a:t>
            </a:r>
            <a:endParaRPr sz="4800"/>
          </a:p>
        </p:txBody>
      </p:sp>
      <p:sp>
        <p:nvSpPr>
          <p:cNvPr id="43" name="object 4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44" name="object 4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619505" y="3318509"/>
            <a:ext cx="1459230" cy="41846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31115" rIns="0" bIns="0" rtlCol="0" vert="horz">
            <a:spAutoFit/>
          </a:bodyPr>
          <a:lstStyle/>
          <a:p>
            <a:pPr marL="394970">
              <a:lnSpc>
                <a:spcPct val="100000"/>
              </a:lnSpc>
              <a:spcBef>
                <a:spcPts val="245"/>
              </a:spcBef>
            </a:pPr>
            <a:r>
              <a:rPr dirty="0" sz="2100" b="1">
                <a:latin typeface="Carlito"/>
                <a:cs typeface="Carlito"/>
              </a:rPr>
              <a:t>Cache</a:t>
            </a:r>
            <a:endParaRPr sz="2100">
              <a:latin typeface="Carlito"/>
              <a:cs typeface="Carlit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52855" y="4216908"/>
            <a:ext cx="1309370" cy="440055"/>
          </a:xfrm>
          <a:prstGeom prst="rect">
            <a:avLst/>
          </a:prstGeom>
          <a:solidFill>
            <a:srgbClr val="000000"/>
          </a:solidFill>
          <a:ln w="67055">
            <a:solidFill>
              <a:srgbClr val="FCC500"/>
            </a:solidFill>
          </a:ln>
        </p:spPr>
        <p:txBody>
          <a:bodyPr wrap="square" lIns="0" tIns="83185" rIns="0" bIns="0" rtlCol="0" vert="horz">
            <a:spAutoFit/>
          </a:bodyPr>
          <a:lstStyle/>
          <a:p>
            <a:pPr marL="308610">
              <a:lnSpc>
                <a:spcPct val="100000"/>
              </a:lnSpc>
              <a:spcBef>
                <a:spcPts val="655"/>
              </a:spcBef>
            </a:pPr>
            <a:r>
              <a:rPr dirty="0" sz="1600" spc="-5" b="1">
                <a:solidFill>
                  <a:srgbClr val="FFFFFF"/>
                </a:solidFill>
                <a:latin typeface="Carlito"/>
                <a:cs typeface="Carlito"/>
              </a:rPr>
              <a:t>1.2.3.4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47116" y="3892042"/>
            <a:ext cx="160401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  <a:hlinkClick r:id="rId21"/>
              </a:rPr>
              <a:t>www.example.com</a:t>
            </a:r>
            <a:endParaRPr sz="1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268" y="369061"/>
            <a:ext cx="1053528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05"/>
              <a:t>What </a:t>
            </a:r>
            <a:r>
              <a:rPr dirty="0" sz="4800" spc="-114"/>
              <a:t>challenges </a:t>
            </a:r>
            <a:r>
              <a:rPr dirty="0" sz="4800" spc="-105"/>
              <a:t>are </a:t>
            </a:r>
            <a:r>
              <a:rPr dirty="0" sz="4800" spc="-130"/>
              <a:t>customers </a:t>
            </a:r>
            <a:r>
              <a:rPr dirty="0" sz="4800" spc="-120"/>
              <a:t>facing</a:t>
            </a:r>
            <a:r>
              <a:rPr dirty="0" sz="4800" spc="-770"/>
              <a:t> </a:t>
            </a:r>
            <a:r>
              <a:rPr dirty="0" sz="4800" spc="-130"/>
              <a:t>today?</a:t>
            </a:r>
            <a:endParaRPr sz="4800"/>
          </a:p>
        </p:txBody>
      </p:sp>
      <p:sp>
        <p:nvSpPr>
          <p:cNvPr id="3" name="object 3"/>
          <p:cNvSpPr/>
          <p:nvPr/>
        </p:nvSpPr>
        <p:spPr>
          <a:xfrm>
            <a:off x="1696973" y="2205989"/>
            <a:ext cx="2026157" cy="20261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807445" y="2177033"/>
            <a:ext cx="2083307" cy="20840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843015" y="2310383"/>
            <a:ext cx="2491740" cy="19187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45157" y="4929759"/>
            <a:ext cx="2145538" cy="2101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540255" y="5258942"/>
            <a:ext cx="2339340" cy="2614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111099" y="5588127"/>
            <a:ext cx="1205378" cy="21018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676900" y="4929759"/>
            <a:ext cx="2839720" cy="2616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087871" y="5268848"/>
            <a:ext cx="966470" cy="20027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156322" y="5258942"/>
            <a:ext cx="939800" cy="21018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527802" y="5587110"/>
            <a:ext cx="3127248" cy="2625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023729" y="4926838"/>
            <a:ext cx="3649980" cy="2627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359517" y="5257038"/>
            <a:ext cx="2977388" cy="26174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268" y="369061"/>
            <a:ext cx="835977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25"/>
              <a:t>Introducing </a:t>
            </a:r>
            <a:r>
              <a:rPr dirty="0" sz="4800" spc="-155"/>
              <a:t>AWS </a:t>
            </a:r>
            <a:r>
              <a:rPr dirty="0" sz="4800" spc="-105"/>
              <a:t>Global</a:t>
            </a:r>
            <a:r>
              <a:rPr dirty="0" sz="4800" spc="-450"/>
              <a:t> </a:t>
            </a:r>
            <a:r>
              <a:rPr dirty="0" sz="4800" spc="-130"/>
              <a:t>Accelerator</a:t>
            </a:r>
            <a:endParaRPr sz="4800"/>
          </a:p>
        </p:txBody>
      </p:sp>
      <p:sp>
        <p:nvSpPr>
          <p:cNvPr id="3" name="object 3"/>
          <p:cNvSpPr/>
          <p:nvPr/>
        </p:nvSpPr>
        <p:spPr>
          <a:xfrm>
            <a:off x="2434894" y="2061591"/>
            <a:ext cx="9769297" cy="3498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1743329" y="2500502"/>
            <a:ext cx="2394585" cy="350520"/>
            <a:chOff x="1743329" y="2500502"/>
            <a:chExt cx="2394585" cy="350520"/>
          </a:xfrm>
        </p:grpSpPr>
        <p:sp>
          <p:nvSpPr>
            <p:cNvPr id="5" name="object 5"/>
            <p:cNvSpPr/>
            <p:nvPr/>
          </p:nvSpPr>
          <p:spPr>
            <a:xfrm>
              <a:off x="1743329" y="2514980"/>
              <a:ext cx="1287779" cy="26695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058033" y="2664459"/>
              <a:ext cx="97028" cy="2717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175889" y="2500502"/>
              <a:ext cx="961644" cy="35001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4263516" y="2500502"/>
            <a:ext cx="8639429" cy="34988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553584" y="2939414"/>
            <a:ext cx="5523992" cy="3500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0452607" y="5819139"/>
            <a:ext cx="182753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AWS</a:t>
            </a:r>
            <a:r>
              <a:rPr dirty="0" sz="20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rlito"/>
                <a:cs typeface="Carlito"/>
              </a:rPr>
              <a:t>Applications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09164" y="5812535"/>
            <a:ext cx="61912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Clie</a:t>
            </a:r>
            <a:r>
              <a:rPr dirty="0" sz="2000" spc="-3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dirty="0" sz="2000" spc="-5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998595" y="4956428"/>
            <a:ext cx="6423025" cy="76200"/>
          </a:xfrm>
          <a:custGeom>
            <a:avLst/>
            <a:gdLst/>
            <a:ahLst/>
            <a:cxnLst/>
            <a:rect l="l" t="t" r="r" b="b"/>
            <a:pathLst>
              <a:path w="6423025" h="76200">
                <a:moveTo>
                  <a:pt x="6346571" y="0"/>
                </a:moveTo>
                <a:lnTo>
                  <a:pt x="6346571" y="76200"/>
                </a:lnTo>
                <a:lnTo>
                  <a:pt x="6409817" y="44577"/>
                </a:lnTo>
                <a:lnTo>
                  <a:pt x="6359271" y="44577"/>
                </a:lnTo>
                <a:lnTo>
                  <a:pt x="6359271" y="31623"/>
                </a:lnTo>
                <a:lnTo>
                  <a:pt x="6409817" y="31623"/>
                </a:lnTo>
                <a:lnTo>
                  <a:pt x="6346571" y="0"/>
                </a:lnTo>
                <a:close/>
              </a:path>
              <a:path w="6423025" h="76200">
                <a:moveTo>
                  <a:pt x="6346571" y="31623"/>
                </a:moveTo>
                <a:lnTo>
                  <a:pt x="0" y="31623"/>
                </a:lnTo>
                <a:lnTo>
                  <a:pt x="0" y="44577"/>
                </a:lnTo>
                <a:lnTo>
                  <a:pt x="6346571" y="44577"/>
                </a:lnTo>
                <a:lnTo>
                  <a:pt x="6346571" y="31623"/>
                </a:lnTo>
                <a:close/>
              </a:path>
              <a:path w="6423025" h="76200">
                <a:moveTo>
                  <a:pt x="6409817" y="31623"/>
                </a:moveTo>
                <a:lnTo>
                  <a:pt x="6359271" y="31623"/>
                </a:lnTo>
                <a:lnTo>
                  <a:pt x="6359271" y="44577"/>
                </a:lnTo>
                <a:lnTo>
                  <a:pt x="6409817" y="44577"/>
                </a:lnTo>
                <a:lnTo>
                  <a:pt x="6422771" y="38100"/>
                </a:lnTo>
                <a:lnTo>
                  <a:pt x="6409817" y="316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519409" y="4190238"/>
            <a:ext cx="1693163" cy="16931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/>
          <p:cNvGrpSpPr/>
          <p:nvPr/>
        </p:nvGrpSpPr>
        <p:grpSpPr>
          <a:xfrm>
            <a:off x="2129027" y="4482846"/>
            <a:ext cx="1455420" cy="1032510"/>
            <a:chOff x="2129027" y="4482846"/>
            <a:chExt cx="1455420" cy="1032510"/>
          </a:xfrm>
        </p:grpSpPr>
        <p:sp>
          <p:nvSpPr>
            <p:cNvPr id="15" name="object 15"/>
            <p:cNvSpPr/>
            <p:nvPr/>
          </p:nvSpPr>
          <p:spPr>
            <a:xfrm>
              <a:off x="2138552" y="4492371"/>
              <a:ext cx="523240" cy="737870"/>
            </a:xfrm>
            <a:custGeom>
              <a:avLst/>
              <a:gdLst/>
              <a:ahLst/>
              <a:cxnLst/>
              <a:rect l="l" t="t" r="r" b="b"/>
              <a:pathLst>
                <a:path w="523239" h="737870">
                  <a:moveTo>
                    <a:pt x="143256" y="189991"/>
                  </a:moveTo>
                  <a:lnTo>
                    <a:pt x="150062" y="139582"/>
                  </a:lnTo>
                  <a:lnTo>
                    <a:pt x="169258" y="94224"/>
                  </a:lnTo>
                  <a:lnTo>
                    <a:pt x="199008" y="55752"/>
                  </a:lnTo>
                  <a:lnTo>
                    <a:pt x="237480" y="26002"/>
                  </a:lnTo>
                  <a:lnTo>
                    <a:pt x="282838" y="6806"/>
                  </a:lnTo>
                  <a:lnTo>
                    <a:pt x="333248" y="0"/>
                  </a:lnTo>
                  <a:lnTo>
                    <a:pt x="383648" y="6806"/>
                  </a:lnTo>
                  <a:lnTo>
                    <a:pt x="428982" y="26002"/>
                  </a:lnTo>
                  <a:lnTo>
                    <a:pt x="467423" y="55753"/>
                  </a:lnTo>
                  <a:lnTo>
                    <a:pt x="497143" y="94224"/>
                  </a:lnTo>
                  <a:lnTo>
                    <a:pt x="516316" y="139582"/>
                  </a:lnTo>
                  <a:lnTo>
                    <a:pt x="523113" y="189991"/>
                  </a:lnTo>
                  <a:lnTo>
                    <a:pt x="516316" y="240392"/>
                  </a:lnTo>
                  <a:lnTo>
                    <a:pt x="497143" y="285726"/>
                  </a:lnTo>
                  <a:lnTo>
                    <a:pt x="467423" y="324167"/>
                  </a:lnTo>
                  <a:lnTo>
                    <a:pt x="428982" y="353887"/>
                  </a:lnTo>
                  <a:lnTo>
                    <a:pt x="383648" y="373060"/>
                  </a:lnTo>
                  <a:lnTo>
                    <a:pt x="333248" y="379856"/>
                  </a:lnTo>
                  <a:lnTo>
                    <a:pt x="282838" y="373060"/>
                  </a:lnTo>
                  <a:lnTo>
                    <a:pt x="237480" y="353887"/>
                  </a:lnTo>
                  <a:lnTo>
                    <a:pt x="199009" y="324167"/>
                  </a:lnTo>
                  <a:lnTo>
                    <a:pt x="169258" y="285726"/>
                  </a:lnTo>
                  <a:lnTo>
                    <a:pt x="150062" y="240392"/>
                  </a:lnTo>
                  <a:lnTo>
                    <a:pt x="143256" y="189991"/>
                  </a:lnTo>
                </a:path>
                <a:path w="523239" h="737870">
                  <a:moveTo>
                    <a:pt x="511810" y="735964"/>
                  </a:moveTo>
                  <a:lnTo>
                    <a:pt x="0" y="737869"/>
                  </a:lnTo>
                  <a:lnTo>
                    <a:pt x="62063" y="535338"/>
                  </a:lnTo>
                  <a:lnTo>
                    <a:pt x="177800" y="432641"/>
                  </a:lnTo>
                  <a:lnTo>
                    <a:pt x="289536" y="395880"/>
                  </a:lnTo>
                  <a:lnTo>
                    <a:pt x="339598" y="391159"/>
                  </a:lnTo>
                  <a:lnTo>
                    <a:pt x="393013" y="388750"/>
                  </a:lnTo>
                  <a:lnTo>
                    <a:pt x="429260" y="393795"/>
                  </a:lnTo>
                  <a:lnTo>
                    <a:pt x="464935" y="411555"/>
                  </a:lnTo>
                  <a:lnTo>
                    <a:pt x="516636" y="447293"/>
                  </a:lnTo>
                </a:path>
              </a:pathLst>
            </a:custGeom>
            <a:ln w="19050">
              <a:solidFill>
                <a:srgbClr val="3764E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642997" y="4886325"/>
              <a:ext cx="931544" cy="619125"/>
            </a:xfrm>
            <a:custGeom>
              <a:avLst/>
              <a:gdLst/>
              <a:ahLst/>
              <a:cxnLst/>
              <a:rect l="l" t="t" r="r" b="b"/>
              <a:pathLst>
                <a:path w="931545" h="619125">
                  <a:moveTo>
                    <a:pt x="0" y="553466"/>
                  </a:moveTo>
                  <a:lnTo>
                    <a:pt x="0" y="599694"/>
                  </a:lnTo>
                  <a:lnTo>
                    <a:pt x="2920" y="601726"/>
                  </a:lnTo>
                  <a:lnTo>
                    <a:pt x="14525" y="609300"/>
                  </a:lnTo>
                  <a:lnTo>
                    <a:pt x="27273" y="614695"/>
                  </a:lnTo>
                  <a:lnTo>
                    <a:pt x="40925" y="617924"/>
                  </a:lnTo>
                  <a:lnTo>
                    <a:pt x="55244" y="618998"/>
                  </a:lnTo>
                  <a:lnTo>
                    <a:pt x="883157" y="618998"/>
                  </a:lnTo>
                  <a:lnTo>
                    <a:pt x="925702" y="603631"/>
                  </a:lnTo>
                  <a:lnTo>
                    <a:pt x="931544" y="598805"/>
                  </a:lnTo>
                  <a:lnTo>
                    <a:pt x="931544" y="552450"/>
                  </a:lnTo>
                  <a:lnTo>
                    <a:pt x="0" y="553466"/>
                  </a:lnTo>
                  <a:close/>
                </a:path>
                <a:path w="931545" h="619125">
                  <a:moveTo>
                    <a:pt x="791844" y="478408"/>
                  </a:moveTo>
                  <a:lnTo>
                    <a:pt x="791844" y="488188"/>
                  </a:lnTo>
                  <a:lnTo>
                    <a:pt x="784098" y="495935"/>
                  </a:lnTo>
                  <a:lnTo>
                    <a:pt x="774318" y="495935"/>
                  </a:lnTo>
                  <a:lnTo>
                    <a:pt x="172211" y="495935"/>
                  </a:lnTo>
                  <a:lnTo>
                    <a:pt x="162432" y="495935"/>
                  </a:lnTo>
                  <a:lnTo>
                    <a:pt x="154685" y="488188"/>
                  </a:lnTo>
                  <a:lnTo>
                    <a:pt x="154685" y="478408"/>
                  </a:lnTo>
                  <a:lnTo>
                    <a:pt x="154685" y="84582"/>
                  </a:lnTo>
                  <a:lnTo>
                    <a:pt x="154685" y="74802"/>
                  </a:lnTo>
                  <a:lnTo>
                    <a:pt x="162432" y="67055"/>
                  </a:lnTo>
                  <a:lnTo>
                    <a:pt x="172211" y="67055"/>
                  </a:lnTo>
                  <a:lnTo>
                    <a:pt x="771525" y="67055"/>
                  </a:lnTo>
                  <a:lnTo>
                    <a:pt x="781176" y="67055"/>
                  </a:lnTo>
                  <a:lnTo>
                    <a:pt x="788924" y="74802"/>
                  </a:lnTo>
                  <a:lnTo>
                    <a:pt x="788924" y="84582"/>
                  </a:lnTo>
                  <a:lnTo>
                    <a:pt x="791844" y="478408"/>
                  </a:lnTo>
                  <a:close/>
                </a:path>
                <a:path w="931545" h="619125">
                  <a:moveTo>
                    <a:pt x="81533" y="546354"/>
                  </a:moveTo>
                  <a:lnTo>
                    <a:pt x="81533" y="18414"/>
                  </a:lnTo>
                  <a:lnTo>
                    <a:pt x="83054" y="11037"/>
                  </a:lnTo>
                  <a:lnTo>
                    <a:pt x="87121" y="5206"/>
                  </a:lnTo>
                  <a:lnTo>
                    <a:pt x="92999" y="1377"/>
                  </a:lnTo>
                  <a:lnTo>
                    <a:pt x="99948" y="0"/>
                  </a:lnTo>
                  <a:lnTo>
                    <a:pt x="834898" y="0"/>
                  </a:lnTo>
                  <a:lnTo>
                    <a:pt x="842275" y="1520"/>
                  </a:lnTo>
                  <a:lnTo>
                    <a:pt x="848106" y="5587"/>
                  </a:lnTo>
                  <a:lnTo>
                    <a:pt x="851935" y="11465"/>
                  </a:lnTo>
                  <a:lnTo>
                    <a:pt x="853313" y="18414"/>
                  </a:lnTo>
                  <a:lnTo>
                    <a:pt x="853313" y="546354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268" y="369061"/>
            <a:ext cx="835977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25"/>
              <a:t>Introducing </a:t>
            </a:r>
            <a:r>
              <a:rPr dirty="0" sz="4800" spc="-155"/>
              <a:t>AWS </a:t>
            </a:r>
            <a:r>
              <a:rPr dirty="0" sz="4800" spc="-105"/>
              <a:t>Global</a:t>
            </a:r>
            <a:r>
              <a:rPr dirty="0" sz="4800" spc="-450"/>
              <a:t> </a:t>
            </a:r>
            <a:r>
              <a:rPr dirty="0" sz="4800" spc="-130"/>
              <a:t>Accelerator</a:t>
            </a:r>
            <a:endParaRPr sz="4800"/>
          </a:p>
        </p:txBody>
      </p:sp>
      <p:sp>
        <p:nvSpPr>
          <p:cNvPr id="3" name="object 3"/>
          <p:cNvSpPr/>
          <p:nvPr/>
        </p:nvSpPr>
        <p:spPr>
          <a:xfrm>
            <a:off x="6318503" y="4259579"/>
            <a:ext cx="1441703" cy="14417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435344" y="5845555"/>
            <a:ext cx="120713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257810">
              <a:lnSpc>
                <a:spcPct val="100000"/>
              </a:lnSpc>
              <a:spcBef>
                <a:spcPts val="95"/>
              </a:spcBef>
            </a:pPr>
            <a:r>
              <a:rPr dirty="0" sz="2000" spc="-5">
                <a:solidFill>
                  <a:srgbClr val="FFFFFF"/>
                </a:solidFill>
                <a:latin typeface="Carlito"/>
                <a:cs typeface="Carlito"/>
              </a:rPr>
              <a:t>Global  </a:t>
            </a:r>
            <a:r>
              <a:rPr dirty="0" sz="2000" spc="-5">
                <a:solidFill>
                  <a:srgbClr val="FFFFFF"/>
                </a:solidFill>
                <a:latin typeface="Carlito"/>
                <a:cs typeface="Carlito"/>
              </a:rPr>
              <a:t>Accele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r</a:t>
            </a:r>
            <a:r>
              <a:rPr dirty="0" sz="2000" spc="-25">
                <a:solidFill>
                  <a:srgbClr val="FFFFFF"/>
                </a:solidFill>
                <a:latin typeface="Carlito"/>
                <a:cs typeface="Carlito"/>
              </a:rPr>
              <a:t>at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or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98595" y="4956428"/>
            <a:ext cx="1988820" cy="76200"/>
          </a:xfrm>
          <a:custGeom>
            <a:avLst/>
            <a:gdLst/>
            <a:ahLst/>
            <a:cxnLst/>
            <a:rect l="l" t="t" r="r" b="b"/>
            <a:pathLst>
              <a:path w="1988820" h="76200">
                <a:moveTo>
                  <a:pt x="1912619" y="0"/>
                </a:moveTo>
                <a:lnTo>
                  <a:pt x="1912619" y="76200"/>
                </a:lnTo>
                <a:lnTo>
                  <a:pt x="1975865" y="44577"/>
                </a:lnTo>
                <a:lnTo>
                  <a:pt x="1925319" y="44577"/>
                </a:lnTo>
                <a:lnTo>
                  <a:pt x="1925319" y="31623"/>
                </a:lnTo>
                <a:lnTo>
                  <a:pt x="1975865" y="31623"/>
                </a:lnTo>
                <a:lnTo>
                  <a:pt x="1912619" y="0"/>
                </a:lnTo>
                <a:close/>
              </a:path>
              <a:path w="1988820" h="76200">
                <a:moveTo>
                  <a:pt x="1912619" y="31623"/>
                </a:moveTo>
                <a:lnTo>
                  <a:pt x="0" y="31623"/>
                </a:lnTo>
                <a:lnTo>
                  <a:pt x="0" y="44577"/>
                </a:lnTo>
                <a:lnTo>
                  <a:pt x="1912619" y="44577"/>
                </a:lnTo>
                <a:lnTo>
                  <a:pt x="1912619" y="31623"/>
                </a:lnTo>
                <a:close/>
              </a:path>
              <a:path w="1988820" h="76200">
                <a:moveTo>
                  <a:pt x="1975865" y="31623"/>
                </a:moveTo>
                <a:lnTo>
                  <a:pt x="1925319" y="31623"/>
                </a:lnTo>
                <a:lnTo>
                  <a:pt x="1925319" y="44577"/>
                </a:lnTo>
                <a:lnTo>
                  <a:pt x="1975865" y="44577"/>
                </a:lnTo>
                <a:lnTo>
                  <a:pt x="1988819" y="38100"/>
                </a:lnTo>
                <a:lnTo>
                  <a:pt x="1975865" y="316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085963" y="4956428"/>
            <a:ext cx="1988820" cy="76200"/>
          </a:xfrm>
          <a:custGeom>
            <a:avLst/>
            <a:gdLst/>
            <a:ahLst/>
            <a:cxnLst/>
            <a:rect l="l" t="t" r="r" b="b"/>
            <a:pathLst>
              <a:path w="1988820" h="76200">
                <a:moveTo>
                  <a:pt x="1912619" y="0"/>
                </a:moveTo>
                <a:lnTo>
                  <a:pt x="1912619" y="76200"/>
                </a:lnTo>
                <a:lnTo>
                  <a:pt x="1975865" y="44577"/>
                </a:lnTo>
                <a:lnTo>
                  <a:pt x="1925319" y="44577"/>
                </a:lnTo>
                <a:lnTo>
                  <a:pt x="1925319" y="31623"/>
                </a:lnTo>
                <a:lnTo>
                  <a:pt x="1975865" y="31623"/>
                </a:lnTo>
                <a:lnTo>
                  <a:pt x="1912619" y="0"/>
                </a:lnTo>
                <a:close/>
              </a:path>
              <a:path w="1988820" h="76200">
                <a:moveTo>
                  <a:pt x="1912619" y="31623"/>
                </a:moveTo>
                <a:lnTo>
                  <a:pt x="0" y="31623"/>
                </a:lnTo>
                <a:lnTo>
                  <a:pt x="0" y="44577"/>
                </a:lnTo>
                <a:lnTo>
                  <a:pt x="1912619" y="44577"/>
                </a:lnTo>
                <a:lnTo>
                  <a:pt x="1912619" y="31623"/>
                </a:lnTo>
                <a:close/>
              </a:path>
              <a:path w="1988820" h="76200">
                <a:moveTo>
                  <a:pt x="1975865" y="31623"/>
                </a:moveTo>
                <a:lnTo>
                  <a:pt x="1925319" y="31623"/>
                </a:lnTo>
                <a:lnTo>
                  <a:pt x="1925319" y="44577"/>
                </a:lnTo>
                <a:lnTo>
                  <a:pt x="1975865" y="44577"/>
                </a:lnTo>
                <a:lnTo>
                  <a:pt x="1988819" y="38100"/>
                </a:lnTo>
                <a:lnTo>
                  <a:pt x="1975865" y="3162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0519409" y="4190238"/>
            <a:ext cx="1693163" cy="1693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0452607" y="5819139"/>
            <a:ext cx="182753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AWS</a:t>
            </a:r>
            <a:r>
              <a:rPr dirty="0" sz="20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rlito"/>
                <a:cs typeface="Carlito"/>
              </a:rPr>
              <a:t>Applications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09164" y="5812535"/>
            <a:ext cx="61912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Clie</a:t>
            </a:r>
            <a:r>
              <a:rPr dirty="0" sz="2000" spc="-3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dirty="0" sz="2000" spc="-5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129027" y="4482846"/>
            <a:ext cx="1455420" cy="1032510"/>
            <a:chOff x="2129027" y="4482846"/>
            <a:chExt cx="1455420" cy="1032510"/>
          </a:xfrm>
        </p:grpSpPr>
        <p:sp>
          <p:nvSpPr>
            <p:cNvPr id="11" name="object 11"/>
            <p:cNvSpPr/>
            <p:nvPr/>
          </p:nvSpPr>
          <p:spPr>
            <a:xfrm>
              <a:off x="2138552" y="4492371"/>
              <a:ext cx="523240" cy="737870"/>
            </a:xfrm>
            <a:custGeom>
              <a:avLst/>
              <a:gdLst/>
              <a:ahLst/>
              <a:cxnLst/>
              <a:rect l="l" t="t" r="r" b="b"/>
              <a:pathLst>
                <a:path w="523239" h="737870">
                  <a:moveTo>
                    <a:pt x="143256" y="189991"/>
                  </a:moveTo>
                  <a:lnTo>
                    <a:pt x="150062" y="139582"/>
                  </a:lnTo>
                  <a:lnTo>
                    <a:pt x="169258" y="94224"/>
                  </a:lnTo>
                  <a:lnTo>
                    <a:pt x="199008" y="55752"/>
                  </a:lnTo>
                  <a:lnTo>
                    <a:pt x="237480" y="26002"/>
                  </a:lnTo>
                  <a:lnTo>
                    <a:pt x="282838" y="6806"/>
                  </a:lnTo>
                  <a:lnTo>
                    <a:pt x="333248" y="0"/>
                  </a:lnTo>
                  <a:lnTo>
                    <a:pt x="383648" y="6806"/>
                  </a:lnTo>
                  <a:lnTo>
                    <a:pt x="428982" y="26002"/>
                  </a:lnTo>
                  <a:lnTo>
                    <a:pt x="467423" y="55753"/>
                  </a:lnTo>
                  <a:lnTo>
                    <a:pt x="497143" y="94224"/>
                  </a:lnTo>
                  <a:lnTo>
                    <a:pt x="516316" y="139582"/>
                  </a:lnTo>
                  <a:lnTo>
                    <a:pt x="523113" y="189991"/>
                  </a:lnTo>
                  <a:lnTo>
                    <a:pt x="516316" y="240392"/>
                  </a:lnTo>
                  <a:lnTo>
                    <a:pt x="497143" y="285726"/>
                  </a:lnTo>
                  <a:lnTo>
                    <a:pt x="467423" y="324167"/>
                  </a:lnTo>
                  <a:lnTo>
                    <a:pt x="428982" y="353887"/>
                  </a:lnTo>
                  <a:lnTo>
                    <a:pt x="383648" y="373060"/>
                  </a:lnTo>
                  <a:lnTo>
                    <a:pt x="333248" y="379856"/>
                  </a:lnTo>
                  <a:lnTo>
                    <a:pt x="282838" y="373060"/>
                  </a:lnTo>
                  <a:lnTo>
                    <a:pt x="237480" y="353887"/>
                  </a:lnTo>
                  <a:lnTo>
                    <a:pt x="199009" y="324167"/>
                  </a:lnTo>
                  <a:lnTo>
                    <a:pt x="169258" y="285726"/>
                  </a:lnTo>
                  <a:lnTo>
                    <a:pt x="150062" y="240392"/>
                  </a:lnTo>
                  <a:lnTo>
                    <a:pt x="143256" y="189991"/>
                  </a:lnTo>
                </a:path>
                <a:path w="523239" h="737870">
                  <a:moveTo>
                    <a:pt x="511810" y="735964"/>
                  </a:moveTo>
                  <a:lnTo>
                    <a:pt x="0" y="737869"/>
                  </a:lnTo>
                  <a:lnTo>
                    <a:pt x="62063" y="535338"/>
                  </a:lnTo>
                  <a:lnTo>
                    <a:pt x="177800" y="432641"/>
                  </a:lnTo>
                  <a:lnTo>
                    <a:pt x="289536" y="395880"/>
                  </a:lnTo>
                  <a:lnTo>
                    <a:pt x="339598" y="391159"/>
                  </a:lnTo>
                  <a:lnTo>
                    <a:pt x="393013" y="388750"/>
                  </a:lnTo>
                  <a:lnTo>
                    <a:pt x="429260" y="393795"/>
                  </a:lnTo>
                  <a:lnTo>
                    <a:pt x="464935" y="411555"/>
                  </a:lnTo>
                  <a:lnTo>
                    <a:pt x="516636" y="447293"/>
                  </a:lnTo>
                </a:path>
              </a:pathLst>
            </a:custGeom>
            <a:ln w="19050">
              <a:solidFill>
                <a:srgbClr val="3764E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642997" y="4886325"/>
              <a:ext cx="931544" cy="619125"/>
            </a:xfrm>
            <a:custGeom>
              <a:avLst/>
              <a:gdLst/>
              <a:ahLst/>
              <a:cxnLst/>
              <a:rect l="l" t="t" r="r" b="b"/>
              <a:pathLst>
                <a:path w="931545" h="619125">
                  <a:moveTo>
                    <a:pt x="0" y="553466"/>
                  </a:moveTo>
                  <a:lnTo>
                    <a:pt x="0" y="599694"/>
                  </a:lnTo>
                  <a:lnTo>
                    <a:pt x="2920" y="601726"/>
                  </a:lnTo>
                  <a:lnTo>
                    <a:pt x="14525" y="609300"/>
                  </a:lnTo>
                  <a:lnTo>
                    <a:pt x="27273" y="614695"/>
                  </a:lnTo>
                  <a:lnTo>
                    <a:pt x="40925" y="617924"/>
                  </a:lnTo>
                  <a:lnTo>
                    <a:pt x="55244" y="618998"/>
                  </a:lnTo>
                  <a:lnTo>
                    <a:pt x="883157" y="618998"/>
                  </a:lnTo>
                  <a:lnTo>
                    <a:pt x="925702" y="603631"/>
                  </a:lnTo>
                  <a:lnTo>
                    <a:pt x="931544" y="598805"/>
                  </a:lnTo>
                  <a:lnTo>
                    <a:pt x="931544" y="552450"/>
                  </a:lnTo>
                  <a:lnTo>
                    <a:pt x="0" y="553466"/>
                  </a:lnTo>
                  <a:close/>
                </a:path>
                <a:path w="931545" h="619125">
                  <a:moveTo>
                    <a:pt x="791844" y="478408"/>
                  </a:moveTo>
                  <a:lnTo>
                    <a:pt x="791844" y="488188"/>
                  </a:lnTo>
                  <a:lnTo>
                    <a:pt x="784098" y="495935"/>
                  </a:lnTo>
                  <a:lnTo>
                    <a:pt x="774318" y="495935"/>
                  </a:lnTo>
                  <a:lnTo>
                    <a:pt x="172211" y="495935"/>
                  </a:lnTo>
                  <a:lnTo>
                    <a:pt x="162432" y="495935"/>
                  </a:lnTo>
                  <a:lnTo>
                    <a:pt x="154685" y="488188"/>
                  </a:lnTo>
                  <a:lnTo>
                    <a:pt x="154685" y="478408"/>
                  </a:lnTo>
                  <a:lnTo>
                    <a:pt x="154685" y="84582"/>
                  </a:lnTo>
                  <a:lnTo>
                    <a:pt x="154685" y="74802"/>
                  </a:lnTo>
                  <a:lnTo>
                    <a:pt x="162432" y="67055"/>
                  </a:lnTo>
                  <a:lnTo>
                    <a:pt x="172211" y="67055"/>
                  </a:lnTo>
                  <a:lnTo>
                    <a:pt x="771525" y="67055"/>
                  </a:lnTo>
                  <a:lnTo>
                    <a:pt x="781176" y="67055"/>
                  </a:lnTo>
                  <a:lnTo>
                    <a:pt x="788924" y="74802"/>
                  </a:lnTo>
                  <a:lnTo>
                    <a:pt x="788924" y="84582"/>
                  </a:lnTo>
                  <a:lnTo>
                    <a:pt x="791844" y="478408"/>
                  </a:lnTo>
                  <a:close/>
                </a:path>
                <a:path w="931545" h="619125">
                  <a:moveTo>
                    <a:pt x="81533" y="546354"/>
                  </a:moveTo>
                  <a:lnTo>
                    <a:pt x="81533" y="18414"/>
                  </a:lnTo>
                  <a:lnTo>
                    <a:pt x="83054" y="11037"/>
                  </a:lnTo>
                  <a:lnTo>
                    <a:pt x="87121" y="5206"/>
                  </a:lnTo>
                  <a:lnTo>
                    <a:pt x="92999" y="1377"/>
                  </a:lnTo>
                  <a:lnTo>
                    <a:pt x="99948" y="0"/>
                  </a:lnTo>
                  <a:lnTo>
                    <a:pt x="834898" y="0"/>
                  </a:lnTo>
                  <a:lnTo>
                    <a:pt x="842275" y="1520"/>
                  </a:lnTo>
                  <a:lnTo>
                    <a:pt x="848106" y="5587"/>
                  </a:lnTo>
                  <a:lnTo>
                    <a:pt x="851935" y="11465"/>
                  </a:lnTo>
                  <a:lnTo>
                    <a:pt x="853313" y="18414"/>
                  </a:lnTo>
                  <a:lnTo>
                    <a:pt x="853313" y="546354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/>
          <p:nvPr/>
        </p:nvSpPr>
        <p:spPr>
          <a:xfrm>
            <a:off x="2434894" y="2061591"/>
            <a:ext cx="9769297" cy="3498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/>
          <p:cNvGrpSpPr/>
          <p:nvPr/>
        </p:nvGrpSpPr>
        <p:grpSpPr>
          <a:xfrm>
            <a:off x="1743329" y="2500502"/>
            <a:ext cx="2394585" cy="350520"/>
            <a:chOff x="1743329" y="2500502"/>
            <a:chExt cx="2394585" cy="350520"/>
          </a:xfrm>
        </p:grpSpPr>
        <p:sp>
          <p:nvSpPr>
            <p:cNvPr id="15" name="object 15"/>
            <p:cNvSpPr/>
            <p:nvPr/>
          </p:nvSpPr>
          <p:spPr>
            <a:xfrm>
              <a:off x="1743329" y="2514980"/>
              <a:ext cx="1287779" cy="26695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058033" y="2664459"/>
              <a:ext cx="97028" cy="2717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175889" y="2500502"/>
              <a:ext cx="961644" cy="35001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/>
          <p:nvPr/>
        </p:nvSpPr>
        <p:spPr>
          <a:xfrm>
            <a:off x="4263516" y="2501900"/>
            <a:ext cx="3841877" cy="3484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8206740" y="2359660"/>
            <a:ext cx="178117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60">
                <a:solidFill>
                  <a:srgbClr val="E72C96"/>
                </a:solidFill>
                <a:latin typeface="Carlito"/>
                <a:cs typeface="Carlito"/>
              </a:rPr>
              <a:t>a</a:t>
            </a:r>
            <a:r>
              <a:rPr dirty="0" sz="3200" spc="-55">
                <a:solidFill>
                  <a:srgbClr val="E72C96"/>
                </a:solidFill>
                <a:latin typeface="Carlito"/>
                <a:cs typeface="Carlito"/>
              </a:rPr>
              <a:t>v</a:t>
            </a:r>
            <a:r>
              <a:rPr dirty="0" sz="3200" spc="-5">
                <a:solidFill>
                  <a:srgbClr val="E72C96"/>
                </a:solidFill>
                <a:latin typeface="Carlito"/>
                <a:cs typeface="Carlito"/>
              </a:rPr>
              <a:t>aila</a:t>
            </a:r>
            <a:r>
              <a:rPr dirty="0" sz="3200">
                <a:solidFill>
                  <a:srgbClr val="E72C96"/>
                </a:solidFill>
                <a:latin typeface="Carlito"/>
                <a:cs typeface="Carlito"/>
              </a:rPr>
              <a:t>b</a:t>
            </a:r>
            <a:r>
              <a:rPr dirty="0" sz="3200" spc="-5">
                <a:solidFill>
                  <a:srgbClr val="E72C96"/>
                </a:solidFill>
                <a:latin typeface="Carlito"/>
                <a:cs typeface="Carlito"/>
              </a:rPr>
              <a:t>ility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089768" y="2502661"/>
            <a:ext cx="572642" cy="27927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10775695" y="2359660"/>
            <a:ext cx="215900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-15">
                <a:solidFill>
                  <a:srgbClr val="E72C96"/>
                </a:solidFill>
                <a:latin typeface="Carlito"/>
                <a:cs typeface="Carlito"/>
              </a:rPr>
              <a:t>performance</a:t>
            </a:r>
            <a:endParaRPr sz="3200">
              <a:latin typeface="Carlito"/>
              <a:cs typeface="Carlito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553584" y="2939414"/>
            <a:ext cx="5523992" cy="3500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55520" y="1737360"/>
            <a:ext cx="10119360" cy="5236210"/>
            <a:chOff x="2255520" y="1737360"/>
            <a:chExt cx="10119360" cy="5236210"/>
          </a:xfrm>
        </p:grpSpPr>
        <p:sp>
          <p:nvSpPr>
            <p:cNvPr id="3" name="object 3"/>
            <p:cNvSpPr/>
            <p:nvPr/>
          </p:nvSpPr>
          <p:spPr>
            <a:xfrm>
              <a:off x="2255520" y="1737360"/>
              <a:ext cx="10119360" cy="523570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450080" y="3721608"/>
              <a:ext cx="479298" cy="55702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053834" y="3297174"/>
              <a:ext cx="478535" cy="5562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706355" y="4741164"/>
              <a:ext cx="478535" cy="5562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93268" y="369061"/>
            <a:ext cx="914400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55"/>
              <a:t>AWS</a:t>
            </a:r>
            <a:r>
              <a:rPr dirty="0" sz="4800" spc="-254"/>
              <a:t> </a:t>
            </a:r>
            <a:r>
              <a:rPr dirty="0" sz="4800" spc="-105"/>
              <a:t>Global</a:t>
            </a:r>
            <a:r>
              <a:rPr dirty="0" sz="4800" spc="-250"/>
              <a:t> </a:t>
            </a:r>
            <a:r>
              <a:rPr dirty="0" sz="4800" spc="-130"/>
              <a:t>Accelerator</a:t>
            </a:r>
            <a:r>
              <a:rPr dirty="0" sz="4800" spc="-229"/>
              <a:t> </a:t>
            </a:r>
            <a:r>
              <a:rPr dirty="0" sz="4800"/>
              <a:t>–</a:t>
            </a:r>
            <a:r>
              <a:rPr dirty="0" sz="4800" spc="-254"/>
              <a:t> </a:t>
            </a:r>
            <a:r>
              <a:rPr dirty="0" sz="4800" spc="-90">
                <a:solidFill>
                  <a:srgbClr val="D231AA"/>
                </a:solidFill>
              </a:rPr>
              <a:t>How</a:t>
            </a:r>
            <a:r>
              <a:rPr dirty="0" sz="4800" spc="-240">
                <a:solidFill>
                  <a:srgbClr val="D231AA"/>
                </a:solidFill>
              </a:rPr>
              <a:t> </a:t>
            </a:r>
            <a:r>
              <a:rPr dirty="0" sz="4800" spc="-60">
                <a:solidFill>
                  <a:srgbClr val="D231AA"/>
                </a:solidFill>
              </a:rPr>
              <a:t>it</a:t>
            </a:r>
            <a:r>
              <a:rPr dirty="0" sz="4800" spc="-250">
                <a:solidFill>
                  <a:srgbClr val="D231AA"/>
                </a:solidFill>
              </a:rPr>
              <a:t> </a:t>
            </a:r>
            <a:r>
              <a:rPr dirty="0" sz="4800" spc="-114">
                <a:solidFill>
                  <a:srgbClr val="D231AA"/>
                </a:solidFill>
              </a:rPr>
              <a:t>works</a:t>
            </a:r>
            <a:endParaRPr sz="4800"/>
          </a:p>
        </p:txBody>
      </p:sp>
      <p:sp>
        <p:nvSpPr>
          <p:cNvPr id="8" name="object 8"/>
          <p:cNvSpPr txBox="1"/>
          <p:nvPr/>
        </p:nvSpPr>
        <p:spPr>
          <a:xfrm>
            <a:off x="4317746" y="3239007"/>
            <a:ext cx="74485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 b="1">
                <a:solidFill>
                  <a:srgbClr val="FFFF00"/>
                </a:solidFill>
                <a:latin typeface="Carlito"/>
                <a:cs typeface="Carlito"/>
              </a:rPr>
              <a:t>1.2.3.4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76542" y="2863088"/>
            <a:ext cx="74485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 b="1">
                <a:solidFill>
                  <a:srgbClr val="FFFF00"/>
                </a:solidFill>
                <a:latin typeface="Carlito"/>
                <a:cs typeface="Carlito"/>
              </a:rPr>
              <a:t>2.3.4.5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255770" y="4062221"/>
            <a:ext cx="6452870" cy="1660525"/>
            <a:chOff x="4255770" y="4062221"/>
            <a:chExt cx="6452870" cy="1660525"/>
          </a:xfrm>
        </p:grpSpPr>
        <p:sp>
          <p:nvSpPr>
            <p:cNvPr id="11" name="object 11"/>
            <p:cNvSpPr/>
            <p:nvPr/>
          </p:nvSpPr>
          <p:spPr>
            <a:xfrm>
              <a:off x="4255770" y="4480813"/>
              <a:ext cx="204088" cy="1225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478401" y="4529962"/>
              <a:ext cx="60578" cy="1701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59245" y="4452619"/>
              <a:ext cx="409756" cy="15074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985893" y="4529962"/>
              <a:ext cx="60579" cy="1701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076698" y="4439538"/>
              <a:ext cx="93217" cy="16141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637265" y="4114672"/>
              <a:ext cx="229370" cy="12242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894068" y="4163821"/>
              <a:ext cx="60578" cy="1701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974459" y="4062221"/>
              <a:ext cx="683387" cy="17487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775829" y="4073397"/>
              <a:ext cx="93218" cy="16141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685023" y="4163821"/>
              <a:ext cx="60578" cy="1701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179433" y="5557519"/>
              <a:ext cx="232156" cy="16522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9431909" y="5606668"/>
              <a:ext cx="60579" cy="1701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9511284" y="5505068"/>
              <a:ext cx="996315" cy="17500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0524616" y="5606668"/>
              <a:ext cx="60578" cy="1701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0615295" y="5516244"/>
              <a:ext cx="93345" cy="16129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9500616" y="4322317"/>
            <a:ext cx="74485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 b="1">
                <a:solidFill>
                  <a:srgbClr val="FFFF00"/>
                </a:solidFill>
                <a:latin typeface="Carlito"/>
                <a:cs typeface="Carlito"/>
              </a:rPr>
              <a:t>3.4.5.6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81250" y="3007626"/>
            <a:ext cx="9862566" cy="10393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420" rIns="0" bIns="0" rtlCol="0" vert="horz">
            <a:spAutoFit/>
          </a:bodyPr>
          <a:lstStyle/>
          <a:p>
            <a:pPr marL="566420">
              <a:lnSpc>
                <a:spcPct val="100000"/>
              </a:lnSpc>
              <a:spcBef>
                <a:spcPts val="1460"/>
              </a:spcBef>
            </a:pPr>
            <a:r>
              <a:rPr dirty="0" spc="5"/>
              <a:t>What </a:t>
            </a:r>
            <a:r>
              <a:rPr dirty="0" spc="10"/>
              <a:t>does </a:t>
            </a:r>
            <a:r>
              <a:rPr dirty="0" spc="15"/>
              <a:t>an </a:t>
            </a:r>
            <a:r>
              <a:rPr dirty="0" spc="5"/>
              <a:t>application deployment </a:t>
            </a:r>
            <a:r>
              <a:rPr dirty="0" spc="10"/>
              <a:t>look</a:t>
            </a:r>
            <a:r>
              <a:rPr dirty="0" spc="40"/>
              <a:t> </a:t>
            </a:r>
            <a:r>
              <a:rPr dirty="0" spc="-15"/>
              <a:t>like?</a:t>
            </a:r>
          </a:p>
          <a:p>
            <a:pPr marL="532130">
              <a:lnSpc>
                <a:spcPct val="100000"/>
              </a:lnSpc>
              <a:spcBef>
                <a:spcPts val="865"/>
              </a:spcBef>
            </a:pPr>
            <a:r>
              <a:rPr dirty="0" sz="2400" spc="35" b="1">
                <a:solidFill>
                  <a:srgbClr val="527EFF"/>
                </a:solidFill>
                <a:latin typeface="Carlito"/>
                <a:cs typeface="Carlito"/>
              </a:rPr>
              <a:t>From</a:t>
            </a:r>
            <a:r>
              <a:rPr dirty="0" sz="2400" spc="114" b="1">
                <a:solidFill>
                  <a:srgbClr val="527EFF"/>
                </a:solidFill>
                <a:latin typeface="Carlito"/>
                <a:cs typeface="Carlito"/>
              </a:rPr>
              <a:t> </a:t>
            </a:r>
            <a:r>
              <a:rPr dirty="0" sz="2400" b="1">
                <a:solidFill>
                  <a:srgbClr val="527EFF"/>
                </a:solidFill>
                <a:latin typeface="Carlito"/>
                <a:cs typeface="Carlito"/>
              </a:rPr>
              <a:t>a</a:t>
            </a:r>
            <a:r>
              <a:rPr dirty="0" sz="2400" spc="150" b="1">
                <a:solidFill>
                  <a:srgbClr val="527EFF"/>
                </a:solidFill>
                <a:latin typeface="Carlito"/>
                <a:cs typeface="Carlito"/>
              </a:rPr>
              <a:t> </a:t>
            </a:r>
            <a:r>
              <a:rPr dirty="0" sz="2400" spc="45" b="1">
                <a:solidFill>
                  <a:srgbClr val="527EFF"/>
                </a:solidFill>
                <a:latin typeface="Carlito"/>
                <a:cs typeface="Carlito"/>
              </a:rPr>
              <a:t>customer’s</a:t>
            </a:r>
            <a:r>
              <a:rPr dirty="0" sz="2400" spc="180" b="1">
                <a:solidFill>
                  <a:srgbClr val="527EFF"/>
                </a:solidFill>
                <a:latin typeface="Carlito"/>
                <a:cs typeface="Carlito"/>
              </a:rPr>
              <a:t> </a:t>
            </a:r>
            <a:r>
              <a:rPr dirty="0" sz="2400" spc="50" b="1">
                <a:solidFill>
                  <a:srgbClr val="527EFF"/>
                </a:solidFill>
                <a:latin typeface="Carlito"/>
                <a:cs typeface="Carlito"/>
              </a:rPr>
              <a:t>perspective,</a:t>
            </a:r>
            <a:r>
              <a:rPr dirty="0" sz="2400" spc="180" b="1">
                <a:solidFill>
                  <a:srgbClr val="527EFF"/>
                </a:solidFill>
                <a:latin typeface="Carlito"/>
                <a:cs typeface="Carlito"/>
              </a:rPr>
              <a:t> </a:t>
            </a:r>
            <a:r>
              <a:rPr dirty="0" sz="2400" spc="45" b="1">
                <a:solidFill>
                  <a:srgbClr val="527EFF"/>
                </a:solidFill>
                <a:latin typeface="Carlito"/>
                <a:cs typeface="Carlito"/>
              </a:rPr>
              <a:t>with</a:t>
            </a:r>
            <a:r>
              <a:rPr dirty="0" sz="2400" spc="130" b="1">
                <a:solidFill>
                  <a:srgbClr val="527EFF"/>
                </a:solidFill>
                <a:latin typeface="Carlito"/>
                <a:cs typeface="Carlito"/>
              </a:rPr>
              <a:t> </a:t>
            </a:r>
            <a:r>
              <a:rPr dirty="0" sz="2400" spc="40" b="1">
                <a:solidFill>
                  <a:srgbClr val="527EFF"/>
                </a:solidFill>
                <a:latin typeface="Carlito"/>
                <a:cs typeface="Carlito"/>
              </a:rPr>
              <a:t>the</a:t>
            </a:r>
            <a:r>
              <a:rPr dirty="0" sz="2400" spc="135" b="1">
                <a:solidFill>
                  <a:srgbClr val="527EFF"/>
                </a:solidFill>
                <a:latin typeface="Carlito"/>
                <a:cs typeface="Carlito"/>
              </a:rPr>
              <a:t> </a:t>
            </a:r>
            <a:r>
              <a:rPr dirty="0" sz="2400" spc="40" b="1">
                <a:solidFill>
                  <a:srgbClr val="527EFF"/>
                </a:solidFill>
                <a:latin typeface="Carlito"/>
                <a:cs typeface="Carlito"/>
              </a:rPr>
              <a:t>focus</a:t>
            </a:r>
            <a:r>
              <a:rPr dirty="0" sz="2400" spc="160" b="1">
                <a:solidFill>
                  <a:srgbClr val="527EFF"/>
                </a:solidFill>
                <a:latin typeface="Carlito"/>
                <a:cs typeface="Carlito"/>
              </a:rPr>
              <a:t> </a:t>
            </a:r>
            <a:r>
              <a:rPr dirty="0" sz="2400" spc="30" b="1">
                <a:solidFill>
                  <a:srgbClr val="527EFF"/>
                </a:solidFill>
                <a:latin typeface="Carlito"/>
                <a:cs typeface="Carlito"/>
              </a:rPr>
              <a:t>on</a:t>
            </a:r>
            <a:r>
              <a:rPr dirty="0" sz="2400" spc="130" b="1">
                <a:solidFill>
                  <a:srgbClr val="527EFF"/>
                </a:solidFill>
                <a:latin typeface="Carlito"/>
                <a:cs typeface="Carlito"/>
              </a:rPr>
              <a:t> </a:t>
            </a:r>
            <a:r>
              <a:rPr dirty="0" sz="2400" spc="55" b="1">
                <a:solidFill>
                  <a:srgbClr val="F080C1"/>
                </a:solidFill>
                <a:latin typeface="Carlito"/>
                <a:cs typeface="Carlito"/>
              </a:rPr>
              <a:t>networking</a:t>
            </a:r>
            <a:r>
              <a:rPr dirty="0" sz="2400" spc="55" b="1">
                <a:solidFill>
                  <a:srgbClr val="527EFF"/>
                </a:solidFill>
                <a:latin typeface="Carlito"/>
                <a:cs typeface="Carlito"/>
              </a:rPr>
              <a:t>,</a:t>
            </a:r>
            <a:r>
              <a:rPr dirty="0" sz="2400" spc="130" b="1">
                <a:solidFill>
                  <a:srgbClr val="527EFF"/>
                </a:solidFill>
                <a:latin typeface="Carlito"/>
                <a:cs typeface="Carlito"/>
              </a:rPr>
              <a:t> </a:t>
            </a:r>
            <a:r>
              <a:rPr dirty="0" sz="2400" spc="30" b="1">
                <a:solidFill>
                  <a:srgbClr val="527EFF"/>
                </a:solidFill>
                <a:latin typeface="Carlito"/>
                <a:cs typeface="Carlito"/>
              </a:rPr>
              <a:t>of</a:t>
            </a:r>
            <a:r>
              <a:rPr dirty="0" sz="2400" spc="125" b="1">
                <a:solidFill>
                  <a:srgbClr val="527EFF"/>
                </a:solidFill>
                <a:latin typeface="Carlito"/>
                <a:cs typeface="Carlito"/>
              </a:rPr>
              <a:t> </a:t>
            </a:r>
            <a:r>
              <a:rPr dirty="0" sz="2400" spc="45" b="1">
                <a:solidFill>
                  <a:srgbClr val="527EFF"/>
                </a:solidFill>
                <a:latin typeface="Carlito"/>
                <a:cs typeface="Carlito"/>
              </a:rPr>
              <a:t>course…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55520" y="1737360"/>
            <a:ext cx="10119360" cy="52357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37842" y="6346444"/>
            <a:ext cx="124714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>
                <a:solidFill>
                  <a:srgbClr val="FCC500"/>
                </a:solidFill>
                <a:latin typeface="Carlito"/>
                <a:cs typeface="Carlito"/>
              </a:rPr>
              <a:t>54.86.52.59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3409" y="5555741"/>
            <a:ext cx="731520" cy="7071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170129" y="3297173"/>
            <a:ext cx="10539095" cy="3435350"/>
            <a:chOff x="170129" y="3297173"/>
            <a:chExt cx="10539095" cy="3435350"/>
          </a:xfrm>
        </p:grpSpPr>
        <p:sp>
          <p:nvSpPr>
            <p:cNvPr id="6" name="object 6"/>
            <p:cNvSpPr/>
            <p:nvPr/>
          </p:nvSpPr>
          <p:spPr>
            <a:xfrm>
              <a:off x="1582928" y="4203064"/>
              <a:ext cx="2574290" cy="1163320"/>
            </a:xfrm>
            <a:custGeom>
              <a:avLst/>
              <a:gdLst/>
              <a:ahLst/>
              <a:cxnLst/>
              <a:rect l="l" t="t" r="r" b="b"/>
              <a:pathLst>
                <a:path w="2574290" h="1163320">
                  <a:moveTo>
                    <a:pt x="161544" y="1050925"/>
                  </a:moveTo>
                  <a:lnTo>
                    <a:pt x="0" y="1122553"/>
                  </a:lnTo>
                  <a:lnTo>
                    <a:pt x="17780" y="1162939"/>
                  </a:lnTo>
                  <a:lnTo>
                    <a:pt x="179451" y="1091438"/>
                  </a:lnTo>
                  <a:lnTo>
                    <a:pt x="161544" y="1050925"/>
                  </a:lnTo>
                  <a:close/>
                </a:path>
                <a:path w="2574290" h="1163320">
                  <a:moveTo>
                    <a:pt x="444499" y="925703"/>
                  </a:moveTo>
                  <a:lnTo>
                    <a:pt x="282828" y="997331"/>
                  </a:lnTo>
                  <a:lnTo>
                    <a:pt x="300735" y="1037717"/>
                  </a:lnTo>
                  <a:lnTo>
                    <a:pt x="462407" y="966089"/>
                  </a:lnTo>
                  <a:lnTo>
                    <a:pt x="444499" y="925703"/>
                  </a:lnTo>
                  <a:close/>
                </a:path>
                <a:path w="2574290" h="1163320">
                  <a:moveTo>
                    <a:pt x="727329" y="800481"/>
                  </a:moveTo>
                  <a:lnTo>
                    <a:pt x="565658" y="872109"/>
                  </a:lnTo>
                  <a:lnTo>
                    <a:pt x="583565" y="912495"/>
                  </a:lnTo>
                  <a:lnTo>
                    <a:pt x="745235" y="840867"/>
                  </a:lnTo>
                  <a:lnTo>
                    <a:pt x="727329" y="800481"/>
                  </a:lnTo>
                  <a:close/>
                </a:path>
                <a:path w="2574290" h="1163320">
                  <a:moveTo>
                    <a:pt x="1010285" y="675259"/>
                  </a:moveTo>
                  <a:lnTo>
                    <a:pt x="848614" y="746760"/>
                  </a:lnTo>
                  <a:lnTo>
                    <a:pt x="866521" y="787273"/>
                  </a:lnTo>
                  <a:lnTo>
                    <a:pt x="1028191" y="715645"/>
                  </a:lnTo>
                  <a:lnTo>
                    <a:pt x="1010285" y="675259"/>
                  </a:lnTo>
                  <a:close/>
                </a:path>
                <a:path w="2574290" h="1163320">
                  <a:moveTo>
                    <a:pt x="1293114" y="550037"/>
                  </a:moveTo>
                  <a:lnTo>
                    <a:pt x="1131442" y="621538"/>
                  </a:lnTo>
                  <a:lnTo>
                    <a:pt x="1149349" y="661924"/>
                  </a:lnTo>
                  <a:lnTo>
                    <a:pt x="1311021" y="590423"/>
                  </a:lnTo>
                  <a:lnTo>
                    <a:pt x="1293114" y="550037"/>
                  </a:lnTo>
                  <a:close/>
                </a:path>
                <a:path w="2574290" h="1163320">
                  <a:moveTo>
                    <a:pt x="1576070" y="424688"/>
                  </a:moveTo>
                  <a:lnTo>
                    <a:pt x="1414398" y="496315"/>
                  </a:lnTo>
                  <a:lnTo>
                    <a:pt x="1432305" y="536701"/>
                  </a:lnTo>
                  <a:lnTo>
                    <a:pt x="1593977" y="465200"/>
                  </a:lnTo>
                  <a:lnTo>
                    <a:pt x="1576070" y="424688"/>
                  </a:lnTo>
                  <a:close/>
                </a:path>
                <a:path w="2574290" h="1163320">
                  <a:moveTo>
                    <a:pt x="1858899" y="299465"/>
                  </a:moveTo>
                  <a:lnTo>
                    <a:pt x="1697227" y="371094"/>
                  </a:lnTo>
                  <a:lnTo>
                    <a:pt x="1715135" y="411480"/>
                  </a:lnTo>
                  <a:lnTo>
                    <a:pt x="1876806" y="339851"/>
                  </a:lnTo>
                  <a:lnTo>
                    <a:pt x="1858899" y="299465"/>
                  </a:lnTo>
                  <a:close/>
                </a:path>
                <a:path w="2574290" h="1163320">
                  <a:moveTo>
                    <a:pt x="2141855" y="174244"/>
                  </a:moveTo>
                  <a:lnTo>
                    <a:pt x="1980184" y="245872"/>
                  </a:lnTo>
                  <a:lnTo>
                    <a:pt x="1998091" y="286258"/>
                  </a:lnTo>
                  <a:lnTo>
                    <a:pt x="2159635" y="214630"/>
                  </a:lnTo>
                  <a:lnTo>
                    <a:pt x="2141855" y="174244"/>
                  </a:lnTo>
                  <a:close/>
                </a:path>
                <a:path w="2574290" h="1163320">
                  <a:moveTo>
                    <a:pt x="2424684" y="49022"/>
                  </a:moveTo>
                  <a:lnTo>
                    <a:pt x="2263013" y="120523"/>
                  </a:lnTo>
                  <a:lnTo>
                    <a:pt x="2280920" y="161036"/>
                  </a:lnTo>
                  <a:lnTo>
                    <a:pt x="2442591" y="89408"/>
                  </a:lnTo>
                  <a:lnTo>
                    <a:pt x="2424684" y="49022"/>
                  </a:lnTo>
                  <a:close/>
                </a:path>
                <a:path w="2574290" h="1163320">
                  <a:moveTo>
                    <a:pt x="2426081" y="0"/>
                  </a:moveTo>
                  <a:lnTo>
                    <a:pt x="2479802" y="121285"/>
                  </a:lnTo>
                  <a:lnTo>
                    <a:pt x="2574163" y="6985"/>
                  </a:lnTo>
                  <a:lnTo>
                    <a:pt x="24260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450079" y="3721607"/>
              <a:ext cx="479298" cy="55702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7053833" y="3297173"/>
              <a:ext cx="478535" cy="5562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706355" y="4741163"/>
              <a:ext cx="478535" cy="5562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255770" y="4480813"/>
              <a:ext cx="204088" cy="12255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78401" y="4529962"/>
              <a:ext cx="60578" cy="1701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985893" y="4529962"/>
              <a:ext cx="60579" cy="1701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559245" y="4452619"/>
              <a:ext cx="409756" cy="15074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076697" y="4439538"/>
              <a:ext cx="93217" cy="16141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637265" y="4114672"/>
              <a:ext cx="229370" cy="12242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894067" y="4163821"/>
              <a:ext cx="60578" cy="1701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974458" y="4062221"/>
              <a:ext cx="683387" cy="17487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685023" y="4163821"/>
              <a:ext cx="60578" cy="1701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775829" y="4073397"/>
              <a:ext cx="93218" cy="16141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179432" y="5557519"/>
              <a:ext cx="232156" cy="16522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9431908" y="5606669"/>
              <a:ext cx="60579" cy="1701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9511283" y="5505069"/>
              <a:ext cx="996315" cy="17500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0524617" y="5606669"/>
              <a:ext cx="60578" cy="1701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0615294" y="5516244"/>
              <a:ext cx="93345" cy="16129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578729" y="5422138"/>
              <a:ext cx="1750989" cy="19608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550670" y="5732525"/>
              <a:ext cx="2054225" cy="105410"/>
            </a:xfrm>
            <a:custGeom>
              <a:avLst/>
              <a:gdLst/>
              <a:ahLst/>
              <a:cxnLst/>
              <a:rect l="l" t="t" r="r" b="b"/>
              <a:pathLst>
                <a:path w="2054225" h="105410">
                  <a:moveTo>
                    <a:pt x="1948942" y="0"/>
                  </a:moveTo>
                  <a:lnTo>
                    <a:pt x="1948942" y="105156"/>
                  </a:lnTo>
                  <a:lnTo>
                    <a:pt x="2019045" y="70104"/>
                  </a:lnTo>
                  <a:lnTo>
                    <a:pt x="1966468" y="70104"/>
                  </a:lnTo>
                  <a:lnTo>
                    <a:pt x="1966468" y="35051"/>
                  </a:lnTo>
                  <a:lnTo>
                    <a:pt x="2019045" y="35051"/>
                  </a:lnTo>
                  <a:lnTo>
                    <a:pt x="1948942" y="0"/>
                  </a:lnTo>
                  <a:close/>
                </a:path>
                <a:path w="2054225" h="105410">
                  <a:moveTo>
                    <a:pt x="1948942" y="35051"/>
                  </a:moveTo>
                  <a:lnTo>
                    <a:pt x="0" y="35051"/>
                  </a:lnTo>
                  <a:lnTo>
                    <a:pt x="0" y="70104"/>
                  </a:lnTo>
                  <a:lnTo>
                    <a:pt x="1948942" y="70104"/>
                  </a:lnTo>
                  <a:lnTo>
                    <a:pt x="1948942" y="35051"/>
                  </a:lnTo>
                  <a:close/>
                </a:path>
                <a:path w="2054225" h="105410">
                  <a:moveTo>
                    <a:pt x="2019045" y="35051"/>
                  </a:moveTo>
                  <a:lnTo>
                    <a:pt x="1966468" y="35051"/>
                  </a:lnTo>
                  <a:lnTo>
                    <a:pt x="1966468" y="70104"/>
                  </a:lnTo>
                  <a:lnTo>
                    <a:pt x="2019045" y="70104"/>
                  </a:lnTo>
                  <a:lnTo>
                    <a:pt x="2054097" y="52578"/>
                  </a:lnTo>
                  <a:lnTo>
                    <a:pt x="2019045" y="350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706368" y="5360441"/>
              <a:ext cx="992505" cy="991869"/>
            </a:xfrm>
            <a:custGeom>
              <a:avLst/>
              <a:gdLst/>
              <a:ahLst/>
              <a:cxnLst/>
              <a:rect l="l" t="t" r="r" b="b"/>
              <a:pathLst>
                <a:path w="992504" h="991870">
                  <a:moveTo>
                    <a:pt x="991893" y="0"/>
                  </a:moveTo>
                  <a:lnTo>
                    <a:pt x="0" y="0"/>
                  </a:lnTo>
                  <a:lnTo>
                    <a:pt x="0" y="991303"/>
                  </a:lnTo>
                  <a:lnTo>
                    <a:pt x="991893" y="991303"/>
                  </a:lnTo>
                  <a:lnTo>
                    <a:pt x="991893" y="0"/>
                  </a:lnTo>
                  <a:close/>
                </a:path>
              </a:pathLst>
            </a:custGeom>
            <a:solidFill>
              <a:srgbClr val="5E41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066787" y="5766286"/>
              <a:ext cx="123121" cy="19349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225651" y="5766286"/>
              <a:ext cx="122115" cy="19349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871176" y="5523928"/>
              <a:ext cx="662305" cy="662305"/>
            </a:xfrm>
            <a:custGeom>
              <a:avLst/>
              <a:gdLst/>
              <a:ahLst/>
              <a:cxnLst/>
              <a:rect l="l" t="t" r="r" b="b"/>
              <a:pathLst>
                <a:path w="662304" h="662304">
                  <a:moveTo>
                    <a:pt x="595731" y="433882"/>
                  </a:moveTo>
                  <a:lnTo>
                    <a:pt x="593648" y="413181"/>
                  </a:lnTo>
                  <a:lnTo>
                    <a:pt x="587921" y="394804"/>
                  </a:lnTo>
                  <a:lnTo>
                    <a:pt x="579399" y="377367"/>
                  </a:lnTo>
                  <a:lnTo>
                    <a:pt x="568921" y="359460"/>
                  </a:lnTo>
                  <a:lnTo>
                    <a:pt x="568921" y="433882"/>
                  </a:lnTo>
                  <a:lnTo>
                    <a:pt x="556094" y="464096"/>
                  </a:lnTo>
                  <a:lnTo>
                    <a:pt x="526605" y="484365"/>
                  </a:lnTo>
                  <a:lnTo>
                    <a:pt x="493953" y="496252"/>
                  </a:lnTo>
                  <a:lnTo>
                    <a:pt x="430606" y="511111"/>
                  </a:lnTo>
                  <a:lnTo>
                    <a:pt x="392938" y="524306"/>
                  </a:lnTo>
                  <a:lnTo>
                    <a:pt x="359371" y="539178"/>
                  </a:lnTo>
                  <a:lnTo>
                    <a:pt x="330631" y="553948"/>
                  </a:lnTo>
                  <a:lnTo>
                    <a:pt x="302475" y="539178"/>
                  </a:lnTo>
                  <a:lnTo>
                    <a:pt x="269201" y="524306"/>
                  </a:lnTo>
                  <a:lnTo>
                    <a:pt x="231635" y="511111"/>
                  </a:lnTo>
                  <a:lnTo>
                    <a:pt x="168313" y="496252"/>
                  </a:lnTo>
                  <a:lnTo>
                    <a:pt x="135661" y="484365"/>
                  </a:lnTo>
                  <a:lnTo>
                    <a:pt x="106172" y="464096"/>
                  </a:lnTo>
                  <a:lnTo>
                    <a:pt x="93345" y="433882"/>
                  </a:lnTo>
                  <a:lnTo>
                    <a:pt x="94957" y="417982"/>
                  </a:lnTo>
                  <a:lnTo>
                    <a:pt x="99542" y="403491"/>
                  </a:lnTo>
                  <a:lnTo>
                    <a:pt x="106743" y="388810"/>
                  </a:lnTo>
                  <a:lnTo>
                    <a:pt x="116179" y="372351"/>
                  </a:lnTo>
                  <a:lnTo>
                    <a:pt x="129349" y="348411"/>
                  </a:lnTo>
                  <a:lnTo>
                    <a:pt x="141871" y="320751"/>
                  </a:lnTo>
                  <a:lnTo>
                    <a:pt x="151218" y="288632"/>
                  </a:lnTo>
                  <a:lnTo>
                    <a:pt x="154901" y="251294"/>
                  </a:lnTo>
                  <a:lnTo>
                    <a:pt x="153022" y="222072"/>
                  </a:lnTo>
                  <a:lnTo>
                    <a:pt x="147320" y="193865"/>
                  </a:lnTo>
                  <a:lnTo>
                    <a:pt x="137718" y="166598"/>
                  </a:lnTo>
                  <a:lnTo>
                    <a:pt x="124117" y="140157"/>
                  </a:lnTo>
                  <a:lnTo>
                    <a:pt x="127101" y="136194"/>
                  </a:lnTo>
                  <a:lnTo>
                    <a:pt x="130073" y="133210"/>
                  </a:lnTo>
                  <a:lnTo>
                    <a:pt x="133045" y="129247"/>
                  </a:lnTo>
                  <a:lnTo>
                    <a:pt x="155575" y="139090"/>
                  </a:lnTo>
                  <a:lnTo>
                    <a:pt x="178473" y="146240"/>
                  </a:lnTo>
                  <a:lnTo>
                    <a:pt x="201752" y="150583"/>
                  </a:lnTo>
                  <a:lnTo>
                    <a:pt x="225386" y="152057"/>
                  </a:lnTo>
                  <a:lnTo>
                    <a:pt x="253847" y="150202"/>
                  </a:lnTo>
                  <a:lnTo>
                    <a:pt x="280987" y="144627"/>
                  </a:lnTo>
                  <a:lnTo>
                    <a:pt x="306654" y="135318"/>
                  </a:lnTo>
                  <a:lnTo>
                    <a:pt x="317842" y="129247"/>
                  </a:lnTo>
                  <a:lnTo>
                    <a:pt x="323329" y="126276"/>
                  </a:lnTo>
                  <a:lnTo>
                    <a:pt x="330631" y="122301"/>
                  </a:lnTo>
                  <a:lnTo>
                    <a:pt x="355193" y="135318"/>
                  </a:lnTo>
                  <a:lnTo>
                    <a:pt x="381152" y="144627"/>
                  </a:lnTo>
                  <a:lnTo>
                    <a:pt x="408406" y="150202"/>
                  </a:lnTo>
                  <a:lnTo>
                    <a:pt x="436867" y="152057"/>
                  </a:lnTo>
                  <a:lnTo>
                    <a:pt x="460514" y="150583"/>
                  </a:lnTo>
                  <a:lnTo>
                    <a:pt x="483781" y="146240"/>
                  </a:lnTo>
                  <a:lnTo>
                    <a:pt x="506691" y="139090"/>
                  </a:lnTo>
                  <a:lnTo>
                    <a:pt x="529209" y="129247"/>
                  </a:lnTo>
                  <a:lnTo>
                    <a:pt x="532193" y="133210"/>
                  </a:lnTo>
                  <a:lnTo>
                    <a:pt x="535165" y="136194"/>
                  </a:lnTo>
                  <a:lnTo>
                    <a:pt x="538149" y="140157"/>
                  </a:lnTo>
                  <a:lnTo>
                    <a:pt x="524548" y="166598"/>
                  </a:lnTo>
                  <a:lnTo>
                    <a:pt x="514934" y="193865"/>
                  </a:lnTo>
                  <a:lnTo>
                    <a:pt x="509244" y="222072"/>
                  </a:lnTo>
                  <a:lnTo>
                    <a:pt x="507365" y="251294"/>
                  </a:lnTo>
                  <a:lnTo>
                    <a:pt x="511048" y="288632"/>
                  </a:lnTo>
                  <a:lnTo>
                    <a:pt x="520395" y="320751"/>
                  </a:lnTo>
                  <a:lnTo>
                    <a:pt x="532917" y="348411"/>
                  </a:lnTo>
                  <a:lnTo>
                    <a:pt x="546100" y="372351"/>
                  </a:lnTo>
                  <a:lnTo>
                    <a:pt x="555523" y="388810"/>
                  </a:lnTo>
                  <a:lnTo>
                    <a:pt x="562724" y="403491"/>
                  </a:lnTo>
                  <a:lnTo>
                    <a:pt x="567309" y="417982"/>
                  </a:lnTo>
                  <a:lnTo>
                    <a:pt x="568921" y="433882"/>
                  </a:lnTo>
                  <a:lnTo>
                    <a:pt x="568921" y="359460"/>
                  </a:lnTo>
                  <a:lnTo>
                    <a:pt x="556641" y="336981"/>
                  </a:lnTo>
                  <a:lnTo>
                    <a:pt x="545096" y="312077"/>
                  </a:lnTo>
                  <a:lnTo>
                    <a:pt x="536536" y="283819"/>
                  </a:lnTo>
                  <a:lnTo>
                    <a:pt x="533184" y="251294"/>
                  </a:lnTo>
                  <a:lnTo>
                    <a:pt x="535216" y="223558"/>
                  </a:lnTo>
                  <a:lnTo>
                    <a:pt x="541248" y="196837"/>
                  </a:lnTo>
                  <a:lnTo>
                    <a:pt x="551192" y="171056"/>
                  </a:lnTo>
                  <a:lnTo>
                    <a:pt x="564959" y="146113"/>
                  </a:lnTo>
                  <a:lnTo>
                    <a:pt x="567931" y="141147"/>
                  </a:lnTo>
                  <a:lnTo>
                    <a:pt x="567931" y="135204"/>
                  </a:lnTo>
                  <a:lnTo>
                    <a:pt x="563968" y="130238"/>
                  </a:lnTo>
                  <a:lnTo>
                    <a:pt x="563118" y="129247"/>
                  </a:lnTo>
                  <a:lnTo>
                    <a:pt x="560590" y="126276"/>
                  </a:lnTo>
                  <a:lnTo>
                    <a:pt x="558749" y="124117"/>
                  </a:lnTo>
                  <a:lnTo>
                    <a:pt x="553542" y="117716"/>
                  </a:lnTo>
                  <a:lnTo>
                    <a:pt x="548322" y="111125"/>
                  </a:lnTo>
                  <a:lnTo>
                    <a:pt x="543102" y="104432"/>
                  </a:lnTo>
                  <a:lnTo>
                    <a:pt x="539140" y="99479"/>
                  </a:lnTo>
                  <a:lnTo>
                    <a:pt x="532193" y="98488"/>
                  </a:lnTo>
                  <a:lnTo>
                    <a:pt x="526237" y="101460"/>
                  </a:lnTo>
                  <a:lnTo>
                    <a:pt x="504317" y="112039"/>
                  </a:lnTo>
                  <a:lnTo>
                    <a:pt x="481926" y="119824"/>
                  </a:lnTo>
                  <a:lnTo>
                    <a:pt x="459346" y="124625"/>
                  </a:lnTo>
                  <a:lnTo>
                    <a:pt x="436867" y="126276"/>
                  </a:lnTo>
                  <a:lnTo>
                    <a:pt x="410210" y="124256"/>
                  </a:lnTo>
                  <a:lnTo>
                    <a:pt x="401942" y="122301"/>
                  </a:lnTo>
                  <a:lnTo>
                    <a:pt x="385114" y="118325"/>
                  </a:lnTo>
                  <a:lnTo>
                    <a:pt x="361340" y="108686"/>
                  </a:lnTo>
                  <a:lnTo>
                    <a:pt x="338582" y="95516"/>
                  </a:lnTo>
                  <a:lnTo>
                    <a:pt x="334606" y="91541"/>
                  </a:lnTo>
                  <a:lnTo>
                    <a:pt x="327660" y="91541"/>
                  </a:lnTo>
                  <a:lnTo>
                    <a:pt x="277152" y="118325"/>
                  </a:lnTo>
                  <a:lnTo>
                    <a:pt x="225386" y="126276"/>
                  </a:lnTo>
                  <a:lnTo>
                    <a:pt x="202907" y="124625"/>
                  </a:lnTo>
                  <a:lnTo>
                    <a:pt x="180340" y="119824"/>
                  </a:lnTo>
                  <a:lnTo>
                    <a:pt x="157949" y="112039"/>
                  </a:lnTo>
                  <a:lnTo>
                    <a:pt x="136029" y="101460"/>
                  </a:lnTo>
                  <a:lnTo>
                    <a:pt x="130073" y="98488"/>
                  </a:lnTo>
                  <a:lnTo>
                    <a:pt x="123126" y="99479"/>
                  </a:lnTo>
                  <a:lnTo>
                    <a:pt x="119151" y="104432"/>
                  </a:lnTo>
                  <a:lnTo>
                    <a:pt x="113944" y="111125"/>
                  </a:lnTo>
                  <a:lnTo>
                    <a:pt x="108724" y="117716"/>
                  </a:lnTo>
                  <a:lnTo>
                    <a:pt x="103390" y="124256"/>
                  </a:lnTo>
                  <a:lnTo>
                    <a:pt x="98298" y="130238"/>
                  </a:lnTo>
                  <a:lnTo>
                    <a:pt x="94335" y="135204"/>
                  </a:lnTo>
                  <a:lnTo>
                    <a:pt x="94335" y="141147"/>
                  </a:lnTo>
                  <a:lnTo>
                    <a:pt x="97370" y="146240"/>
                  </a:lnTo>
                  <a:lnTo>
                    <a:pt x="111074" y="171056"/>
                  </a:lnTo>
                  <a:lnTo>
                    <a:pt x="121018" y="196837"/>
                  </a:lnTo>
                  <a:lnTo>
                    <a:pt x="127050" y="223558"/>
                  </a:lnTo>
                  <a:lnTo>
                    <a:pt x="129082" y="251294"/>
                  </a:lnTo>
                  <a:lnTo>
                    <a:pt x="125730" y="283959"/>
                  </a:lnTo>
                  <a:lnTo>
                    <a:pt x="117170" y="312445"/>
                  </a:lnTo>
                  <a:lnTo>
                    <a:pt x="105625" y="337400"/>
                  </a:lnTo>
                  <a:lnTo>
                    <a:pt x="93345" y="359460"/>
                  </a:lnTo>
                  <a:lnTo>
                    <a:pt x="82867" y="377367"/>
                  </a:lnTo>
                  <a:lnTo>
                    <a:pt x="74345" y="394804"/>
                  </a:lnTo>
                  <a:lnTo>
                    <a:pt x="68618" y="413181"/>
                  </a:lnTo>
                  <a:lnTo>
                    <a:pt x="66522" y="433882"/>
                  </a:lnTo>
                  <a:lnTo>
                    <a:pt x="81241" y="475805"/>
                  </a:lnTo>
                  <a:lnTo>
                    <a:pt x="115671" y="503593"/>
                  </a:lnTo>
                  <a:lnTo>
                    <a:pt x="155333" y="519836"/>
                  </a:lnTo>
                  <a:lnTo>
                    <a:pt x="226656" y="537070"/>
                  </a:lnTo>
                  <a:lnTo>
                    <a:pt x="264109" y="550595"/>
                  </a:lnTo>
                  <a:lnTo>
                    <a:pt x="297091" y="565810"/>
                  </a:lnTo>
                  <a:lnTo>
                    <a:pt x="324675" y="580732"/>
                  </a:lnTo>
                  <a:lnTo>
                    <a:pt x="328650" y="582714"/>
                  </a:lnTo>
                  <a:lnTo>
                    <a:pt x="333616" y="582714"/>
                  </a:lnTo>
                  <a:lnTo>
                    <a:pt x="337578" y="580732"/>
                  </a:lnTo>
                  <a:lnTo>
                    <a:pt x="365163" y="565810"/>
                  </a:lnTo>
                  <a:lnTo>
                    <a:pt x="390880" y="553948"/>
                  </a:lnTo>
                  <a:lnTo>
                    <a:pt x="398157" y="550595"/>
                  </a:lnTo>
                  <a:lnTo>
                    <a:pt x="435597" y="537070"/>
                  </a:lnTo>
                  <a:lnTo>
                    <a:pt x="506933" y="519836"/>
                  </a:lnTo>
                  <a:lnTo>
                    <a:pt x="546582" y="503593"/>
                  </a:lnTo>
                  <a:lnTo>
                    <a:pt x="581025" y="475805"/>
                  </a:lnTo>
                  <a:lnTo>
                    <a:pt x="595731" y="433882"/>
                  </a:lnTo>
                  <a:close/>
                </a:path>
                <a:path w="662304" h="662304">
                  <a:moveTo>
                    <a:pt x="662254" y="433882"/>
                  </a:moveTo>
                  <a:lnTo>
                    <a:pt x="659066" y="400939"/>
                  </a:lnTo>
                  <a:lnTo>
                    <a:pt x="650836" y="372732"/>
                  </a:lnTo>
                  <a:lnTo>
                    <a:pt x="639635" y="348068"/>
                  </a:lnTo>
                  <a:lnTo>
                    <a:pt x="634453" y="338531"/>
                  </a:lnTo>
                  <a:lnTo>
                    <a:pt x="634453" y="433882"/>
                  </a:lnTo>
                  <a:lnTo>
                    <a:pt x="622198" y="484378"/>
                  </a:lnTo>
                  <a:lnTo>
                    <a:pt x="591629" y="520636"/>
                  </a:lnTo>
                  <a:lnTo>
                    <a:pt x="552107" y="544842"/>
                  </a:lnTo>
                  <a:lnTo>
                    <a:pt x="512965" y="559181"/>
                  </a:lnTo>
                  <a:lnTo>
                    <a:pt x="483539" y="565861"/>
                  </a:lnTo>
                  <a:lnTo>
                    <a:pt x="432562" y="579437"/>
                  </a:lnTo>
                  <a:lnTo>
                    <a:pt x="388467" y="597852"/>
                  </a:lnTo>
                  <a:lnTo>
                    <a:pt x="353695" y="616648"/>
                  </a:lnTo>
                  <a:lnTo>
                    <a:pt x="330631" y="631342"/>
                  </a:lnTo>
                  <a:lnTo>
                    <a:pt x="308152" y="616648"/>
                  </a:lnTo>
                  <a:lnTo>
                    <a:pt x="273672" y="597852"/>
                  </a:lnTo>
                  <a:lnTo>
                    <a:pt x="229692" y="579437"/>
                  </a:lnTo>
                  <a:lnTo>
                    <a:pt x="178714" y="565861"/>
                  </a:lnTo>
                  <a:lnTo>
                    <a:pt x="149301" y="559181"/>
                  </a:lnTo>
                  <a:lnTo>
                    <a:pt x="110159" y="544842"/>
                  </a:lnTo>
                  <a:lnTo>
                    <a:pt x="70637" y="520636"/>
                  </a:lnTo>
                  <a:lnTo>
                    <a:pt x="40068" y="484378"/>
                  </a:lnTo>
                  <a:lnTo>
                    <a:pt x="27813" y="433882"/>
                  </a:lnTo>
                  <a:lnTo>
                    <a:pt x="30378" y="406311"/>
                  </a:lnTo>
                  <a:lnTo>
                    <a:pt x="37236" y="382282"/>
                  </a:lnTo>
                  <a:lnTo>
                    <a:pt x="47078" y="360476"/>
                  </a:lnTo>
                  <a:lnTo>
                    <a:pt x="58585" y="339610"/>
                  </a:lnTo>
                  <a:lnTo>
                    <a:pt x="70091" y="319951"/>
                  </a:lnTo>
                  <a:lnTo>
                    <a:pt x="79933" y="299173"/>
                  </a:lnTo>
                  <a:lnTo>
                    <a:pt x="86791" y="276542"/>
                  </a:lnTo>
                  <a:lnTo>
                    <a:pt x="89369" y="251294"/>
                  </a:lnTo>
                  <a:lnTo>
                    <a:pt x="84289" y="212128"/>
                  </a:lnTo>
                  <a:lnTo>
                    <a:pt x="71869" y="179857"/>
                  </a:lnTo>
                  <a:lnTo>
                    <a:pt x="56273" y="155016"/>
                  </a:lnTo>
                  <a:lnTo>
                    <a:pt x="41706" y="138176"/>
                  </a:lnTo>
                  <a:lnTo>
                    <a:pt x="58013" y="117538"/>
                  </a:lnTo>
                  <a:lnTo>
                    <a:pt x="79070" y="91414"/>
                  </a:lnTo>
                  <a:lnTo>
                    <a:pt x="108140" y="55664"/>
                  </a:lnTo>
                  <a:lnTo>
                    <a:pt x="120154" y="40932"/>
                  </a:lnTo>
                  <a:lnTo>
                    <a:pt x="144830" y="60617"/>
                  </a:lnTo>
                  <a:lnTo>
                    <a:pt x="170903" y="74917"/>
                  </a:lnTo>
                  <a:lnTo>
                    <a:pt x="197916" y="83629"/>
                  </a:lnTo>
                  <a:lnTo>
                    <a:pt x="225386" y="86575"/>
                  </a:lnTo>
                  <a:lnTo>
                    <a:pt x="254825" y="83553"/>
                  </a:lnTo>
                  <a:lnTo>
                    <a:pt x="282105" y="74295"/>
                  </a:lnTo>
                  <a:lnTo>
                    <a:pt x="306920" y="58801"/>
                  </a:lnTo>
                  <a:lnTo>
                    <a:pt x="307352" y="58534"/>
                  </a:lnTo>
                  <a:lnTo>
                    <a:pt x="330631" y="35966"/>
                  </a:lnTo>
                  <a:lnTo>
                    <a:pt x="354495" y="58534"/>
                  </a:lnTo>
                  <a:lnTo>
                    <a:pt x="380034" y="74295"/>
                  </a:lnTo>
                  <a:lnTo>
                    <a:pt x="407428" y="83553"/>
                  </a:lnTo>
                  <a:lnTo>
                    <a:pt x="436867" y="86575"/>
                  </a:lnTo>
                  <a:lnTo>
                    <a:pt x="464350" y="83629"/>
                  </a:lnTo>
                  <a:lnTo>
                    <a:pt x="491350" y="74917"/>
                  </a:lnTo>
                  <a:lnTo>
                    <a:pt x="517436" y="60617"/>
                  </a:lnTo>
                  <a:lnTo>
                    <a:pt x="519722" y="58801"/>
                  </a:lnTo>
                  <a:lnTo>
                    <a:pt x="542112" y="40932"/>
                  </a:lnTo>
                  <a:lnTo>
                    <a:pt x="554177" y="55727"/>
                  </a:lnTo>
                  <a:lnTo>
                    <a:pt x="583196" y="91414"/>
                  </a:lnTo>
                  <a:lnTo>
                    <a:pt x="604253" y="117538"/>
                  </a:lnTo>
                  <a:lnTo>
                    <a:pt x="620560" y="138176"/>
                  </a:lnTo>
                  <a:lnTo>
                    <a:pt x="605993" y="155016"/>
                  </a:lnTo>
                  <a:lnTo>
                    <a:pt x="590397" y="179857"/>
                  </a:lnTo>
                  <a:lnTo>
                    <a:pt x="577964" y="212128"/>
                  </a:lnTo>
                  <a:lnTo>
                    <a:pt x="572897" y="251294"/>
                  </a:lnTo>
                  <a:lnTo>
                    <a:pt x="575475" y="276542"/>
                  </a:lnTo>
                  <a:lnTo>
                    <a:pt x="582333" y="299173"/>
                  </a:lnTo>
                  <a:lnTo>
                    <a:pt x="592162" y="319951"/>
                  </a:lnTo>
                  <a:lnTo>
                    <a:pt x="603681" y="339610"/>
                  </a:lnTo>
                  <a:lnTo>
                    <a:pt x="615188" y="360476"/>
                  </a:lnTo>
                  <a:lnTo>
                    <a:pt x="625030" y="382282"/>
                  </a:lnTo>
                  <a:lnTo>
                    <a:pt x="631888" y="406311"/>
                  </a:lnTo>
                  <a:lnTo>
                    <a:pt x="634453" y="433882"/>
                  </a:lnTo>
                  <a:lnTo>
                    <a:pt x="634453" y="338531"/>
                  </a:lnTo>
                  <a:lnTo>
                    <a:pt x="627507" y="325729"/>
                  </a:lnTo>
                  <a:lnTo>
                    <a:pt x="617042" y="307670"/>
                  </a:lnTo>
                  <a:lnTo>
                    <a:pt x="608520" y="289991"/>
                  </a:lnTo>
                  <a:lnTo>
                    <a:pt x="602792" y="271576"/>
                  </a:lnTo>
                  <a:lnTo>
                    <a:pt x="600697" y="251294"/>
                  </a:lnTo>
                  <a:lnTo>
                    <a:pt x="601446" y="215112"/>
                  </a:lnTo>
                  <a:lnTo>
                    <a:pt x="606653" y="192506"/>
                  </a:lnTo>
                  <a:lnTo>
                    <a:pt x="620814" y="173990"/>
                  </a:lnTo>
                  <a:lnTo>
                    <a:pt x="648360" y="150075"/>
                  </a:lnTo>
                  <a:lnTo>
                    <a:pt x="651344" y="147104"/>
                  </a:lnTo>
                  <a:lnTo>
                    <a:pt x="653326" y="144132"/>
                  </a:lnTo>
                  <a:lnTo>
                    <a:pt x="653326" y="140157"/>
                  </a:lnTo>
                  <a:lnTo>
                    <a:pt x="654316" y="137185"/>
                  </a:lnTo>
                  <a:lnTo>
                    <a:pt x="652335" y="133210"/>
                  </a:lnTo>
                  <a:lnTo>
                    <a:pt x="650354" y="130238"/>
                  </a:lnTo>
                  <a:lnTo>
                    <a:pt x="637552" y="114719"/>
                  </a:lnTo>
                  <a:lnTo>
                    <a:pt x="609015" y="79756"/>
                  </a:lnTo>
                  <a:lnTo>
                    <a:pt x="577659" y="40932"/>
                  </a:lnTo>
                  <a:lnTo>
                    <a:pt x="555028" y="12153"/>
                  </a:lnTo>
                  <a:lnTo>
                    <a:pt x="553046" y="8178"/>
                  </a:lnTo>
                  <a:lnTo>
                    <a:pt x="549071" y="6197"/>
                  </a:lnTo>
                  <a:lnTo>
                    <a:pt x="540131" y="6197"/>
                  </a:lnTo>
                  <a:lnTo>
                    <a:pt x="536155" y="7188"/>
                  </a:lnTo>
                  <a:lnTo>
                    <a:pt x="534174" y="10172"/>
                  </a:lnTo>
                  <a:lnTo>
                    <a:pt x="511009" y="31165"/>
                  </a:lnTo>
                  <a:lnTo>
                    <a:pt x="486638" y="46393"/>
                  </a:lnTo>
                  <a:lnTo>
                    <a:pt x="461708" y="55664"/>
                  </a:lnTo>
                  <a:lnTo>
                    <a:pt x="436867" y="58801"/>
                  </a:lnTo>
                  <a:lnTo>
                    <a:pt x="410121" y="55727"/>
                  </a:lnTo>
                  <a:lnTo>
                    <a:pt x="385991" y="46139"/>
                  </a:lnTo>
                  <a:lnTo>
                    <a:pt x="372376" y="35966"/>
                  </a:lnTo>
                  <a:lnTo>
                    <a:pt x="363702" y="29489"/>
                  </a:lnTo>
                  <a:lnTo>
                    <a:pt x="342544" y="5207"/>
                  </a:lnTo>
                  <a:lnTo>
                    <a:pt x="337299" y="1308"/>
                  </a:lnTo>
                  <a:lnTo>
                    <a:pt x="331127" y="0"/>
                  </a:lnTo>
                  <a:lnTo>
                    <a:pt x="324954" y="1308"/>
                  </a:lnTo>
                  <a:lnTo>
                    <a:pt x="319722" y="5207"/>
                  </a:lnTo>
                  <a:lnTo>
                    <a:pt x="298551" y="29489"/>
                  </a:lnTo>
                  <a:lnTo>
                    <a:pt x="276275" y="46139"/>
                  </a:lnTo>
                  <a:lnTo>
                    <a:pt x="252133" y="55727"/>
                  </a:lnTo>
                  <a:lnTo>
                    <a:pt x="225386" y="58801"/>
                  </a:lnTo>
                  <a:lnTo>
                    <a:pt x="200558" y="55664"/>
                  </a:lnTo>
                  <a:lnTo>
                    <a:pt x="175628" y="46393"/>
                  </a:lnTo>
                  <a:lnTo>
                    <a:pt x="166890" y="40932"/>
                  </a:lnTo>
                  <a:lnTo>
                    <a:pt x="151257" y="31165"/>
                  </a:lnTo>
                  <a:lnTo>
                    <a:pt x="128092" y="10172"/>
                  </a:lnTo>
                  <a:lnTo>
                    <a:pt x="126098" y="7188"/>
                  </a:lnTo>
                  <a:lnTo>
                    <a:pt x="122135" y="6197"/>
                  </a:lnTo>
                  <a:lnTo>
                    <a:pt x="113182" y="6197"/>
                  </a:lnTo>
                  <a:lnTo>
                    <a:pt x="109220" y="8178"/>
                  </a:lnTo>
                  <a:lnTo>
                    <a:pt x="107238" y="12153"/>
                  </a:lnTo>
                  <a:lnTo>
                    <a:pt x="84937" y="40513"/>
                  </a:lnTo>
                  <a:lnTo>
                    <a:pt x="53251" y="79756"/>
                  </a:lnTo>
                  <a:lnTo>
                    <a:pt x="24714" y="114719"/>
                  </a:lnTo>
                  <a:lnTo>
                    <a:pt x="11912" y="130238"/>
                  </a:lnTo>
                  <a:lnTo>
                    <a:pt x="9931" y="133210"/>
                  </a:lnTo>
                  <a:lnTo>
                    <a:pt x="8940" y="137185"/>
                  </a:lnTo>
                  <a:lnTo>
                    <a:pt x="8940" y="144132"/>
                  </a:lnTo>
                  <a:lnTo>
                    <a:pt x="10922" y="147104"/>
                  </a:lnTo>
                  <a:lnTo>
                    <a:pt x="13893" y="150075"/>
                  </a:lnTo>
                  <a:lnTo>
                    <a:pt x="21348" y="157238"/>
                  </a:lnTo>
                  <a:lnTo>
                    <a:pt x="37731" y="177622"/>
                  </a:lnTo>
                  <a:lnTo>
                    <a:pt x="54114" y="209524"/>
                  </a:lnTo>
                  <a:lnTo>
                    <a:pt x="61569" y="251294"/>
                  </a:lnTo>
                  <a:lnTo>
                    <a:pt x="59474" y="271576"/>
                  </a:lnTo>
                  <a:lnTo>
                    <a:pt x="53746" y="289991"/>
                  </a:lnTo>
                  <a:lnTo>
                    <a:pt x="45224" y="307670"/>
                  </a:lnTo>
                  <a:lnTo>
                    <a:pt x="34759" y="325729"/>
                  </a:lnTo>
                  <a:lnTo>
                    <a:pt x="22631" y="348068"/>
                  </a:lnTo>
                  <a:lnTo>
                    <a:pt x="11430" y="372732"/>
                  </a:lnTo>
                  <a:lnTo>
                    <a:pt x="3200" y="400939"/>
                  </a:lnTo>
                  <a:lnTo>
                    <a:pt x="0" y="433882"/>
                  </a:lnTo>
                  <a:lnTo>
                    <a:pt x="7594" y="479450"/>
                  </a:lnTo>
                  <a:lnTo>
                    <a:pt x="29718" y="519061"/>
                  </a:lnTo>
                  <a:lnTo>
                    <a:pt x="65417" y="551764"/>
                  </a:lnTo>
                  <a:lnTo>
                    <a:pt x="113753" y="576618"/>
                  </a:lnTo>
                  <a:lnTo>
                    <a:pt x="173761" y="592645"/>
                  </a:lnTo>
                  <a:lnTo>
                    <a:pt x="230822" y="609180"/>
                  </a:lnTo>
                  <a:lnTo>
                    <a:pt x="278015" y="631101"/>
                  </a:lnTo>
                  <a:lnTo>
                    <a:pt x="310311" y="650417"/>
                  </a:lnTo>
                  <a:lnTo>
                    <a:pt x="322694" y="659130"/>
                  </a:lnTo>
                  <a:lnTo>
                    <a:pt x="325678" y="661123"/>
                  </a:lnTo>
                  <a:lnTo>
                    <a:pt x="328650" y="662114"/>
                  </a:lnTo>
                  <a:lnTo>
                    <a:pt x="333616" y="662114"/>
                  </a:lnTo>
                  <a:lnTo>
                    <a:pt x="336588" y="661123"/>
                  </a:lnTo>
                  <a:lnTo>
                    <a:pt x="339572" y="659130"/>
                  </a:lnTo>
                  <a:lnTo>
                    <a:pt x="351802" y="650417"/>
                  </a:lnTo>
                  <a:lnTo>
                    <a:pt x="383463" y="631342"/>
                  </a:lnTo>
                  <a:lnTo>
                    <a:pt x="383870" y="631101"/>
                  </a:lnTo>
                  <a:lnTo>
                    <a:pt x="431025" y="609180"/>
                  </a:lnTo>
                  <a:lnTo>
                    <a:pt x="488505" y="592645"/>
                  </a:lnTo>
                  <a:lnTo>
                    <a:pt x="548513" y="576618"/>
                  </a:lnTo>
                  <a:lnTo>
                    <a:pt x="596849" y="551764"/>
                  </a:lnTo>
                  <a:lnTo>
                    <a:pt x="632548" y="519061"/>
                  </a:lnTo>
                  <a:lnTo>
                    <a:pt x="654672" y="479450"/>
                  </a:lnTo>
                  <a:lnTo>
                    <a:pt x="662254" y="433882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70129" y="6557517"/>
              <a:ext cx="1562150" cy="17487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550670" y="6082283"/>
              <a:ext cx="2054225" cy="105410"/>
            </a:xfrm>
            <a:custGeom>
              <a:avLst/>
              <a:gdLst/>
              <a:ahLst/>
              <a:cxnLst/>
              <a:rect l="l" t="t" r="r" b="b"/>
              <a:pathLst>
                <a:path w="2054225" h="105410">
                  <a:moveTo>
                    <a:pt x="105156" y="0"/>
                  </a:moveTo>
                  <a:lnTo>
                    <a:pt x="0" y="52578"/>
                  </a:lnTo>
                  <a:lnTo>
                    <a:pt x="105156" y="105156"/>
                  </a:lnTo>
                  <a:lnTo>
                    <a:pt x="105156" y="70104"/>
                  </a:lnTo>
                  <a:lnTo>
                    <a:pt x="87630" y="70104"/>
                  </a:lnTo>
                  <a:lnTo>
                    <a:pt x="87630" y="35052"/>
                  </a:lnTo>
                  <a:lnTo>
                    <a:pt x="105156" y="35052"/>
                  </a:lnTo>
                  <a:lnTo>
                    <a:pt x="105156" y="0"/>
                  </a:lnTo>
                  <a:close/>
                </a:path>
                <a:path w="2054225" h="105410">
                  <a:moveTo>
                    <a:pt x="105156" y="35052"/>
                  </a:moveTo>
                  <a:lnTo>
                    <a:pt x="87630" y="35052"/>
                  </a:lnTo>
                  <a:lnTo>
                    <a:pt x="87630" y="70104"/>
                  </a:lnTo>
                  <a:lnTo>
                    <a:pt x="105156" y="70104"/>
                  </a:lnTo>
                  <a:lnTo>
                    <a:pt x="105156" y="35052"/>
                  </a:lnTo>
                  <a:close/>
                </a:path>
                <a:path w="2054225" h="105410">
                  <a:moveTo>
                    <a:pt x="2054097" y="35052"/>
                  </a:moveTo>
                  <a:lnTo>
                    <a:pt x="105156" y="35052"/>
                  </a:lnTo>
                  <a:lnTo>
                    <a:pt x="105156" y="70104"/>
                  </a:lnTo>
                  <a:lnTo>
                    <a:pt x="2054097" y="70104"/>
                  </a:lnTo>
                  <a:lnTo>
                    <a:pt x="2054097" y="350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54507" y="3531107"/>
              <a:ext cx="2189480" cy="1471930"/>
            </a:xfrm>
            <a:custGeom>
              <a:avLst/>
              <a:gdLst/>
              <a:ahLst/>
              <a:cxnLst/>
              <a:rect l="l" t="t" r="r" b="b"/>
              <a:pathLst>
                <a:path w="2189480" h="1471929">
                  <a:moveTo>
                    <a:pt x="0" y="1471421"/>
                  </a:moveTo>
                  <a:lnTo>
                    <a:pt x="2189226" y="1471421"/>
                  </a:lnTo>
                  <a:lnTo>
                    <a:pt x="2189226" y="0"/>
                  </a:lnTo>
                  <a:lnTo>
                    <a:pt x="0" y="0"/>
                  </a:lnTo>
                  <a:lnTo>
                    <a:pt x="0" y="1471421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493268" y="369061"/>
            <a:ext cx="914400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55"/>
              <a:t>AWS</a:t>
            </a:r>
            <a:r>
              <a:rPr dirty="0" sz="4800" spc="-254"/>
              <a:t> </a:t>
            </a:r>
            <a:r>
              <a:rPr dirty="0" sz="4800" spc="-105"/>
              <a:t>Global</a:t>
            </a:r>
            <a:r>
              <a:rPr dirty="0" sz="4800" spc="-250"/>
              <a:t> </a:t>
            </a:r>
            <a:r>
              <a:rPr dirty="0" sz="4800" spc="-130"/>
              <a:t>Accelerator</a:t>
            </a:r>
            <a:r>
              <a:rPr dirty="0" sz="4800" spc="-229"/>
              <a:t> </a:t>
            </a:r>
            <a:r>
              <a:rPr dirty="0" sz="4800"/>
              <a:t>–</a:t>
            </a:r>
            <a:r>
              <a:rPr dirty="0" sz="4800" spc="-254"/>
              <a:t> </a:t>
            </a:r>
            <a:r>
              <a:rPr dirty="0" sz="4800" spc="-90">
                <a:solidFill>
                  <a:srgbClr val="D231AA"/>
                </a:solidFill>
              </a:rPr>
              <a:t>How</a:t>
            </a:r>
            <a:r>
              <a:rPr dirty="0" sz="4800" spc="-240">
                <a:solidFill>
                  <a:srgbClr val="D231AA"/>
                </a:solidFill>
              </a:rPr>
              <a:t> </a:t>
            </a:r>
            <a:r>
              <a:rPr dirty="0" sz="4800" spc="-60">
                <a:solidFill>
                  <a:srgbClr val="D231AA"/>
                </a:solidFill>
              </a:rPr>
              <a:t>it</a:t>
            </a:r>
            <a:r>
              <a:rPr dirty="0" sz="4800" spc="-250">
                <a:solidFill>
                  <a:srgbClr val="D231AA"/>
                </a:solidFill>
              </a:rPr>
              <a:t> </a:t>
            </a:r>
            <a:r>
              <a:rPr dirty="0" sz="4800" spc="-114">
                <a:solidFill>
                  <a:srgbClr val="D231AA"/>
                </a:solidFill>
              </a:rPr>
              <a:t>works</a:t>
            </a:r>
            <a:endParaRPr sz="4800"/>
          </a:p>
        </p:txBody>
      </p:sp>
      <p:sp>
        <p:nvSpPr>
          <p:cNvPr id="35" name="object 35"/>
          <p:cNvSpPr txBox="1"/>
          <p:nvPr/>
        </p:nvSpPr>
        <p:spPr>
          <a:xfrm>
            <a:off x="619505" y="3318509"/>
            <a:ext cx="1459230" cy="41846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31115" rIns="0" bIns="0" rtlCol="0" vert="horz">
            <a:spAutoFit/>
          </a:bodyPr>
          <a:lstStyle/>
          <a:p>
            <a:pPr marL="394970">
              <a:lnSpc>
                <a:spcPct val="100000"/>
              </a:lnSpc>
              <a:spcBef>
                <a:spcPts val="245"/>
              </a:spcBef>
            </a:pPr>
            <a:r>
              <a:rPr dirty="0" sz="2100" b="1">
                <a:latin typeface="Carlito"/>
                <a:cs typeface="Carlito"/>
              </a:rPr>
              <a:t>Cache</a:t>
            </a:r>
            <a:endParaRPr sz="2100">
              <a:latin typeface="Carlito"/>
              <a:cs typeface="Carlito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47116" y="3892042"/>
            <a:ext cx="1604010" cy="6648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  <a:hlinkClick r:id="rId20"/>
              </a:rPr>
              <a:t>www.example.com</a:t>
            </a:r>
            <a:endParaRPr sz="16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  <a:spcBef>
                <a:spcPts val="1190"/>
              </a:spcBef>
            </a:pPr>
            <a:r>
              <a:rPr dirty="0" sz="1600" spc="-5" b="1">
                <a:solidFill>
                  <a:srgbClr val="FFFFFF"/>
                </a:solidFill>
                <a:latin typeface="Carlito"/>
                <a:cs typeface="Carlito"/>
              </a:rPr>
              <a:t>54.86.52.59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968244" y="2479420"/>
            <a:ext cx="1511300" cy="1047750"/>
          </a:xfrm>
          <a:custGeom>
            <a:avLst/>
            <a:gdLst/>
            <a:ahLst/>
            <a:cxnLst/>
            <a:rect l="l" t="t" r="r" b="b"/>
            <a:pathLst>
              <a:path w="1511300" h="1047750">
                <a:moveTo>
                  <a:pt x="564007" y="0"/>
                </a:moveTo>
                <a:lnTo>
                  <a:pt x="506730" y="231901"/>
                </a:lnTo>
                <a:lnTo>
                  <a:pt x="242950" y="118617"/>
                </a:lnTo>
                <a:lnTo>
                  <a:pt x="321818" y="369188"/>
                </a:lnTo>
                <a:lnTo>
                  <a:pt x="52197" y="304926"/>
                </a:lnTo>
                <a:lnTo>
                  <a:pt x="186817" y="533526"/>
                </a:lnTo>
                <a:lnTo>
                  <a:pt x="0" y="586993"/>
                </a:lnTo>
                <a:lnTo>
                  <a:pt x="200279" y="720598"/>
                </a:lnTo>
                <a:lnTo>
                  <a:pt x="119253" y="887729"/>
                </a:lnTo>
                <a:lnTo>
                  <a:pt x="366648" y="802766"/>
                </a:lnTo>
                <a:lnTo>
                  <a:pt x="395478" y="917828"/>
                </a:lnTo>
                <a:lnTo>
                  <a:pt x="527050" y="841628"/>
                </a:lnTo>
                <a:lnTo>
                  <a:pt x="592963" y="969390"/>
                </a:lnTo>
                <a:lnTo>
                  <a:pt x="702944" y="846201"/>
                </a:lnTo>
                <a:lnTo>
                  <a:pt x="831215" y="1005077"/>
                </a:lnTo>
                <a:lnTo>
                  <a:pt x="891920" y="848487"/>
                </a:lnTo>
                <a:lnTo>
                  <a:pt x="1112646" y="1047368"/>
                </a:lnTo>
                <a:lnTo>
                  <a:pt x="1049655" y="805306"/>
                </a:lnTo>
                <a:lnTo>
                  <a:pt x="1189735" y="816609"/>
                </a:lnTo>
                <a:lnTo>
                  <a:pt x="1161922" y="683387"/>
                </a:lnTo>
                <a:lnTo>
                  <a:pt x="1510919" y="697991"/>
                </a:lnTo>
                <a:lnTo>
                  <a:pt x="1200658" y="524255"/>
                </a:lnTo>
                <a:lnTo>
                  <a:pt x="1386078" y="413257"/>
                </a:lnTo>
                <a:lnTo>
                  <a:pt x="1109091" y="427736"/>
                </a:lnTo>
                <a:lnTo>
                  <a:pt x="1275969" y="155320"/>
                </a:lnTo>
                <a:lnTo>
                  <a:pt x="962914" y="259206"/>
                </a:lnTo>
                <a:lnTo>
                  <a:pt x="922655" y="83692"/>
                </a:lnTo>
                <a:lnTo>
                  <a:pt x="734821" y="264540"/>
                </a:lnTo>
                <a:lnTo>
                  <a:pt x="564007" y="0"/>
                </a:lnTo>
                <a:close/>
              </a:path>
            </a:pathLst>
          </a:custGeom>
          <a:solidFill>
            <a:srgbClr val="376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3235198" y="2789936"/>
            <a:ext cx="828675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b="1">
                <a:solidFill>
                  <a:srgbClr val="FCC500"/>
                </a:solidFill>
                <a:latin typeface="Carlito"/>
                <a:cs typeface="Carlito"/>
              </a:rPr>
              <a:t>54.86.52.59</a:t>
            </a:r>
            <a:endParaRPr sz="1300">
              <a:latin typeface="Carlito"/>
              <a:cs typeface="Carlito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801866" y="4407408"/>
            <a:ext cx="1511300" cy="1047750"/>
          </a:xfrm>
          <a:custGeom>
            <a:avLst/>
            <a:gdLst/>
            <a:ahLst/>
            <a:cxnLst/>
            <a:rect l="l" t="t" r="r" b="b"/>
            <a:pathLst>
              <a:path w="1511300" h="1047750">
                <a:moveTo>
                  <a:pt x="564133" y="0"/>
                </a:moveTo>
                <a:lnTo>
                  <a:pt x="506729" y="231901"/>
                </a:lnTo>
                <a:lnTo>
                  <a:pt x="242950" y="118617"/>
                </a:lnTo>
                <a:lnTo>
                  <a:pt x="321817" y="369188"/>
                </a:lnTo>
                <a:lnTo>
                  <a:pt x="52197" y="304926"/>
                </a:lnTo>
                <a:lnTo>
                  <a:pt x="186816" y="533526"/>
                </a:lnTo>
                <a:lnTo>
                  <a:pt x="0" y="586993"/>
                </a:lnTo>
                <a:lnTo>
                  <a:pt x="200278" y="720597"/>
                </a:lnTo>
                <a:lnTo>
                  <a:pt x="119252" y="887729"/>
                </a:lnTo>
                <a:lnTo>
                  <a:pt x="366649" y="802766"/>
                </a:lnTo>
                <a:lnTo>
                  <a:pt x="395477" y="917828"/>
                </a:lnTo>
                <a:lnTo>
                  <a:pt x="527050" y="841628"/>
                </a:lnTo>
                <a:lnTo>
                  <a:pt x="592962" y="969390"/>
                </a:lnTo>
                <a:lnTo>
                  <a:pt x="702944" y="846200"/>
                </a:lnTo>
                <a:lnTo>
                  <a:pt x="831214" y="1005077"/>
                </a:lnTo>
                <a:lnTo>
                  <a:pt x="892048" y="848486"/>
                </a:lnTo>
                <a:lnTo>
                  <a:pt x="1112647" y="1047368"/>
                </a:lnTo>
                <a:lnTo>
                  <a:pt x="1049654" y="805306"/>
                </a:lnTo>
                <a:lnTo>
                  <a:pt x="1189735" y="816609"/>
                </a:lnTo>
                <a:lnTo>
                  <a:pt x="1162050" y="683386"/>
                </a:lnTo>
                <a:lnTo>
                  <a:pt x="1510918" y="697991"/>
                </a:lnTo>
                <a:lnTo>
                  <a:pt x="1200657" y="524255"/>
                </a:lnTo>
                <a:lnTo>
                  <a:pt x="1386077" y="413257"/>
                </a:lnTo>
                <a:lnTo>
                  <a:pt x="1109090" y="427736"/>
                </a:lnTo>
                <a:lnTo>
                  <a:pt x="1275968" y="155320"/>
                </a:lnTo>
                <a:lnTo>
                  <a:pt x="962913" y="259206"/>
                </a:lnTo>
                <a:lnTo>
                  <a:pt x="922654" y="83692"/>
                </a:lnTo>
                <a:lnTo>
                  <a:pt x="734949" y="264540"/>
                </a:lnTo>
                <a:lnTo>
                  <a:pt x="564133" y="0"/>
                </a:lnTo>
                <a:close/>
              </a:path>
            </a:pathLst>
          </a:custGeom>
          <a:solidFill>
            <a:srgbClr val="376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7069073" y="4718050"/>
            <a:ext cx="828675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b="1">
                <a:solidFill>
                  <a:srgbClr val="FCC500"/>
                </a:solidFill>
                <a:latin typeface="Carlito"/>
                <a:cs typeface="Carlito"/>
              </a:rPr>
              <a:t>54.86.52.59</a:t>
            </a:r>
            <a:endParaRPr sz="1300">
              <a:latin typeface="Carlito"/>
              <a:cs typeface="Carlito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9210802" y="3130042"/>
            <a:ext cx="1511300" cy="1047750"/>
          </a:xfrm>
          <a:custGeom>
            <a:avLst/>
            <a:gdLst/>
            <a:ahLst/>
            <a:cxnLst/>
            <a:rect l="l" t="t" r="r" b="b"/>
            <a:pathLst>
              <a:path w="1511300" h="1047750">
                <a:moveTo>
                  <a:pt x="564133" y="0"/>
                </a:moveTo>
                <a:lnTo>
                  <a:pt x="506729" y="231902"/>
                </a:lnTo>
                <a:lnTo>
                  <a:pt x="242950" y="118618"/>
                </a:lnTo>
                <a:lnTo>
                  <a:pt x="321945" y="369188"/>
                </a:lnTo>
                <a:lnTo>
                  <a:pt x="52197" y="304927"/>
                </a:lnTo>
                <a:lnTo>
                  <a:pt x="186817" y="533527"/>
                </a:lnTo>
                <a:lnTo>
                  <a:pt x="0" y="586994"/>
                </a:lnTo>
                <a:lnTo>
                  <a:pt x="200405" y="720598"/>
                </a:lnTo>
                <a:lnTo>
                  <a:pt x="119252" y="887730"/>
                </a:lnTo>
                <a:lnTo>
                  <a:pt x="366649" y="802767"/>
                </a:lnTo>
                <a:lnTo>
                  <a:pt x="395604" y="917829"/>
                </a:lnTo>
                <a:lnTo>
                  <a:pt x="527050" y="841629"/>
                </a:lnTo>
                <a:lnTo>
                  <a:pt x="592963" y="969263"/>
                </a:lnTo>
                <a:lnTo>
                  <a:pt x="703072" y="846201"/>
                </a:lnTo>
                <a:lnTo>
                  <a:pt x="831215" y="1005078"/>
                </a:lnTo>
                <a:lnTo>
                  <a:pt x="892048" y="848360"/>
                </a:lnTo>
                <a:lnTo>
                  <a:pt x="1112774" y="1047369"/>
                </a:lnTo>
                <a:lnTo>
                  <a:pt x="1049781" y="805307"/>
                </a:lnTo>
                <a:lnTo>
                  <a:pt x="1189736" y="816610"/>
                </a:lnTo>
                <a:lnTo>
                  <a:pt x="1162050" y="683260"/>
                </a:lnTo>
                <a:lnTo>
                  <a:pt x="1510919" y="697992"/>
                </a:lnTo>
                <a:lnTo>
                  <a:pt x="1200784" y="524256"/>
                </a:lnTo>
                <a:lnTo>
                  <a:pt x="1386204" y="413258"/>
                </a:lnTo>
                <a:lnTo>
                  <a:pt x="1109218" y="427736"/>
                </a:lnTo>
                <a:lnTo>
                  <a:pt x="1276096" y="155194"/>
                </a:lnTo>
                <a:lnTo>
                  <a:pt x="962914" y="259207"/>
                </a:lnTo>
                <a:lnTo>
                  <a:pt x="922654" y="83693"/>
                </a:lnTo>
                <a:lnTo>
                  <a:pt x="734949" y="264541"/>
                </a:lnTo>
                <a:lnTo>
                  <a:pt x="564133" y="0"/>
                </a:lnTo>
                <a:close/>
              </a:path>
            </a:pathLst>
          </a:custGeom>
          <a:solidFill>
            <a:srgbClr val="376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9478009" y="3440430"/>
            <a:ext cx="828675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b="1">
                <a:solidFill>
                  <a:srgbClr val="FCC500"/>
                </a:solidFill>
                <a:latin typeface="Carlito"/>
                <a:cs typeface="Carlito"/>
              </a:rPr>
              <a:t>54.86.52.59</a:t>
            </a:r>
            <a:endParaRPr sz="1300">
              <a:latin typeface="Carlito"/>
              <a:cs typeface="Carlito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44" name="object 4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70129" y="1737360"/>
            <a:ext cx="12205335" cy="5236210"/>
            <a:chOff x="170129" y="1737360"/>
            <a:chExt cx="12205335" cy="5236210"/>
          </a:xfrm>
        </p:grpSpPr>
        <p:sp>
          <p:nvSpPr>
            <p:cNvPr id="3" name="object 3"/>
            <p:cNvSpPr/>
            <p:nvPr/>
          </p:nvSpPr>
          <p:spPr>
            <a:xfrm>
              <a:off x="2255519" y="1737360"/>
              <a:ext cx="10119360" cy="523570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582928" y="4203064"/>
              <a:ext cx="2574290" cy="1163320"/>
            </a:xfrm>
            <a:custGeom>
              <a:avLst/>
              <a:gdLst/>
              <a:ahLst/>
              <a:cxnLst/>
              <a:rect l="l" t="t" r="r" b="b"/>
              <a:pathLst>
                <a:path w="2574290" h="1163320">
                  <a:moveTo>
                    <a:pt x="161544" y="1050925"/>
                  </a:moveTo>
                  <a:lnTo>
                    <a:pt x="0" y="1122553"/>
                  </a:lnTo>
                  <a:lnTo>
                    <a:pt x="17780" y="1162939"/>
                  </a:lnTo>
                  <a:lnTo>
                    <a:pt x="179451" y="1091438"/>
                  </a:lnTo>
                  <a:lnTo>
                    <a:pt x="161544" y="1050925"/>
                  </a:lnTo>
                  <a:close/>
                </a:path>
                <a:path w="2574290" h="1163320">
                  <a:moveTo>
                    <a:pt x="444499" y="925703"/>
                  </a:moveTo>
                  <a:lnTo>
                    <a:pt x="282828" y="997331"/>
                  </a:lnTo>
                  <a:lnTo>
                    <a:pt x="300735" y="1037717"/>
                  </a:lnTo>
                  <a:lnTo>
                    <a:pt x="462407" y="966089"/>
                  </a:lnTo>
                  <a:lnTo>
                    <a:pt x="444499" y="925703"/>
                  </a:lnTo>
                  <a:close/>
                </a:path>
                <a:path w="2574290" h="1163320">
                  <a:moveTo>
                    <a:pt x="727329" y="800481"/>
                  </a:moveTo>
                  <a:lnTo>
                    <a:pt x="565658" y="872109"/>
                  </a:lnTo>
                  <a:lnTo>
                    <a:pt x="583565" y="912495"/>
                  </a:lnTo>
                  <a:lnTo>
                    <a:pt x="745235" y="840867"/>
                  </a:lnTo>
                  <a:lnTo>
                    <a:pt x="727329" y="800481"/>
                  </a:lnTo>
                  <a:close/>
                </a:path>
                <a:path w="2574290" h="1163320">
                  <a:moveTo>
                    <a:pt x="1010285" y="675259"/>
                  </a:moveTo>
                  <a:lnTo>
                    <a:pt x="848614" y="746760"/>
                  </a:lnTo>
                  <a:lnTo>
                    <a:pt x="866521" y="787273"/>
                  </a:lnTo>
                  <a:lnTo>
                    <a:pt x="1028191" y="715645"/>
                  </a:lnTo>
                  <a:lnTo>
                    <a:pt x="1010285" y="675259"/>
                  </a:lnTo>
                  <a:close/>
                </a:path>
                <a:path w="2574290" h="1163320">
                  <a:moveTo>
                    <a:pt x="1293114" y="550037"/>
                  </a:moveTo>
                  <a:lnTo>
                    <a:pt x="1131442" y="621538"/>
                  </a:lnTo>
                  <a:lnTo>
                    <a:pt x="1149349" y="661924"/>
                  </a:lnTo>
                  <a:lnTo>
                    <a:pt x="1311021" y="590423"/>
                  </a:lnTo>
                  <a:lnTo>
                    <a:pt x="1293114" y="550037"/>
                  </a:lnTo>
                  <a:close/>
                </a:path>
                <a:path w="2574290" h="1163320">
                  <a:moveTo>
                    <a:pt x="1576070" y="424688"/>
                  </a:moveTo>
                  <a:lnTo>
                    <a:pt x="1414398" y="496315"/>
                  </a:lnTo>
                  <a:lnTo>
                    <a:pt x="1432305" y="536701"/>
                  </a:lnTo>
                  <a:lnTo>
                    <a:pt x="1593977" y="465200"/>
                  </a:lnTo>
                  <a:lnTo>
                    <a:pt x="1576070" y="424688"/>
                  </a:lnTo>
                  <a:close/>
                </a:path>
                <a:path w="2574290" h="1163320">
                  <a:moveTo>
                    <a:pt x="1858899" y="299465"/>
                  </a:moveTo>
                  <a:lnTo>
                    <a:pt x="1697227" y="371094"/>
                  </a:lnTo>
                  <a:lnTo>
                    <a:pt x="1715135" y="411480"/>
                  </a:lnTo>
                  <a:lnTo>
                    <a:pt x="1876806" y="339851"/>
                  </a:lnTo>
                  <a:lnTo>
                    <a:pt x="1858899" y="299465"/>
                  </a:lnTo>
                  <a:close/>
                </a:path>
                <a:path w="2574290" h="1163320">
                  <a:moveTo>
                    <a:pt x="2141855" y="174244"/>
                  </a:moveTo>
                  <a:lnTo>
                    <a:pt x="1980184" y="245872"/>
                  </a:lnTo>
                  <a:lnTo>
                    <a:pt x="1998091" y="286258"/>
                  </a:lnTo>
                  <a:lnTo>
                    <a:pt x="2159635" y="214630"/>
                  </a:lnTo>
                  <a:lnTo>
                    <a:pt x="2141855" y="174244"/>
                  </a:lnTo>
                  <a:close/>
                </a:path>
                <a:path w="2574290" h="1163320">
                  <a:moveTo>
                    <a:pt x="2424684" y="49022"/>
                  </a:moveTo>
                  <a:lnTo>
                    <a:pt x="2263013" y="120523"/>
                  </a:lnTo>
                  <a:lnTo>
                    <a:pt x="2280920" y="161036"/>
                  </a:lnTo>
                  <a:lnTo>
                    <a:pt x="2442591" y="89408"/>
                  </a:lnTo>
                  <a:lnTo>
                    <a:pt x="2424684" y="49022"/>
                  </a:lnTo>
                  <a:close/>
                </a:path>
                <a:path w="2574290" h="1163320">
                  <a:moveTo>
                    <a:pt x="2426081" y="0"/>
                  </a:moveTo>
                  <a:lnTo>
                    <a:pt x="2479802" y="121285"/>
                  </a:lnTo>
                  <a:lnTo>
                    <a:pt x="2574163" y="6985"/>
                  </a:lnTo>
                  <a:lnTo>
                    <a:pt x="242608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50079" y="3721608"/>
              <a:ext cx="479298" cy="55702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053833" y="3297174"/>
              <a:ext cx="478535" cy="5562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706355" y="4741164"/>
              <a:ext cx="478535" cy="5562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255770" y="4480814"/>
              <a:ext cx="204088" cy="1225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478401" y="4529963"/>
              <a:ext cx="60578" cy="1701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985893" y="4529963"/>
              <a:ext cx="60579" cy="1701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559245" y="4452620"/>
              <a:ext cx="409756" cy="15074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076697" y="4439539"/>
              <a:ext cx="93217" cy="16141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637265" y="4114673"/>
              <a:ext cx="229370" cy="12242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894067" y="4163822"/>
              <a:ext cx="60578" cy="1701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974458" y="4062222"/>
              <a:ext cx="683387" cy="17487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685023" y="4163822"/>
              <a:ext cx="60578" cy="1701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775829" y="4073398"/>
              <a:ext cx="93218" cy="16141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179432" y="5557519"/>
              <a:ext cx="232156" cy="16522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9431908" y="5606669"/>
              <a:ext cx="60579" cy="1701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511283" y="5505069"/>
              <a:ext cx="996315" cy="17500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0524617" y="5606669"/>
              <a:ext cx="60578" cy="1701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615294" y="5516244"/>
              <a:ext cx="93345" cy="16129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578729" y="5422138"/>
              <a:ext cx="1750989" cy="19608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550670" y="5732525"/>
              <a:ext cx="2054225" cy="105410"/>
            </a:xfrm>
            <a:custGeom>
              <a:avLst/>
              <a:gdLst/>
              <a:ahLst/>
              <a:cxnLst/>
              <a:rect l="l" t="t" r="r" b="b"/>
              <a:pathLst>
                <a:path w="2054225" h="105410">
                  <a:moveTo>
                    <a:pt x="1948942" y="0"/>
                  </a:moveTo>
                  <a:lnTo>
                    <a:pt x="1948942" y="105156"/>
                  </a:lnTo>
                  <a:lnTo>
                    <a:pt x="2019045" y="70104"/>
                  </a:lnTo>
                  <a:lnTo>
                    <a:pt x="1966468" y="70104"/>
                  </a:lnTo>
                  <a:lnTo>
                    <a:pt x="1966468" y="35051"/>
                  </a:lnTo>
                  <a:lnTo>
                    <a:pt x="2019045" y="35051"/>
                  </a:lnTo>
                  <a:lnTo>
                    <a:pt x="1948942" y="0"/>
                  </a:lnTo>
                  <a:close/>
                </a:path>
                <a:path w="2054225" h="105410">
                  <a:moveTo>
                    <a:pt x="1948942" y="35051"/>
                  </a:moveTo>
                  <a:lnTo>
                    <a:pt x="0" y="35051"/>
                  </a:lnTo>
                  <a:lnTo>
                    <a:pt x="0" y="70104"/>
                  </a:lnTo>
                  <a:lnTo>
                    <a:pt x="1948942" y="70104"/>
                  </a:lnTo>
                  <a:lnTo>
                    <a:pt x="1948942" y="35051"/>
                  </a:lnTo>
                  <a:close/>
                </a:path>
                <a:path w="2054225" h="105410">
                  <a:moveTo>
                    <a:pt x="2019045" y="35051"/>
                  </a:moveTo>
                  <a:lnTo>
                    <a:pt x="1966468" y="35051"/>
                  </a:lnTo>
                  <a:lnTo>
                    <a:pt x="1966468" y="70104"/>
                  </a:lnTo>
                  <a:lnTo>
                    <a:pt x="2019045" y="70104"/>
                  </a:lnTo>
                  <a:lnTo>
                    <a:pt x="2054097" y="52578"/>
                  </a:lnTo>
                  <a:lnTo>
                    <a:pt x="2019045" y="350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706368" y="5360441"/>
              <a:ext cx="992505" cy="991869"/>
            </a:xfrm>
            <a:custGeom>
              <a:avLst/>
              <a:gdLst/>
              <a:ahLst/>
              <a:cxnLst/>
              <a:rect l="l" t="t" r="r" b="b"/>
              <a:pathLst>
                <a:path w="992504" h="991870">
                  <a:moveTo>
                    <a:pt x="991893" y="0"/>
                  </a:moveTo>
                  <a:lnTo>
                    <a:pt x="0" y="0"/>
                  </a:lnTo>
                  <a:lnTo>
                    <a:pt x="0" y="991303"/>
                  </a:lnTo>
                  <a:lnTo>
                    <a:pt x="991893" y="991303"/>
                  </a:lnTo>
                  <a:lnTo>
                    <a:pt x="991893" y="0"/>
                  </a:lnTo>
                  <a:close/>
                </a:path>
              </a:pathLst>
            </a:custGeom>
            <a:solidFill>
              <a:srgbClr val="5E41A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066787" y="5766286"/>
              <a:ext cx="123121" cy="19349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225651" y="5766286"/>
              <a:ext cx="122115" cy="19349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871176" y="5523928"/>
              <a:ext cx="662305" cy="662305"/>
            </a:xfrm>
            <a:custGeom>
              <a:avLst/>
              <a:gdLst/>
              <a:ahLst/>
              <a:cxnLst/>
              <a:rect l="l" t="t" r="r" b="b"/>
              <a:pathLst>
                <a:path w="662304" h="662304">
                  <a:moveTo>
                    <a:pt x="595731" y="433882"/>
                  </a:moveTo>
                  <a:lnTo>
                    <a:pt x="593648" y="413181"/>
                  </a:lnTo>
                  <a:lnTo>
                    <a:pt x="587921" y="394804"/>
                  </a:lnTo>
                  <a:lnTo>
                    <a:pt x="579399" y="377367"/>
                  </a:lnTo>
                  <a:lnTo>
                    <a:pt x="568921" y="359460"/>
                  </a:lnTo>
                  <a:lnTo>
                    <a:pt x="568921" y="433882"/>
                  </a:lnTo>
                  <a:lnTo>
                    <a:pt x="556094" y="464096"/>
                  </a:lnTo>
                  <a:lnTo>
                    <a:pt x="526605" y="484365"/>
                  </a:lnTo>
                  <a:lnTo>
                    <a:pt x="493953" y="496252"/>
                  </a:lnTo>
                  <a:lnTo>
                    <a:pt x="430606" y="511111"/>
                  </a:lnTo>
                  <a:lnTo>
                    <a:pt x="392938" y="524306"/>
                  </a:lnTo>
                  <a:lnTo>
                    <a:pt x="359371" y="539178"/>
                  </a:lnTo>
                  <a:lnTo>
                    <a:pt x="330631" y="553948"/>
                  </a:lnTo>
                  <a:lnTo>
                    <a:pt x="302475" y="539178"/>
                  </a:lnTo>
                  <a:lnTo>
                    <a:pt x="269201" y="524306"/>
                  </a:lnTo>
                  <a:lnTo>
                    <a:pt x="231635" y="511111"/>
                  </a:lnTo>
                  <a:lnTo>
                    <a:pt x="168313" y="496252"/>
                  </a:lnTo>
                  <a:lnTo>
                    <a:pt x="135661" y="484365"/>
                  </a:lnTo>
                  <a:lnTo>
                    <a:pt x="106172" y="464096"/>
                  </a:lnTo>
                  <a:lnTo>
                    <a:pt x="93345" y="433882"/>
                  </a:lnTo>
                  <a:lnTo>
                    <a:pt x="94957" y="417982"/>
                  </a:lnTo>
                  <a:lnTo>
                    <a:pt x="99542" y="403491"/>
                  </a:lnTo>
                  <a:lnTo>
                    <a:pt x="106743" y="388810"/>
                  </a:lnTo>
                  <a:lnTo>
                    <a:pt x="116179" y="372351"/>
                  </a:lnTo>
                  <a:lnTo>
                    <a:pt x="129349" y="348411"/>
                  </a:lnTo>
                  <a:lnTo>
                    <a:pt x="141871" y="320751"/>
                  </a:lnTo>
                  <a:lnTo>
                    <a:pt x="151218" y="288632"/>
                  </a:lnTo>
                  <a:lnTo>
                    <a:pt x="154901" y="251294"/>
                  </a:lnTo>
                  <a:lnTo>
                    <a:pt x="153022" y="222072"/>
                  </a:lnTo>
                  <a:lnTo>
                    <a:pt x="147320" y="193865"/>
                  </a:lnTo>
                  <a:lnTo>
                    <a:pt x="137718" y="166598"/>
                  </a:lnTo>
                  <a:lnTo>
                    <a:pt x="124117" y="140157"/>
                  </a:lnTo>
                  <a:lnTo>
                    <a:pt x="127101" y="136194"/>
                  </a:lnTo>
                  <a:lnTo>
                    <a:pt x="130073" y="133210"/>
                  </a:lnTo>
                  <a:lnTo>
                    <a:pt x="133045" y="129247"/>
                  </a:lnTo>
                  <a:lnTo>
                    <a:pt x="155575" y="139090"/>
                  </a:lnTo>
                  <a:lnTo>
                    <a:pt x="178473" y="146240"/>
                  </a:lnTo>
                  <a:lnTo>
                    <a:pt x="201752" y="150583"/>
                  </a:lnTo>
                  <a:lnTo>
                    <a:pt x="225386" y="152057"/>
                  </a:lnTo>
                  <a:lnTo>
                    <a:pt x="253847" y="150202"/>
                  </a:lnTo>
                  <a:lnTo>
                    <a:pt x="280987" y="144627"/>
                  </a:lnTo>
                  <a:lnTo>
                    <a:pt x="306654" y="135318"/>
                  </a:lnTo>
                  <a:lnTo>
                    <a:pt x="317842" y="129247"/>
                  </a:lnTo>
                  <a:lnTo>
                    <a:pt x="323329" y="126276"/>
                  </a:lnTo>
                  <a:lnTo>
                    <a:pt x="330631" y="122301"/>
                  </a:lnTo>
                  <a:lnTo>
                    <a:pt x="355193" y="135318"/>
                  </a:lnTo>
                  <a:lnTo>
                    <a:pt x="381152" y="144627"/>
                  </a:lnTo>
                  <a:lnTo>
                    <a:pt x="408406" y="150202"/>
                  </a:lnTo>
                  <a:lnTo>
                    <a:pt x="436867" y="152057"/>
                  </a:lnTo>
                  <a:lnTo>
                    <a:pt x="460514" y="150583"/>
                  </a:lnTo>
                  <a:lnTo>
                    <a:pt x="483781" y="146240"/>
                  </a:lnTo>
                  <a:lnTo>
                    <a:pt x="506691" y="139090"/>
                  </a:lnTo>
                  <a:lnTo>
                    <a:pt x="529209" y="129247"/>
                  </a:lnTo>
                  <a:lnTo>
                    <a:pt x="532193" y="133210"/>
                  </a:lnTo>
                  <a:lnTo>
                    <a:pt x="535165" y="136194"/>
                  </a:lnTo>
                  <a:lnTo>
                    <a:pt x="538149" y="140157"/>
                  </a:lnTo>
                  <a:lnTo>
                    <a:pt x="524548" y="166598"/>
                  </a:lnTo>
                  <a:lnTo>
                    <a:pt x="514934" y="193865"/>
                  </a:lnTo>
                  <a:lnTo>
                    <a:pt x="509244" y="222072"/>
                  </a:lnTo>
                  <a:lnTo>
                    <a:pt x="507365" y="251294"/>
                  </a:lnTo>
                  <a:lnTo>
                    <a:pt x="511048" y="288632"/>
                  </a:lnTo>
                  <a:lnTo>
                    <a:pt x="520395" y="320751"/>
                  </a:lnTo>
                  <a:lnTo>
                    <a:pt x="532917" y="348411"/>
                  </a:lnTo>
                  <a:lnTo>
                    <a:pt x="546100" y="372351"/>
                  </a:lnTo>
                  <a:lnTo>
                    <a:pt x="555523" y="388810"/>
                  </a:lnTo>
                  <a:lnTo>
                    <a:pt x="562724" y="403491"/>
                  </a:lnTo>
                  <a:lnTo>
                    <a:pt x="567309" y="417982"/>
                  </a:lnTo>
                  <a:lnTo>
                    <a:pt x="568921" y="433882"/>
                  </a:lnTo>
                  <a:lnTo>
                    <a:pt x="568921" y="359460"/>
                  </a:lnTo>
                  <a:lnTo>
                    <a:pt x="556641" y="336981"/>
                  </a:lnTo>
                  <a:lnTo>
                    <a:pt x="545096" y="312077"/>
                  </a:lnTo>
                  <a:lnTo>
                    <a:pt x="536536" y="283819"/>
                  </a:lnTo>
                  <a:lnTo>
                    <a:pt x="533184" y="251294"/>
                  </a:lnTo>
                  <a:lnTo>
                    <a:pt x="535216" y="223558"/>
                  </a:lnTo>
                  <a:lnTo>
                    <a:pt x="541248" y="196837"/>
                  </a:lnTo>
                  <a:lnTo>
                    <a:pt x="551192" y="171056"/>
                  </a:lnTo>
                  <a:lnTo>
                    <a:pt x="564959" y="146113"/>
                  </a:lnTo>
                  <a:lnTo>
                    <a:pt x="567931" y="141147"/>
                  </a:lnTo>
                  <a:lnTo>
                    <a:pt x="567931" y="135204"/>
                  </a:lnTo>
                  <a:lnTo>
                    <a:pt x="563968" y="130238"/>
                  </a:lnTo>
                  <a:lnTo>
                    <a:pt x="563118" y="129247"/>
                  </a:lnTo>
                  <a:lnTo>
                    <a:pt x="560590" y="126276"/>
                  </a:lnTo>
                  <a:lnTo>
                    <a:pt x="558749" y="124117"/>
                  </a:lnTo>
                  <a:lnTo>
                    <a:pt x="553542" y="117716"/>
                  </a:lnTo>
                  <a:lnTo>
                    <a:pt x="548322" y="111125"/>
                  </a:lnTo>
                  <a:lnTo>
                    <a:pt x="543102" y="104432"/>
                  </a:lnTo>
                  <a:lnTo>
                    <a:pt x="539140" y="99479"/>
                  </a:lnTo>
                  <a:lnTo>
                    <a:pt x="532193" y="98488"/>
                  </a:lnTo>
                  <a:lnTo>
                    <a:pt x="526237" y="101460"/>
                  </a:lnTo>
                  <a:lnTo>
                    <a:pt x="504317" y="112039"/>
                  </a:lnTo>
                  <a:lnTo>
                    <a:pt x="481926" y="119824"/>
                  </a:lnTo>
                  <a:lnTo>
                    <a:pt x="459346" y="124625"/>
                  </a:lnTo>
                  <a:lnTo>
                    <a:pt x="436867" y="126276"/>
                  </a:lnTo>
                  <a:lnTo>
                    <a:pt x="410210" y="124256"/>
                  </a:lnTo>
                  <a:lnTo>
                    <a:pt x="401942" y="122301"/>
                  </a:lnTo>
                  <a:lnTo>
                    <a:pt x="385114" y="118325"/>
                  </a:lnTo>
                  <a:lnTo>
                    <a:pt x="361340" y="108686"/>
                  </a:lnTo>
                  <a:lnTo>
                    <a:pt x="338582" y="95516"/>
                  </a:lnTo>
                  <a:lnTo>
                    <a:pt x="334606" y="91541"/>
                  </a:lnTo>
                  <a:lnTo>
                    <a:pt x="327660" y="91541"/>
                  </a:lnTo>
                  <a:lnTo>
                    <a:pt x="277152" y="118325"/>
                  </a:lnTo>
                  <a:lnTo>
                    <a:pt x="225386" y="126276"/>
                  </a:lnTo>
                  <a:lnTo>
                    <a:pt x="202907" y="124625"/>
                  </a:lnTo>
                  <a:lnTo>
                    <a:pt x="180340" y="119824"/>
                  </a:lnTo>
                  <a:lnTo>
                    <a:pt x="157949" y="112039"/>
                  </a:lnTo>
                  <a:lnTo>
                    <a:pt x="136029" y="101460"/>
                  </a:lnTo>
                  <a:lnTo>
                    <a:pt x="130073" y="98488"/>
                  </a:lnTo>
                  <a:lnTo>
                    <a:pt x="123126" y="99479"/>
                  </a:lnTo>
                  <a:lnTo>
                    <a:pt x="119151" y="104432"/>
                  </a:lnTo>
                  <a:lnTo>
                    <a:pt x="113944" y="111125"/>
                  </a:lnTo>
                  <a:lnTo>
                    <a:pt x="108724" y="117716"/>
                  </a:lnTo>
                  <a:lnTo>
                    <a:pt x="103390" y="124256"/>
                  </a:lnTo>
                  <a:lnTo>
                    <a:pt x="98298" y="130238"/>
                  </a:lnTo>
                  <a:lnTo>
                    <a:pt x="94335" y="135204"/>
                  </a:lnTo>
                  <a:lnTo>
                    <a:pt x="94335" y="141147"/>
                  </a:lnTo>
                  <a:lnTo>
                    <a:pt x="97370" y="146240"/>
                  </a:lnTo>
                  <a:lnTo>
                    <a:pt x="111074" y="171056"/>
                  </a:lnTo>
                  <a:lnTo>
                    <a:pt x="121018" y="196837"/>
                  </a:lnTo>
                  <a:lnTo>
                    <a:pt x="127050" y="223558"/>
                  </a:lnTo>
                  <a:lnTo>
                    <a:pt x="129082" y="251294"/>
                  </a:lnTo>
                  <a:lnTo>
                    <a:pt x="125730" y="283959"/>
                  </a:lnTo>
                  <a:lnTo>
                    <a:pt x="117170" y="312445"/>
                  </a:lnTo>
                  <a:lnTo>
                    <a:pt x="105625" y="337400"/>
                  </a:lnTo>
                  <a:lnTo>
                    <a:pt x="93345" y="359460"/>
                  </a:lnTo>
                  <a:lnTo>
                    <a:pt x="82867" y="377367"/>
                  </a:lnTo>
                  <a:lnTo>
                    <a:pt x="74345" y="394804"/>
                  </a:lnTo>
                  <a:lnTo>
                    <a:pt x="68618" y="413181"/>
                  </a:lnTo>
                  <a:lnTo>
                    <a:pt x="66522" y="433882"/>
                  </a:lnTo>
                  <a:lnTo>
                    <a:pt x="81241" y="475805"/>
                  </a:lnTo>
                  <a:lnTo>
                    <a:pt x="115671" y="503593"/>
                  </a:lnTo>
                  <a:lnTo>
                    <a:pt x="155333" y="519836"/>
                  </a:lnTo>
                  <a:lnTo>
                    <a:pt x="226656" y="537070"/>
                  </a:lnTo>
                  <a:lnTo>
                    <a:pt x="264109" y="550595"/>
                  </a:lnTo>
                  <a:lnTo>
                    <a:pt x="297091" y="565810"/>
                  </a:lnTo>
                  <a:lnTo>
                    <a:pt x="324675" y="580732"/>
                  </a:lnTo>
                  <a:lnTo>
                    <a:pt x="328650" y="582714"/>
                  </a:lnTo>
                  <a:lnTo>
                    <a:pt x="333616" y="582714"/>
                  </a:lnTo>
                  <a:lnTo>
                    <a:pt x="337578" y="580732"/>
                  </a:lnTo>
                  <a:lnTo>
                    <a:pt x="365163" y="565810"/>
                  </a:lnTo>
                  <a:lnTo>
                    <a:pt x="390880" y="553948"/>
                  </a:lnTo>
                  <a:lnTo>
                    <a:pt x="398157" y="550595"/>
                  </a:lnTo>
                  <a:lnTo>
                    <a:pt x="435597" y="537070"/>
                  </a:lnTo>
                  <a:lnTo>
                    <a:pt x="506933" y="519836"/>
                  </a:lnTo>
                  <a:lnTo>
                    <a:pt x="546582" y="503593"/>
                  </a:lnTo>
                  <a:lnTo>
                    <a:pt x="581025" y="475805"/>
                  </a:lnTo>
                  <a:lnTo>
                    <a:pt x="595731" y="433882"/>
                  </a:lnTo>
                  <a:close/>
                </a:path>
                <a:path w="662304" h="662304">
                  <a:moveTo>
                    <a:pt x="662254" y="433882"/>
                  </a:moveTo>
                  <a:lnTo>
                    <a:pt x="659066" y="400939"/>
                  </a:lnTo>
                  <a:lnTo>
                    <a:pt x="650836" y="372732"/>
                  </a:lnTo>
                  <a:lnTo>
                    <a:pt x="639635" y="348068"/>
                  </a:lnTo>
                  <a:lnTo>
                    <a:pt x="634453" y="338531"/>
                  </a:lnTo>
                  <a:lnTo>
                    <a:pt x="634453" y="433882"/>
                  </a:lnTo>
                  <a:lnTo>
                    <a:pt x="622198" y="484378"/>
                  </a:lnTo>
                  <a:lnTo>
                    <a:pt x="591629" y="520636"/>
                  </a:lnTo>
                  <a:lnTo>
                    <a:pt x="552107" y="544842"/>
                  </a:lnTo>
                  <a:lnTo>
                    <a:pt x="512965" y="559181"/>
                  </a:lnTo>
                  <a:lnTo>
                    <a:pt x="483539" y="565861"/>
                  </a:lnTo>
                  <a:lnTo>
                    <a:pt x="432562" y="579437"/>
                  </a:lnTo>
                  <a:lnTo>
                    <a:pt x="388467" y="597852"/>
                  </a:lnTo>
                  <a:lnTo>
                    <a:pt x="353695" y="616648"/>
                  </a:lnTo>
                  <a:lnTo>
                    <a:pt x="330631" y="631342"/>
                  </a:lnTo>
                  <a:lnTo>
                    <a:pt x="308152" y="616648"/>
                  </a:lnTo>
                  <a:lnTo>
                    <a:pt x="273672" y="597852"/>
                  </a:lnTo>
                  <a:lnTo>
                    <a:pt x="229692" y="579437"/>
                  </a:lnTo>
                  <a:lnTo>
                    <a:pt x="178714" y="565861"/>
                  </a:lnTo>
                  <a:lnTo>
                    <a:pt x="149301" y="559181"/>
                  </a:lnTo>
                  <a:lnTo>
                    <a:pt x="110159" y="544842"/>
                  </a:lnTo>
                  <a:lnTo>
                    <a:pt x="70637" y="520636"/>
                  </a:lnTo>
                  <a:lnTo>
                    <a:pt x="40068" y="484378"/>
                  </a:lnTo>
                  <a:lnTo>
                    <a:pt x="27813" y="433882"/>
                  </a:lnTo>
                  <a:lnTo>
                    <a:pt x="30378" y="406311"/>
                  </a:lnTo>
                  <a:lnTo>
                    <a:pt x="37236" y="382282"/>
                  </a:lnTo>
                  <a:lnTo>
                    <a:pt x="47078" y="360476"/>
                  </a:lnTo>
                  <a:lnTo>
                    <a:pt x="58585" y="339610"/>
                  </a:lnTo>
                  <a:lnTo>
                    <a:pt x="70091" y="319951"/>
                  </a:lnTo>
                  <a:lnTo>
                    <a:pt x="79933" y="299173"/>
                  </a:lnTo>
                  <a:lnTo>
                    <a:pt x="86791" y="276542"/>
                  </a:lnTo>
                  <a:lnTo>
                    <a:pt x="89369" y="251294"/>
                  </a:lnTo>
                  <a:lnTo>
                    <a:pt x="84289" y="212128"/>
                  </a:lnTo>
                  <a:lnTo>
                    <a:pt x="71869" y="179857"/>
                  </a:lnTo>
                  <a:lnTo>
                    <a:pt x="56273" y="155016"/>
                  </a:lnTo>
                  <a:lnTo>
                    <a:pt x="41706" y="138176"/>
                  </a:lnTo>
                  <a:lnTo>
                    <a:pt x="58013" y="117538"/>
                  </a:lnTo>
                  <a:lnTo>
                    <a:pt x="79070" y="91414"/>
                  </a:lnTo>
                  <a:lnTo>
                    <a:pt x="108140" y="55664"/>
                  </a:lnTo>
                  <a:lnTo>
                    <a:pt x="120154" y="40932"/>
                  </a:lnTo>
                  <a:lnTo>
                    <a:pt x="144830" y="60617"/>
                  </a:lnTo>
                  <a:lnTo>
                    <a:pt x="170903" y="74917"/>
                  </a:lnTo>
                  <a:lnTo>
                    <a:pt x="197916" y="83629"/>
                  </a:lnTo>
                  <a:lnTo>
                    <a:pt x="225386" y="86575"/>
                  </a:lnTo>
                  <a:lnTo>
                    <a:pt x="254825" y="83553"/>
                  </a:lnTo>
                  <a:lnTo>
                    <a:pt x="282105" y="74295"/>
                  </a:lnTo>
                  <a:lnTo>
                    <a:pt x="306920" y="58801"/>
                  </a:lnTo>
                  <a:lnTo>
                    <a:pt x="307352" y="58534"/>
                  </a:lnTo>
                  <a:lnTo>
                    <a:pt x="330631" y="35966"/>
                  </a:lnTo>
                  <a:lnTo>
                    <a:pt x="354495" y="58534"/>
                  </a:lnTo>
                  <a:lnTo>
                    <a:pt x="380034" y="74295"/>
                  </a:lnTo>
                  <a:lnTo>
                    <a:pt x="407428" y="83553"/>
                  </a:lnTo>
                  <a:lnTo>
                    <a:pt x="436867" y="86575"/>
                  </a:lnTo>
                  <a:lnTo>
                    <a:pt x="464350" y="83629"/>
                  </a:lnTo>
                  <a:lnTo>
                    <a:pt x="491350" y="74917"/>
                  </a:lnTo>
                  <a:lnTo>
                    <a:pt x="517436" y="60617"/>
                  </a:lnTo>
                  <a:lnTo>
                    <a:pt x="519722" y="58801"/>
                  </a:lnTo>
                  <a:lnTo>
                    <a:pt x="542112" y="40932"/>
                  </a:lnTo>
                  <a:lnTo>
                    <a:pt x="554177" y="55727"/>
                  </a:lnTo>
                  <a:lnTo>
                    <a:pt x="583196" y="91414"/>
                  </a:lnTo>
                  <a:lnTo>
                    <a:pt x="604253" y="117538"/>
                  </a:lnTo>
                  <a:lnTo>
                    <a:pt x="620560" y="138176"/>
                  </a:lnTo>
                  <a:lnTo>
                    <a:pt x="605993" y="155016"/>
                  </a:lnTo>
                  <a:lnTo>
                    <a:pt x="590397" y="179857"/>
                  </a:lnTo>
                  <a:lnTo>
                    <a:pt x="577964" y="212128"/>
                  </a:lnTo>
                  <a:lnTo>
                    <a:pt x="572897" y="251294"/>
                  </a:lnTo>
                  <a:lnTo>
                    <a:pt x="575475" y="276542"/>
                  </a:lnTo>
                  <a:lnTo>
                    <a:pt x="582333" y="299173"/>
                  </a:lnTo>
                  <a:lnTo>
                    <a:pt x="592162" y="319951"/>
                  </a:lnTo>
                  <a:lnTo>
                    <a:pt x="603681" y="339610"/>
                  </a:lnTo>
                  <a:lnTo>
                    <a:pt x="615188" y="360476"/>
                  </a:lnTo>
                  <a:lnTo>
                    <a:pt x="625030" y="382282"/>
                  </a:lnTo>
                  <a:lnTo>
                    <a:pt x="631888" y="406311"/>
                  </a:lnTo>
                  <a:lnTo>
                    <a:pt x="634453" y="433882"/>
                  </a:lnTo>
                  <a:lnTo>
                    <a:pt x="634453" y="338531"/>
                  </a:lnTo>
                  <a:lnTo>
                    <a:pt x="627507" y="325729"/>
                  </a:lnTo>
                  <a:lnTo>
                    <a:pt x="617042" y="307670"/>
                  </a:lnTo>
                  <a:lnTo>
                    <a:pt x="608520" y="289991"/>
                  </a:lnTo>
                  <a:lnTo>
                    <a:pt x="602792" y="271576"/>
                  </a:lnTo>
                  <a:lnTo>
                    <a:pt x="600697" y="251294"/>
                  </a:lnTo>
                  <a:lnTo>
                    <a:pt x="601446" y="215112"/>
                  </a:lnTo>
                  <a:lnTo>
                    <a:pt x="606653" y="192506"/>
                  </a:lnTo>
                  <a:lnTo>
                    <a:pt x="620814" y="173990"/>
                  </a:lnTo>
                  <a:lnTo>
                    <a:pt x="648360" y="150075"/>
                  </a:lnTo>
                  <a:lnTo>
                    <a:pt x="651344" y="147104"/>
                  </a:lnTo>
                  <a:lnTo>
                    <a:pt x="653326" y="144132"/>
                  </a:lnTo>
                  <a:lnTo>
                    <a:pt x="653326" y="140157"/>
                  </a:lnTo>
                  <a:lnTo>
                    <a:pt x="654316" y="137185"/>
                  </a:lnTo>
                  <a:lnTo>
                    <a:pt x="652335" y="133210"/>
                  </a:lnTo>
                  <a:lnTo>
                    <a:pt x="650354" y="130238"/>
                  </a:lnTo>
                  <a:lnTo>
                    <a:pt x="637552" y="114719"/>
                  </a:lnTo>
                  <a:lnTo>
                    <a:pt x="609015" y="79756"/>
                  </a:lnTo>
                  <a:lnTo>
                    <a:pt x="577659" y="40932"/>
                  </a:lnTo>
                  <a:lnTo>
                    <a:pt x="555028" y="12153"/>
                  </a:lnTo>
                  <a:lnTo>
                    <a:pt x="553046" y="8178"/>
                  </a:lnTo>
                  <a:lnTo>
                    <a:pt x="549071" y="6197"/>
                  </a:lnTo>
                  <a:lnTo>
                    <a:pt x="540131" y="6197"/>
                  </a:lnTo>
                  <a:lnTo>
                    <a:pt x="536155" y="7188"/>
                  </a:lnTo>
                  <a:lnTo>
                    <a:pt x="534174" y="10172"/>
                  </a:lnTo>
                  <a:lnTo>
                    <a:pt x="511009" y="31165"/>
                  </a:lnTo>
                  <a:lnTo>
                    <a:pt x="486638" y="46393"/>
                  </a:lnTo>
                  <a:lnTo>
                    <a:pt x="461708" y="55664"/>
                  </a:lnTo>
                  <a:lnTo>
                    <a:pt x="436867" y="58801"/>
                  </a:lnTo>
                  <a:lnTo>
                    <a:pt x="410121" y="55727"/>
                  </a:lnTo>
                  <a:lnTo>
                    <a:pt x="385991" y="46139"/>
                  </a:lnTo>
                  <a:lnTo>
                    <a:pt x="372376" y="35966"/>
                  </a:lnTo>
                  <a:lnTo>
                    <a:pt x="363702" y="29489"/>
                  </a:lnTo>
                  <a:lnTo>
                    <a:pt x="342544" y="5207"/>
                  </a:lnTo>
                  <a:lnTo>
                    <a:pt x="337299" y="1308"/>
                  </a:lnTo>
                  <a:lnTo>
                    <a:pt x="331127" y="0"/>
                  </a:lnTo>
                  <a:lnTo>
                    <a:pt x="324954" y="1308"/>
                  </a:lnTo>
                  <a:lnTo>
                    <a:pt x="319722" y="5207"/>
                  </a:lnTo>
                  <a:lnTo>
                    <a:pt x="298551" y="29489"/>
                  </a:lnTo>
                  <a:lnTo>
                    <a:pt x="276275" y="46139"/>
                  </a:lnTo>
                  <a:lnTo>
                    <a:pt x="252133" y="55727"/>
                  </a:lnTo>
                  <a:lnTo>
                    <a:pt x="225386" y="58801"/>
                  </a:lnTo>
                  <a:lnTo>
                    <a:pt x="200558" y="55664"/>
                  </a:lnTo>
                  <a:lnTo>
                    <a:pt x="175628" y="46393"/>
                  </a:lnTo>
                  <a:lnTo>
                    <a:pt x="166890" y="40932"/>
                  </a:lnTo>
                  <a:lnTo>
                    <a:pt x="151257" y="31165"/>
                  </a:lnTo>
                  <a:lnTo>
                    <a:pt x="128092" y="10172"/>
                  </a:lnTo>
                  <a:lnTo>
                    <a:pt x="126098" y="7188"/>
                  </a:lnTo>
                  <a:lnTo>
                    <a:pt x="122135" y="6197"/>
                  </a:lnTo>
                  <a:lnTo>
                    <a:pt x="113182" y="6197"/>
                  </a:lnTo>
                  <a:lnTo>
                    <a:pt x="109220" y="8178"/>
                  </a:lnTo>
                  <a:lnTo>
                    <a:pt x="107238" y="12153"/>
                  </a:lnTo>
                  <a:lnTo>
                    <a:pt x="84937" y="40513"/>
                  </a:lnTo>
                  <a:lnTo>
                    <a:pt x="53251" y="79756"/>
                  </a:lnTo>
                  <a:lnTo>
                    <a:pt x="24714" y="114719"/>
                  </a:lnTo>
                  <a:lnTo>
                    <a:pt x="11912" y="130238"/>
                  </a:lnTo>
                  <a:lnTo>
                    <a:pt x="9931" y="133210"/>
                  </a:lnTo>
                  <a:lnTo>
                    <a:pt x="8940" y="137185"/>
                  </a:lnTo>
                  <a:lnTo>
                    <a:pt x="8940" y="144132"/>
                  </a:lnTo>
                  <a:lnTo>
                    <a:pt x="10922" y="147104"/>
                  </a:lnTo>
                  <a:lnTo>
                    <a:pt x="13893" y="150075"/>
                  </a:lnTo>
                  <a:lnTo>
                    <a:pt x="21348" y="157238"/>
                  </a:lnTo>
                  <a:lnTo>
                    <a:pt x="37731" y="177622"/>
                  </a:lnTo>
                  <a:lnTo>
                    <a:pt x="54114" y="209524"/>
                  </a:lnTo>
                  <a:lnTo>
                    <a:pt x="61569" y="251294"/>
                  </a:lnTo>
                  <a:lnTo>
                    <a:pt x="59474" y="271576"/>
                  </a:lnTo>
                  <a:lnTo>
                    <a:pt x="53746" y="289991"/>
                  </a:lnTo>
                  <a:lnTo>
                    <a:pt x="45224" y="307670"/>
                  </a:lnTo>
                  <a:lnTo>
                    <a:pt x="34759" y="325729"/>
                  </a:lnTo>
                  <a:lnTo>
                    <a:pt x="22631" y="348068"/>
                  </a:lnTo>
                  <a:lnTo>
                    <a:pt x="11430" y="372732"/>
                  </a:lnTo>
                  <a:lnTo>
                    <a:pt x="3200" y="400939"/>
                  </a:lnTo>
                  <a:lnTo>
                    <a:pt x="0" y="433882"/>
                  </a:lnTo>
                  <a:lnTo>
                    <a:pt x="7594" y="479450"/>
                  </a:lnTo>
                  <a:lnTo>
                    <a:pt x="29718" y="519061"/>
                  </a:lnTo>
                  <a:lnTo>
                    <a:pt x="65417" y="551764"/>
                  </a:lnTo>
                  <a:lnTo>
                    <a:pt x="113753" y="576618"/>
                  </a:lnTo>
                  <a:lnTo>
                    <a:pt x="173761" y="592645"/>
                  </a:lnTo>
                  <a:lnTo>
                    <a:pt x="230822" y="609180"/>
                  </a:lnTo>
                  <a:lnTo>
                    <a:pt x="278015" y="631101"/>
                  </a:lnTo>
                  <a:lnTo>
                    <a:pt x="310311" y="650417"/>
                  </a:lnTo>
                  <a:lnTo>
                    <a:pt x="322694" y="659130"/>
                  </a:lnTo>
                  <a:lnTo>
                    <a:pt x="325678" y="661123"/>
                  </a:lnTo>
                  <a:lnTo>
                    <a:pt x="328650" y="662114"/>
                  </a:lnTo>
                  <a:lnTo>
                    <a:pt x="333616" y="662114"/>
                  </a:lnTo>
                  <a:lnTo>
                    <a:pt x="336588" y="661123"/>
                  </a:lnTo>
                  <a:lnTo>
                    <a:pt x="339572" y="659130"/>
                  </a:lnTo>
                  <a:lnTo>
                    <a:pt x="351802" y="650417"/>
                  </a:lnTo>
                  <a:lnTo>
                    <a:pt x="383463" y="631342"/>
                  </a:lnTo>
                  <a:lnTo>
                    <a:pt x="383870" y="631101"/>
                  </a:lnTo>
                  <a:lnTo>
                    <a:pt x="431025" y="609180"/>
                  </a:lnTo>
                  <a:lnTo>
                    <a:pt x="488505" y="592645"/>
                  </a:lnTo>
                  <a:lnTo>
                    <a:pt x="548513" y="576618"/>
                  </a:lnTo>
                  <a:lnTo>
                    <a:pt x="596849" y="551764"/>
                  </a:lnTo>
                  <a:lnTo>
                    <a:pt x="632548" y="519061"/>
                  </a:lnTo>
                  <a:lnTo>
                    <a:pt x="654672" y="479450"/>
                  </a:lnTo>
                  <a:lnTo>
                    <a:pt x="662254" y="433882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70129" y="6557518"/>
              <a:ext cx="1562150" cy="17487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550670" y="6082283"/>
              <a:ext cx="2054225" cy="105410"/>
            </a:xfrm>
            <a:custGeom>
              <a:avLst/>
              <a:gdLst/>
              <a:ahLst/>
              <a:cxnLst/>
              <a:rect l="l" t="t" r="r" b="b"/>
              <a:pathLst>
                <a:path w="2054225" h="105410">
                  <a:moveTo>
                    <a:pt x="105156" y="0"/>
                  </a:moveTo>
                  <a:lnTo>
                    <a:pt x="0" y="52578"/>
                  </a:lnTo>
                  <a:lnTo>
                    <a:pt x="105156" y="105156"/>
                  </a:lnTo>
                  <a:lnTo>
                    <a:pt x="105156" y="70104"/>
                  </a:lnTo>
                  <a:lnTo>
                    <a:pt x="87630" y="70104"/>
                  </a:lnTo>
                  <a:lnTo>
                    <a:pt x="87630" y="35052"/>
                  </a:lnTo>
                  <a:lnTo>
                    <a:pt x="105156" y="35052"/>
                  </a:lnTo>
                  <a:lnTo>
                    <a:pt x="105156" y="0"/>
                  </a:lnTo>
                  <a:close/>
                </a:path>
                <a:path w="2054225" h="105410">
                  <a:moveTo>
                    <a:pt x="105156" y="35052"/>
                  </a:moveTo>
                  <a:lnTo>
                    <a:pt x="87630" y="35052"/>
                  </a:lnTo>
                  <a:lnTo>
                    <a:pt x="87630" y="70104"/>
                  </a:lnTo>
                  <a:lnTo>
                    <a:pt x="105156" y="70104"/>
                  </a:lnTo>
                  <a:lnTo>
                    <a:pt x="105156" y="35052"/>
                  </a:lnTo>
                  <a:close/>
                </a:path>
                <a:path w="2054225" h="105410">
                  <a:moveTo>
                    <a:pt x="2054097" y="35052"/>
                  </a:moveTo>
                  <a:lnTo>
                    <a:pt x="105156" y="35052"/>
                  </a:lnTo>
                  <a:lnTo>
                    <a:pt x="105156" y="70104"/>
                  </a:lnTo>
                  <a:lnTo>
                    <a:pt x="2054097" y="70104"/>
                  </a:lnTo>
                  <a:lnTo>
                    <a:pt x="2054097" y="350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54507" y="3531108"/>
              <a:ext cx="2189480" cy="1471930"/>
            </a:xfrm>
            <a:custGeom>
              <a:avLst/>
              <a:gdLst/>
              <a:ahLst/>
              <a:cxnLst/>
              <a:rect l="l" t="t" r="r" b="b"/>
              <a:pathLst>
                <a:path w="2189480" h="1471929">
                  <a:moveTo>
                    <a:pt x="0" y="1471421"/>
                  </a:moveTo>
                  <a:lnTo>
                    <a:pt x="2189226" y="1471421"/>
                  </a:lnTo>
                  <a:lnTo>
                    <a:pt x="2189226" y="0"/>
                  </a:lnTo>
                  <a:lnTo>
                    <a:pt x="0" y="0"/>
                  </a:lnTo>
                  <a:lnTo>
                    <a:pt x="0" y="1471421"/>
                  </a:lnTo>
                  <a:close/>
                </a:path>
              </a:pathLst>
            </a:custGeom>
            <a:ln w="1066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/>
          <p:nvPr/>
        </p:nvSpPr>
        <p:spPr>
          <a:xfrm>
            <a:off x="613409" y="5555741"/>
            <a:ext cx="731520" cy="70713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619505" y="3318509"/>
            <a:ext cx="1459230" cy="418465"/>
          </a:xfrm>
          <a:prstGeom prst="rect">
            <a:avLst/>
          </a:prstGeom>
          <a:solidFill>
            <a:srgbClr val="FFFFFF"/>
          </a:solidFill>
        </p:spPr>
        <p:txBody>
          <a:bodyPr wrap="square" lIns="0" tIns="31115" rIns="0" bIns="0" rtlCol="0" vert="horz">
            <a:spAutoFit/>
          </a:bodyPr>
          <a:lstStyle/>
          <a:p>
            <a:pPr marL="394970">
              <a:lnSpc>
                <a:spcPct val="100000"/>
              </a:lnSpc>
              <a:spcBef>
                <a:spcPts val="245"/>
              </a:spcBef>
            </a:pPr>
            <a:r>
              <a:rPr dirty="0" sz="2100" b="1">
                <a:latin typeface="Carlito"/>
                <a:cs typeface="Carlito"/>
              </a:rPr>
              <a:t>Cache</a:t>
            </a:r>
            <a:endParaRPr sz="2100">
              <a:latin typeface="Carlito"/>
              <a:cs typeface="Carlito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47116" y="3892042"/>
            <a:ext cx="160401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  <a:hlinkClick r:id="rId20"/>
              </a:rPr>
              <a:t>www.example.com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968244" y="2479420"/>
            <a:ext cx="7753984" cy="2975610"/>
          </a:xfrm>
          <a:custGeom>
            <a:avLst/>
            <a:gdLst/>
            <a:ahLst/>
            <a:cxnLst/>
            <a:rect l="l" t="t" r="r" b="b"/>
            <a:pathLst>
              <a:path w="7753984" h="2975610">
                <a:moveTo>
                  <a:pt x="1510919" y="697992"/>
                </a:moveTo>
                <a:lnTo>
                  <a:pt x="1200658" y="524256"/>
                </a:lnTo>
                <a:lnTo>
                  <a:pt x="1386078" y="413258"/>
                </a:lnTo>
                <a:lnTo>
                  <a:pt x="1109091" y="427736"/>
                </a:lnTo>
                <a:lnTo>
                  <a:pt x="1275969" y="155321"/>
                </a:lnTo>
                <a:lnTo>
                  <a:pt x="962914" y="259207"/>
                </a:lnTo>
                <a:lnTo>
                  <a:pt x="922655" y="83693"/>
                </a:lnTo>
                <a:lnTo>
                  <a:pt x="734822" y="264541"/>
                </a:lnTo>
                <a:lnTo>
                  <a:pt x="564007" y="0"/>
                </a:lnTo>
                <a:lnTo>
                  <a:pt x="506730" y="231902"/>
                </a:lnTo>
                <a:lnTo>
                  <a:pt x="242951" y="118618"/>
                </a:lnTo>
                <a:lnTo>
                  <a:pt x="321818" y="369189"/>
                </a:lnTo>
                <a:lnTo>
                  <a:pt x="52197" y="304927"/>
                </a:lnTo>
                <a:lnTo>
                  <a:pt x="186817" y="533527"/>
                </a:lnTo>
                <a:lnTo>
                  <a:pt x="0" y="586994"/>
                </a:lnTo>
                <a:lnTo>
                  <a:pt x="200279" y="720598"/>
                </a:lnTo>
                <a:lnTo>
                  <a:pt x="119253" y="887730"/>
                </a:lnTo>
                <a:lnTo>
                  <a:pt x="366649" y="802767"/>
                </a:lnTo>
                <a:lnTo>
                  <a:pt x="395478" y="917829"/>
                </a:lnTo>
                <a:lnTo>
                  <a:pt x="527050" y="841629"/>
                </a:lnTo>
                <a:lnTo>
                  <a:pt x="592963" y="969391"/>
                </a:lnTo>
                <a:lnTo>
                  <a:pt x="702945" y="846201"/>
                </a:lnTo>
                <a:lnTo>
                  <a:pt x="831215" y="1005078"/>
                </a:lnTo>
                <a:lnTo>
                  <a:pt x="891921" y="848487"/>
                </a:lnTo>
                <a:lnTo>
                  <a:pt x="1112647" y="1047369"/>
                </a:lnTo>
                <a:lnTo>
                  <a:pt x="1049655" y="805307"/>
                </a:lnTo>
                <a:lnTo>
                  <a:pt x="1189736" y="816610"/>
                </a:lnTo>
                <a:lnTo>
                  <a:pt x="1161923" y="683387"/>
                </a:lnTo>
                <a:lnTo>
                  <a:pt x="1510919" y="697992"/>
                </a:lnTo>
                <a:close/>
              </a:path>
              <a:path w="7753984" h="2975610">
                <a:moveTo>
                  <a:pt x="5344541" y="2625979"/>
                </a:moveTo>
                <a:lnTo>
                  <a:pt x="5034280" y="2452243"/>
                </a:lnTo>
                <a:lnTo>
                  <a:pt x="5219700" y="2341245"/>
                </a:lnTo>
                <a:lnTo>
                  <a:pt x="4942713" y="2355723"/>
                </a:lnTo>
                <a:lnTo>
                  <a:pt x="5109591" y="2083308"/>
                </a:lnTo>
                <a:lnTo>
                  <a:pt x="4796536" y="2187194"/>
                </a:lnTo>
                <a:lnTo>
                  <a:pt x="4756277" y="2011680"/>
                </a:lnTo>
                <a:lnTo>
                  <a:pt x="4568571" y="2192528"/>
                </a:lnTo>
                <a:lnTo>
                  <a:pt x="4397756" y="1927987"/>
                </a:lnTo>
                <a:lnTo>
                  <a:pt x="4340352" y="2159889"/>
                </a:lnTo>
                <a:lnTo>
                  <a:pt x="4076573" y="2046605"/>
                </a:lnTo>
                <a:lnTo>
                  <a:pt x="4155440" y="2297176"/>
                </a:lnTo>
                <a:lnTo>
                  <a:pt x="3885819" y="2232914"/>
                </a:lnTo>
                <a:lnTo>
                  <a:pt x="4020439" y="2461514"/>
                </a:lnTo>
                <a:lnTo>
                  <a:pt x="3833622" y="2514981"/>
                </a:lnTo>
                <a:lnTo>
                  <a:pt x="4033901" y="2648585"/>
                </a:lnTo>
                <a:lnTo>
                  <a:pt x="3952875" y="2815717"/>
                </a:lnTo>
                <a:lnTo>
                  <a:pt x="4200271" y="2730754"/>
                </a:lnTo>
                <a:lnTo>
                  <a:pt x="4229100" y="2845816"/>
                </a:lnTo>
                <a:lnTo>
                  <a:pt x="4360672" y="2769616"/>
                </a:lnTo>
                <a:lnTo>
                  <a:pt x="4426585" y="2897378"/>
                </a:lnTo>
                <a:lnTo>
                  <a:pt x="4536567" y="2774188"/>
                </a:lnTo>
                <a:lnTo>
                  <a:pt x="4664837" y="2933065"/>
                </a:lnTo>
                <a:lnTo>
                  <a:pt x="4725670" y="2776474"/>
                </a:lnTo>
                <a:lnTo>
                  <a:pt x="4946269" y="2975356"/>
                </a:lnTo>
                <a:lnTo>
                  <a:pt x="4883277" y="2733294"/>
                </a:lnTo>
                <a:lnTo>
                  <a:pt x="5023358" y="2744597"/>
                </a:lnTo>
                <a:lnTo>
                  <a:pt x="4995672" y="2611374"/>
                </a:lnTo>
                <a:lnTo>
                  <a:pt x="5344541" y="2625979"/>
                </a:lnTo>
                <a:close/>
              </a:path>
              <a:path w="7753984" h="2975610">
                <a:moveTo>
                  <a:pt x="7753477" y="1348613"/>
                </a:moveTo>
                <a:lnTo>
                  <a:pt x="7443343" y="1174877"/>
                </a:lnTo>
                <a:lnTo>
                  <a:pt x="7628763" y="1063879"/>
                </a:lnTo>
                <a:lnTo>
                  <a:pt x="7351776" y="1078357"/>
                </a:lnTo>
                <a:lnTo>
                  <a:pt x="7518654" y="805815"/>
                </a:lnTo>
                <a:lnTo>
                  <a:pt x="7205472" y="909828"/>
                </a:lnTo>
                <a:lnTo>
                  <a:pt x="7165213" y="734314"/>
                </a:lnTo>
                <a:lnTo>
                  <a:pt x="6977507" y="915162"/>
                </a:lnTo>
                <a:lnTo>
                  <a:pt x="6806692" y="650621"/>
                </a:lnTo>
                <a:lnTo>
                  <a:pt x="6749288" y="882523"/>
                </a:lnTo>
                <a:lnTo>
                  <a:pt x="6485509" y="769239"/>
                </a:lnTo>
                <a:lnTo>
                  <a:pt x="6564503" y="1019810"/>
                </a:lnTo>
                <a:lnTo>
                  <a:pt x="6294755" y="955548"/>
                </a:lnTo>
                <a:lnTo>
                  <a:pt x="6429375" y="1184148"/>
                </a:lnTo>
                <a:lnTo>
                  <a:pt x="6242558" y="1237615"/>
                </a:lnTo>
                <a:lnTo>
                  <a:pt x="6442964" y="1371219"/>
                </a:lnTo>
                <a:lnTo>
                  <a:pt x="6361811" y="1538351"/>
                </a:lnTo>
                <a:lnTo>
                  <a:pt x="6609207" y="1453388"/>
                </a:lnTo>
                <a:lnTo>
                  <a:pt x="6638163" y="1568450"/>
                </a:lnTo>
                <a:lnTo>
                  <a:pt x="6769608" y="1492250"/>
                </a:lnTo>
                <a:lnTo>
                  <a:pt x="6835521" y="1619885"/>
                </a:lnTo>
                <a:lnTo>
                  <a:pt x="6945630" y="1496822"/>
                </a:lnTo>
                <a:lnTo>
                  <a:pt x="7073773" y="1655699"/>
                </a:lnTo>
                <a:lnTo>
                  <a:pt x="7134606" y="1498981"/>
                </a:lnTo>
                <a:lnTo>
                  <a:pt x="7355332" y="1697990"/>
                </a:lnTo>
                <a:lnTo>
                  <a:pt x="7292340" y="1455928"/>
                </a:lnTo>
                <a:lnTo>
                  <a:pt x="7432294" y="1467231"/>
                </a:lnTo>
                <a:lnTo>
                  <a:pt x="7404608" y="1333881"/>
                </a:lnTo>
                <a:lnTo>
                  <a:pt x="7753477" y="1348613"/>
                </a:lnTo>
                <a:close/>
              </a:path>
            </a:pathLst>
          </a:custGeom>
          <a:solidFill>
            <a:srgbClr val="3764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792480" y="4227372"/>
            <a:ext cx="1113790" cy="633730"/>
          </a:xfrm>
          <a:prstGeom prst="rect">
            <a:avLst/>
          </a:prstGeom>
        </p:spPr>
        <p:txBody>
          <a:bodyPr wrap="square" lIns="0" tIns="72390" rIns="0" bIns="0" rtlCol="0" vert="horz">
            <a:spAutoFit/>
          </a:bodyPr>
          <a:lstStyle/>
          <a:p>
            <a:pPr marL="63500">
              <a:lnSpc>
                <a:spcPct val="100000"/>
              </a:lnSpc>
              <a:spcBef>
                <a:spcPts val="570"/>
              </a:spcBef>
            </a:pPr>
            <a:r>
              <a:rPr dirty="0" sz="1600" spc="-5" b="1">
                <a:solidFill>
                  <a:srgbClr val="FFFFFF"/>
                </a:solidFill>
                <a:latin typeface="Carlito"/>
                <a:cs typeface="Carlito"/>
              </a:rPr>
              <a:t>54.86.52.59</a:t>
            </a:r>
            <a:endParaRPr sz="16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75"/>
              </a:spcBef>
            </a:pPr>
            <a:r>
              <a:rPr dirty="0" sz="1600" spc="-5" b="1">
                <a:solidFill>
                  <a:srgbClr val="FCC500"/>
                </a:solidFill>
                <a:latin typeface="Carlito"/>
                <a:cs typeface="Carlito"/>
              </a:rPr>
              <a:t>52.45.82.211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43" name="object 4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1958848" y="6289750"/>
            <a:ext cx="1376680" cy="748030"/>
          </a:xfrm>
          <a:prstGeom prst="rect">
            <a:avLst/>
          </a:prstGeom>
        </p:spPr>
        <p:txBody>
          <a:bodyPr wrap="square" lIns="0" tIns="6921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545"/>
              </a:spcBef>
            </a:pPr>
            <a:r>
              <a:rPr dirty="0" sz="2000" spc="-5">
                <a:solidFill>
                  <a:srgbClr val="FFFFFF"/>
                </a:solidFill>
                <a:latin typeface="Carlito"/>
                <a:cs typeface="Carlito"/>
              </a:rPr>
              <a:t>54.86.52.59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dirty="0" sz="2000" spc="-5">
                <a:solidFill>
                  <a:srgbClr val="FCC500"/>
                </a:solidFill>
                <a:latin typeface="Carlito"/>
                <a:cs typeface="Carlito"/>
              </a:rPr>
              <a:t>52.45.82.211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193542" y="2789936"/>
            <a:ext cx="912494" cy="4324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3975">
              <a:lnSpc>
                <a:spcPct val="100000"/>
              </a:lnSpc>
              <a:spcBef>
                <a:spcPts val="100"/>
              </a:spcBef>
            </a:pPr>
            <a:r>
              <a:rPr dirty="0" sz="1300" b="1">
                <a:solidFill>
                  <a:srgbClr val="FFFFFF"/>
                </a:solidFill>
                <a:latin typeface="Carlito"/>
                <a:cs typeface="Carlito"/>
              </a:rPr>
              <a:t>54.86.52.59</a:t>
            </a:r>
            <a:endParaRPr sz="13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dirty="0" sz="1300" b="1">
                <a:solidFill>
                  <a:srgbClr val="FCC500"/>
                </a:solidFill>
                <a:latin typeface="Carlito"/>
                <a:cs typeface="Carlito"/>
              </a:rPr>
              <a:t>52.45.82.211</a:t>
            </a:r>
            <a:endParaRPr sz="1300">
              <a:latin typeface="Carlito"/>
              <a:cs typeface="Carlito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020814" y="4694986"/>
            <a:ext cx="912494" cy="468630"/>
          </a:xfrm>
          <a:prstGeom prst="rect">
            <a:avLst/>
          </a:prstGeom>
        </p:spPr>
        <p:txBody>
          <a:bodyPr wrap="square" lIns="0" tIns="35560" rIns="0" bIns="0" rtlCol="0" vert="horz">
            <a:spAutoFit/>
          </a:bodyPr>
          <a:lstStyle/>
          <a:p>
            <a:pPr marL="60325">
              <a:lnSpc>
                <a:spcPct val="100000"/>
              </a:lnSpc>
              <a:spcBef>
                <a:spcPts val="280"/>
              </a:spcBef>
            </a:pPr>
            <a:r>
              <a:rPr dirty="0" sz="1300" b="1">
                <a:solidFill>
                  <a:srgbClr val="FFFFFF"/>
                </a:solidFill>
                <a:latin typeface="Carlito"/>
                <a:cs typeface="Carlito"/>
              </a:rPr>
              <a:t>54.86.52.59</a:t>
            </a:r>
            <a:endParaRPr sz="13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 sz="1300" b="1">
                <a:solidFill>
                  <a:srgbClr val="FCC500"/>
                </a:solidFill>
                <a:latin typeface="Carlito"/>
                <a:cs typeface="Carlito"/>
              </a:rPr>
              <a:t>52.45.82.211</a:t>
            </a:r>
            <a:endParaRPr sz="1300">
              <a:latin typeface="Carlito"/>
              <a:cs typeface="Carlito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436354" y="3428797"/>
            <a:ext cx="912494" cy="445770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53975">
              <a:lnSpc>
                <a:spcPct val="100000"/>
              </a:lnSpc>
              <a:spcBef>
                <a:spcPts val="190"/>
              </a:spcBef>
            </a:pPr>
            <a:r>
              <a:rPr dirty="0" sz="1300" b="1">
                <a:solidFill>
                  <a:srgbClr val="FFFFFF"/>
                </a:solidFill>
                <a:latin typeface="Carlito"/>
                <a:cs typeface="Carlito"/>
              </a:rPr>
              <a:t>54.86.52.59</a:t>
            </a:r>
            <a:endParaRPr sz="13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00" b="1">
                <a:solidFill>
                  <a:srgbClr val="FCC500"/>
                </a:solidFill>
                <a:latin typeface="Carlito"/>
                <a:cs typeface="Carlito"/>
              </a:rPr>
              <a:t>52.45.82.211</a:t>
            </a:r>
            <a:endParaRPr sz="1300">
              <a:latin typeface="Carlito"/>
              <a:cs typeface="Carlito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xfrm>
            <a:off x="493268" y="369061"/>
            <a:ext cx="914400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55"/>
              <a:t>AWS</a:t>
            </a:r>
            <a:r>
              <a:rPr dirty="0" sz="4800" spc="-254"/>
              <a:t> </a:t>
            </a:r>
            <a:r>
              <a:rPr dirty="0" sz="4800" spc="-105"/>
              <a:t>Global</a:t>
            </a:r>
            <a:r>
              <a:rPr dirty="0" sz="4800" spc="-250"/>
              <a:t> </a:t>
            </a:r>
            <a:r>
              <a:rPr dirty="0" sz="4800" spc="-130"/>
              <a:t>Accelerator</a:t>
            </a:r>
            <a:r>
              <a:rPr dirty="0" sz="4800" spc="-229"/>
              <a:t> </a:t>
            </a:r>
            <a:r>
              <a:rPr dirty="0" sz="4800"/>
              <a:t>–</a:t>
            </a:r>
            <a:r>
              <a:rPr dirty="0" sz="4800" spc="-254"/>
              <a:t> </a:t>
            </a:r>
            <a:r>
              <a:rPr dirty="0" sz="4800" spc="-90">
                <a:solidFill>
                  <a:srgbClr val="D231AA"/>
                </a:solidFill>
              </a:rPr>
              <a:t>How</a:t>
            </a:r>
            <a:r>
              <a:rPr dirty="0" sz="4800" spc="-240">
                <a:solidFill>
                  <a:srgbClr val="D231AA"/>
                </a:solidFill>
              </a:rPr>
              <a:t> </a:t>
            </a:r>
            <a:r>
              <a:rPr dirty="0" sz="4800" spc="-60">
                <a:solidFill>
                  <a:srgbClr val="D231AA"/>
                </a:solidFill>
              </a:rPr>
              <a:t>it</a:t>
            </a:r>
            <a:r>
              <a:rPr dirty="0" sz="4800" spc="-250">
                <a:solidFill>
                  <a:srgbClr val="D231AA"/>
                </a:solidFill>
              </a:rPr>
              <a:t> </a:t>
            </a:r>
            <a:r>
              <a:rPr dirty="0" sz="4800" spc="-114">
                <a:solidFill>
                  <a:srgbClr val="D231AA"/>
                </a:solidFill>
              </a:rPr>
              <a:t>works</a:t>
            </a:r>
            <a:endParaRPr sz="4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55520" y="1737360"/>
            <a:ext cx="10259060" cy="5236210"/>
            <a:chOff x="2255520" y="1737360"/>
            <a:chExt cx="10259060" cy="5236210"/>
          </a:xfrm>
        </p:grpSpPr>
        <p:sp>
          <p:nvSpPr>
            <p:cNvPr id="3" name="object 3"/>
            <p:cNvSpPr/>
            <p:nvPr/>
          </p:nvSpPr>
          <p:spPr>
            <a:xfrm>
              <a:off x="2255520" y="1737360"/>
              <a:ext cx="10119360" cy="523570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450080" y="3721608"/>
              <a:ext cx="479298" cy="55702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053834" y="3297174"/>
              <a:ext cx="478535" cy="5562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706355" y="4741164"/>
              <a:ext cx="478535" cy="5562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255770" y="4480814"/>
              <a:ext cx="204088" cy="1225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478401" y="4529963"/>
              <a:ext cx="60578" cy="1701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559245" y="4452620"/>
              <a:ext cx="409756" cy="15074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985893" y="4529963"/>
              <a:ext cx="60579" cy="1701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076698" y="4439539"/>
              <a:ext cx="93217" cy="16141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637265" y="4114673"/>
              <a:ext cx="229370" cy="12242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894067" y="4163822"/>
              <a:ext cx="60578" cy="1701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974459" y="4062222"/>
              <a:ext cx="683387" cy="17487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685023" y="4163822"/>
              <a:ext cx="60578" cy="1701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179433" y="5557519"/>
              <a:ext cx="232156" cy="16522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775829" y="4073398"/>
              <a:ext cx="93218" cy="16141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431909" y="5606669"/>
              <a:ext cx="60579" cy="1701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9511284" y="5505069"/>
              <a:ext cx="996315" cy="17500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0524616" y="5606669"/>
              <a:ext cx="60578" cy="1701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0615295" y="5516244"/>
              <a:ext cx="93345" cy="16129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973317" y="4676394"/>
              <a:ext cx="552449" cy="53339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933700" y="3766565"/>
              <a:ext cx="8931910" cy="887094"/>
            </a:xfrm>
            <a:custGeom>
              <a:avLst/>
              <a:gdLst/>
              <a:ahLst/>
              <a:cxnLst/>
              <a:rect l="l" t="t" r="r" b="b"/>
              <a:pathLst>
                <a:path w="8931910" h="887095">
                  <a:moveTo>
                    <a:pt x="522224" y="0"/>
                  </a:moveTo>
                  <a:lnTo>
                    <a:pt x="388353" y="33782"/>
                  </a:lnTo>
                  <a:lnTo>
                    <a:pt x="415226" y="64973"/>
                  </a:lnTo>
                  <a:lnTo>
                    <a:pt x="80086" y="353860"/>
                  </a:lnTo>
                  <a:lnTo>
                    <a:pt x="53213" y="322707"/>
                  </a:lnTo>
                  <a:lnTo>
                    <a:pt x="0" y="450088"/>
                  </a:lnTo>
                  <a:lnTo>
                    <a:pt x="133858" y="416179"/>
                  </a:lnTo>
                  <a:lnTo>
                    <a:pt x="118618" y="398526"/>
                  </a:lnTo>
                  <a:lnTo>
                    <a:pt x="106972" y="385025"/>
                  </a:lnTo>
                  <a:lnTo>
                    <a:pt x="442150" y="96215"/>
                  </a:lnTo>
                  <a:lnTo>
                    <a:pt x="469011" y="127381"/>
                  </a:lnTo>
                  <a:lnTo>
                    <a:pt x="500672" y="51562"/>
                  </a:lnTo>
                  <a:lnTo>
                    <a:pt x="522224" y="0"/>
                  </a:lnTo>
                  <a:close/>
                </a:path>
                <a:path w="8931910" h="887095">
                  <a:moveTo>
                    <a:pt x="3381502" y="665607"/>
                  </a:moveTo>
                  <a:lnTo>
                    <a:pt x="3370973" y="643509"/>
                  </a:lnTo>
                  <a:lnTo>
                    <a:pt x="3322193" y="541020"/>
                  </a:lnTo>
                  <a:lnTo>
                    <a:pt x="3258058" y="663194"/>
                  </a:lnTo>
                  <a:lnTo>
                    <a:pt x="3299295" y="664006"/>
                  </a:lnTo>
                  <a:lnTo>
                    <a:pt x="3297326" y="763066"/>
                  </a:lnTo>
                  <a:lnTo>
                    <a:pt x="3256153" y="762254"/>
                  </a:lnTo>
                  <a:lnTo>
                    <a:pt x="3315462" y="886968"/>
                  </a:lnTo>
                  <a:lnTo>
                    <a:pt x="3369195" y="784479"/>
                  </a:lnTo>
                  <a:lnTo>
                    <a:pt x="3379597" y="764667"/>
                  </a:lnTo>
                  <a:lnTo>
                    <a:pt x="3338449" y="763866"/>
                  </a:lnTo>
                  <a:lnTo>
                    <a:pt x="3340341" y="664806"/>
                  </a:lnTo>
                  <a:lnTo>
                    <a:pt x="3381502" y="665607"/>
                  </a:lnTo>
                  <a:close/>
                </a:path>
                <a:path w="8931910" h="887095">
                  <a:moveTo>
                    <a:pt x="8931402" y="449580"/>
                  </a:moveTo>
                  <a:lnTo>
                    <a:pt x="8890254" y="429006"/>
                  </a:lnTo>
                  <a:lnTo>
                    <a:pt x="8807958" y="387858"/>
                  </a:lnTo>
                  <a:lnTo>
                    <a:pt x="8807958" y="429006"/>
                  </a:lnTo>
                  <a:lnTo>
                    <a:pt x="8537448" y="429006"/>
                  </a:lnTo>
                  <a:lnTo>
                    <a:pt x="8537448" y="387858"/>
                  </a:lnTo>
                  <a:lnTo>
                    <a:pt x="8414004" y="449580"/>
                  </a:lnTo>
                  <a:lnTo>
                    <a:pt x="8537448" y="511302"/>
                  </a:lnTo>
                  <a:lnTo>
                    <a:pt x="8537448" y="470154"/>
                  </a:lnTo>
                  <a:lnTo>
                    <a:pt x="8807958" y="470154"/>
                  </a:lnTo>
                  <a:lnTo>
                    <a:pt x="8807958" y="511302"/>
                  </a:lnTo>
                  <a:lnTo>
                    <a:pt x="8890254" y="470154"/>
                  </a:lnTo>
                  <a:lnTo>
                    <a:pt x="8931402" y="4495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390394" y="4232910"/>
              <a:ext cx="552450" cy="53340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1961876" y="3919727"/>
              <a:ext cx="552450" cy="53416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904869" y="3693794"/>
              <a:ext cx="6884034" cy="1048385"/>
            </a:xfrm>
            <a:custGeom>
              <a:avLst/>
              <a:gdLst/>
              <a:ahLst/>
              <a:cxnLst/>
              <a:rect l="l" t="t" r="r" b="b"/>
              <a:pathLst>
                <a:path w="6884034" h="1048385">
                  <a:moveTo>
                    <a:pt x="490347" y="282575"/>
                  </a:moveTo>
                  <a:lnTo>
                    <a:pt x="462559" y="244348"/>
                  </a:lnTo>
                  <a:lnTo>
                    <a:pt x="383667" y="135763"/>
                  </a:lnTo>
                  <a:lnTo>
                    <a:pt x="358736" y="183870"/>
                  </a:lnTo>
                  <a:lnTo>
                    <a:pt x="156540" y="78930"/>
                  </a:lnTo>
                  <a:lnTo>
                    <a:pt x="163017" y="66421"/>
                  </a:lnTo>
                  <a:lnTo>
                    <a:pt x="181483" y="30861"/>
                  </a:lnTo>
                  <a:lnTo>
                    <a:pt x="0" y="28194"/>
                  </a:lnTo>
                  <a:lnTo>
                    <a:pt x="106680" y="175006"/>
                  </a:lnTo>
                  <a:lnTo>
                    <a:pt x="131622" y="126923"/>
                  </a:lnTo>
                  <a:lnTo>
                    <a:pt x="333870" y="231889"/>
                  </a:lnTo>
                  <a:lnTo>
                    <a:pt x="308991" y="279908"/>
                  </a:lnTo>
                  <a:lnTo>
                    <a:pt x="490347" y="282575"/>
                  </a:lnTo>
                  <a:close/>
                </a:path>
                <a:path w="6884034" h="1048385">
                  <a:moveTo>
                    <a:pt x="3009900" y="0"/>
                  </a:moveTo>
                  <a:lnTo>
                    <a:pt x="2829052" y="14478"/>
                  </a:lnTo>
                  <a:lnTo>
                    <a:pt x="2857030" y="60807"/>
                  </a:lnTo>
                  <a:lnTo>
                    <a:pt x="2666123" y="176149"/>
                  </a:lnTo>
                  <a:lnTo>
                    <a:pt x="2638171" y="129921"/>
                  </a:lnTo>
                  <a:lnTo>
                    <a:pt x="2541270" y="283337"/>
                  </a:lnTo>
                  <a:lnTo>
                    <a:pt x="2722105" y="268732"/>
                  </a:lnTo>
                  <a:lnTo>
                    <a:pt x="2702598" y="236474"/>
                  </a:lnTo>
                  <a:lnTo>
                    <a:pt x="2694152" y="222516"/>
                  </a:lnTo>
                  <a:lnTo>
                    <a:pt x="2885008" y="107099"/>
                  </a:lnTo>
                  <a:lnTo>
                    <a:pt x="2912999" y="153416"/>
                  </a:lnTo>
                  <a:lnTo>
                    <a:pt x="2980296" y="46863"/>
                  </a:lnTo>
                  <a:lnTo>
                    <a:pt x="3009900" y="0"/>
                  </a:lnTo>
                  <a:close/>
                </a:path>
                <a:path w="6884034" h="1048385">
                  <a:moveTo>
                    <a:pt x="6883908" y="592074"/>
                  </a:moveTo>
                  <a:lnTo>
                    <a:pt x="6705727" y="626364"/>
                  </a:lnTo>
                  <a:lnTo>
                    <a:pt x="6738582" y="669251"/>
                  </a:lnTo>
                  <a:lnTo>
                    <a:pt x="6401194" y="927671"/>
                  </a:lnTo>
                  <a:lnTo>
                    <a:pt x="6368288" y="884682"/>
                  </a:lnTo>
                  <a:lnTo>
                    <a:pt x="6288786" y="1047877"/>
                  </a:lnTo>
                  <a:lnTo>
                    <a:pt x="6466967" y="1013587"/>
                  </a:lnTo>
                  <a:lnTo>
                    <a:pt x="6446647" y="987044"/>
                  </a:lnTo>
                  <a:lnTo>
                    <a:pt x="6434061" y="970622"/>
                  </a:lnTo>
                  <a:lnTo>
                    <a:pt x="6771526" y="712254"/>
                  </a:lnTo>
                  <a:lnTo>
                    <a:pt x="6804406" y="755142"/>
                  </a:lnTo>
                  <a:lnTo>
                    <a:pt x="6854304" y="652780"/>
                  </a:lnTo>
                  <a:lnTo>
                    <a:pt x="6883908" y="592074"/>
                  </a:lnTo>
                  <a:close/>
                </a:path>
              </a:pathLst>
            </a:custGeom>
            <a:solidFill>
              <a:srgbClr val="3764E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244347" y="6512814"/>
            <a:ext cx="448627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91820" marR="5080" indent="-579120">
              <a:lnSpc>
                <a:spcPct val="100000"/>
              </a:lnSpc>
              <a:spcBef>
                <a:spcPts val="100"/>
              </a:spcBef>
            </a:pPr>
            <a:r>
              <a:rPr dirty="0" sz="2400" spc="-85">
                <a:solidFill>
                  <a:srgbClr val="FFFFFF"/>
                </a:solidFill>
                <a:latin typeface="Carlito"/>
                <a:cs typeface="Carlito"/>
              </a:rPr>
              <a:t>All</a:t>
            </a:r>
            <a:r>
              <a:rPr dirty="0" sz="2400" spc="-2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10">
                <a:solidFill>
                  <a:srgbClr val="FFFFFF"/>
                </a:solidFill>
                <a:latin typeface="Carlito"/>
                <a:cs typeface="Carlito"/>
              </a:rPr>
              <a:t>clients</a:t>
            </a:r>
            <a:r>
              <a:rPr dirty="0" sz="2400" spc="-2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05">
                <a:solidFill>
                  <a:srgbClr val="FFFFFF"/>
                </a:solidFill>
                <a:latin typeface="Carlito"/>
                <a:cs typeface="Carlito"/>
              </a:rPr>
              <a:t>point</a:t>
            </a:r>
            <a:r>
              <a:rPr dirty="0" sz="2400" spc="-2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75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2400" spc="-2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85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2400" spc="-2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95">
                <a:solidFill>
                  <a:srgbClr val="FFFFFF"/>
                </a:solidFill>
                <a:latin typeface="Carlito"/>
                <a:cs typeface="Carlito"/>
              </a:rPr>
              <a:t>same</a:t>
            </a:r>
            <a:r>
              <a:rPr dirty="0" sz="2400" spc="-2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20">
                <a:solidFill>
                  <a:srgbClr val="FFFFFF"/>
                </a:solidFill>
                <a:latin typeface="Carlito"/>
                <a:cs typeface="Carlito"/>
              </a:rPr>
              <a:t>static</a:t>
            </a:r>
            <a:r>
              <a:rPr dirty="0" sz="2400" spc="-2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95">
                <a:solidFill>
                  <a:srgbClr val="FFFFFF"/>
                </a:solidFill>
                <a:latin typeface="Carlito"/>
                <a:cs typeface="Carlito"/>
              </a:rPr>
              <a:t>IPs</a:t>
            </a:r>
            <a:r>
              <a:rPr dirty="0" sz="2400" spc="-2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85">
                <a:solidFill>
                  <a:srgbClr val="FFFFFF"/>
                </a:solidFill>
                <a:latin typeface="Carlito"/>
                <a:cs typeface="Carlito"/>
              </a:rPr>
              <a:t>and  </a:t>
            </a:r>
            <a:r>
              <a:rPr dirty="0" sz="2400" spc="-95">
                <a:solidFill>
                  <a:srgbClr val="FFFFFF"/>
                </a:solidFill>
                <a:latin typeface="Carlito"/>
                <a:cs typeface="Carlito"/>
              </a:rPr>
              <a:t>are</a:t>
            </a:r>
            <a:r>
              <a:rPr dirty="0" sz="2400" spc="-2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14">
                <a:solidFill>
                  <a:srgbClr val="FFFFFF"/>
                </a:solidFill>
                <a:latin typeface="Carlito"/>
                <a:cs typeface="Carlito"/>
              </a:rPr>
              <a:t>directed</a:t>
            </a:r>
            <a:r>
              <a:rPr dirty="0" sz="2400" spc="-2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75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2400" spc="-2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85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2400" spc="-2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10">
                <a:solidFill>
                  <a:srgbClr val="FFFFFF"/>
                </a:solidFill>
                <a:latin typeface="Carlito"/>
                <a:cs typeface="Carlito"/>
              </a:rPr>
              <a:t>closest</a:t>
            </a:r>
            <a:r>
              <a:rPr dirty="0" sz="2400" spc="-2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00">
                <a:solidFill>
                  <a:srgbClr val="FFFFFF"/>
                </a:solidFill>
                <a:latin typeface="Carlito"/>
                <a:cs typeface="Carlito"/>
              </a:rPr>
              <a:t>PoP</a:t>
            </a:r>
            <a:endParaRPr sz="2400">
              <a:latin typeface="Carlito"/>
              <a:cs typeface="Carlito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469385" y="3419094"/>
            <a:ext cx="7747634" cy="977265"/>
            <a:chOff x="3469385" y="3419094"/>
            <a:chExt cx="7747634" cy="977265"/>
          </a:xfrm>
        </p:grpSpPr>
        <p:sp>
          <p:nvSpPr>
            <p:cNvPr id="29" name="object 29"/>
            <p:cNvSpPr/>
            <p:nvPr/>
          </p:nvSpPr>
          <p:spPr>
            <a:xfrm>
              <a:off x="10872216" y="4051554"/>
              <a:ext cx="330200" cy="330200"/>
            </a:xfrm>
            <a:custGeom>
              <a:avLst/>
              <a:gdLst/>
              <a:ahLst/>
              <a:cxnLst/>
              <a:rect l="l" t="t" r="r" b="b"/>
              <a:pathLst>
                <a:path w="330200" h="330200">
                  <a:moveTo>
                    <a:pt x="164973" y="0"/>
                  </a:moveTo>
                  <a:lnTo>
                    <a:pt x="121135" y="5896"/>
                  </a:lnTo>
                  <a:lnTo>
                    <a:pt x="81731" y="22535"/>
                  </a:lnTo>
                  <a:lnTo>
                    <a:pt x="48339" y="48339"/>
                  </a:lnTo>
                  <a:lnTo>
                    <a:pt x="22535" y="81731"/>
                  </a:lnTo>
                  <a:lnTo>
                    <a:pt x="5896" y="121135"/>
                  </a:lnTo>
                  <a:lnTo>
                    <a:pt x="0" y="164973"/>
                  </a:lnTo>
                  <a:lnTo>
                    <a:pt x="5896" y="208810"/>
                  </a:lnTo>
                  <a:lnTo>
                    <a:pt x="22535" y="248214"/>
                  </a:lnTo>
                  <a:lnTo>
                    <a:pt x="48339" y="281606"/>
                  </a:lnTo>
                  <a:lnTo>
                    <a:pt x="81731" y="307410"/>
                  </a:lnTo>
                  <a:lnTo>
                    <a:pt x="121135" y="324049"/>
                  </a:lnTo>
                  <a:lnTo>
                    <a:pt x="164973" y="329946"/>
                  </a:lnTo>
                  <a:lnTo>
                    <a:pt x="208810" y="324049"/>
                  </a:lnTo>
                  <a:lnTo>
                    <a:pt x="248214" y="307410"/>
                  </a:lnTo>
                  <a:lnTo>
                    <a:pt x="281606" y="281606"/>
                  </a:lnTo>
                  <a:lnTo>
                    <a:pt x="307410" y="248214"/>
                  </a:lnTo>
                  <a:lnTo>
                    <a:pt x="324049" y="208810"/>
                  </a:lnTo>
                  <a:lnTo>
                    <a:pt x="329945" y="164973"/>
                  </a:lnTo>
                  <a:lnTo>
                    <a:pt x="324049" y="121135"/>
                  </a:lnTo>
                  <a:lnTo>
                    <a:pt x="307410" y="81731"/>
                  </a:lnTo>
                  <a:lnTo>
                    <a:pt x="281606" y="48339"/>
                  </a:lnTo>
                  <a:lnTo>
                    <a:pt x="248214" y="22535"/>
                  </a:lnTo>
                  <a:lnTo>
                    <a:pt x="208810" y="5896"/>
                  </a:lnTo>
                  <a:lnTo>
                    <a:pt x="164973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0872216" y="4051554"/>
              <a:ext cx="330200" cy="330200"/>
            </a:xfrm>
            <a:custGeom>
              <a:avLst/>
              <a:gdLst/>
              <a:ahLst/>
              <a:cxnLst/>
              <a:rect l="l" t="t" r="r" b="b"/>
              <a:pathLst>
                <a:path w="330200" h="330200">
                  <a:moveTo>
                    <a:pt x="0" y="164973"/>
                  </a:moveTo>
                  <a:lnTo>
                    <a:pt x="5896" y="121135"/>
                  </a:lnTo>
                  <a:lnTo>
                    <a:pt x="22535" y="81731"/>
                  </a:lnTo>
                  <a:lnTo>
                    <a:pt x="48339" y="48339"/>
                  </a:lnTo>
                  <a:lnTo>
                    <a:pt x="81731" y="22535"/>
                  </a:lnTo>
                  <a:lnTo>
                    <a:pt x="121135" y="5896"/>
                  </a:lnTo>
                  <a:lnTo>
                    <a:pt x="164973" y="0"/>
                  </a:lnTo>
                  <a:lnTo>
                    <a:pt x="208810" y="5896"/>
                  </a:lnTo>
                  <a:lnTo>
                    <a:pt x="248214" y="22535"/>
                  </a:lnTo>
                  <a:lnTo>
                    <a:pt x="281606" y="48339"/>
                  </a:lnTo>
                  <a:lnTo>
                    <a:pt x="307410" y="81731"/>
                  </a:lnTo>
                  <a:lnTo>
                    <a:pt x="324049" y="121135"/>
                  </a:lnTo>
                  <a:lnTo>
                    <a:pt x="329945" y="164973"/>
                  </a:lnTo>
                  <a:lnTo>
                    <a:pt x="324049" y="208810"/>
                  </a:lnTo>
                  <a:lnTo>
                    <a:pt x="307410" y="248214"/>
                  </a:lnTo>
                  <a:lnTo>
                    <a:pt x="281606" y="281606"/>
                  </a:lnTo>
                  <a:lnTo>
                    <a:pt x="248214" y="307410"/>
                  </a:lnTo>
                  <a:lnTo>
                    <a:pt x="208810" y="324049"/>
                  </a:lnTo>
                  <a:lnTo>
                    <a:pt x="164973" y="329946"/>
                  </a:lnTo>
                  <a:lnTo>
                    <a:pt x="121135" y="324049"/>
                  </a:lnTo>
                  <a:lnTo>
                    <a:pt x="81731" y="307410"/>
                  </a:lnTo>
                  <a:lnTo>
                    <a:pt x="48339" y="281606"/>
                  </a:lnTo>
                  <a:lnTo>
                    <a:pt x="22535" y="248214"/>
                  </a:lnTo>
                  <a:lnTo>
                    <a:pt x="5896" y="208810"/>
                  </a:lnTo>
                  <a:lnTo>
                    <a:pt x="0" y="164973"/>
                  </a:lnTo>
                  <a:close/>
                </a:path>
              </a:pathLst>
            </a:custGeom>
            <a:ln w="28956">
              <a:solidFill>
                <a:srgbClr val="FCC5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105905" y="3948684"/>
              <a:ext cx="329565" cy="330200"/>
            </a:xfrm>
            <a:custGeom>
              <a:avLst/>
              <a:gdLst/>
              <a:ahLst/>
              <a:cxnLst/>
              <a:rect l="l" t="t" r="r" b="b"/>
              <a:pathLst>
                <a:path w="329564" h="330200">
                  <a:moveTo>
                    <a:pt x="164592" y="0"/>
                  </a:moveTo>
                  <a:lnTo>
                    <a:pt x="120826" y="5896"/>
                  </a:lnTo>
                  <a:lnTo>
                    <a:pt x="81505" y="22535"/>
                  </a:lnTo>
                  <a:lnTo>
                    <a:pt x="48196" y="48339"/>
                  </a:lnTo>
                  <a:lnTo>
                    <a:pt x="22464" y="81731"/>
                  </a:lnTo>
                  <a:lnTo>
                    <a:pt x="5877" y="121135"/>
                  </a:lnTo>
                  <a:lnTo>
                    <a:pt x="0" y="164973"/>
                  </a:lnTo>
                  <a:lnTo>
                    <a:pt x="5877" y="208810"/>
                  </a:lnTo>
                  <a:lnTo>
                    <a:pt x="22464" y="248214"/>
                  </a:lnTo>
                  <a:lnTo>
                    <a:pt x="48196" y="281606"/>
                  </a:lnTo>
                  <a:lnTo>
                    <a:pt x="81505" y="307410"/>
                  </a:lnTo>
                  <a:lnTo>
                    <a:pt x="120826" y="324049"/>
                  </a:lnTo>
                  <a:lnTo>
                    <a:pt x="164592" y="329945"/>
                  </a:lnTo>
                  <a:lnTo>
                    <a:pt x="208357" y="324049"/>
                  </a:lnTo>
                  <a:lnTo>
                    <a:pt x="247678" y="307410"/>
                  </a:lnTo>
                  <a:lnTo>
                    <a:pt x="280987" y="281606"/>
                  </a:lnTo>
                  <a:lnTo>
                    <a:pt x="306719" y="248214"/>
                  </a:lnTo>
                  <a:lnTo>
                    <a:pt x="323306" y="208810"/>
                  </a:lnTo>
                  <a:lnTo>
                    <a:pt x="329184" y="164973"/>
                  </a:lnTo>
                  <a:lnTo>
                    <a:pt x="323306" y="121135"/>
                  </a:lnTo>
                  <a:lnTo>
                    <a:pt x="306719" y="81731"/>
                  </a:lnTo>
                  <a:lnTo>
                    <a:pt x="280987" y="48339"/>
                  </a:lnTo>
                  <a:lnTo>
                    <a:pt x="247678" y="22535"/>
                  </a:lnTo>
                  <a:lnTo>
                    <a:pt x="208357" y="5896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6105905" y="3948684"/>
              <a:ext cx="329565" cy="330200"/>
            </a:xfrm>
            <a:custGeom>
              <a:avLst/>
              <a:gdLst/>
              <a:ahLst/>
              <a:cxnLst/>
              <a:rect l="l" t="t" r="r" b="b"/>
              <a:pathLst>
                <a:path w="329564" h="330200">
                  <a:moveTo>
                    <a:pt x="0" y="164973"/>
                  </a:moveTo>
                  <a:lnTo>
                    <a:pt x="5877" y="121135"/>
                  </a:lnTo>
                  <a:lnTo>
                    <a:pt x="22464" y="81731"/>
                  </a:lnTo>
                  <a:lnTo>
                    <a:pt x="48196" y="48339"/>
                  </a:lnTo>
                  <a:lnTo>
                    <a:pt x="81505" y="22535"/>
                  </a:lnTo>
                  <a:lnTo>
                    <a:pt x="120826" y="5896"/>
                  </a:lnTo>
                  <a:lnTo>
                    <a:pt x="164592" y="0"/>
                  </a:lnTo>
                  <a:lnTo>
                    <a:pt x="208357" y="5896"/>
                  </a:lnTo>
                  <a:lnTo>
                    <a:pt x="247678" y="22535"/>
                  </a:lnTo>
                  <a:lnTo>
                    <a:pt x="280987" y="48339"/>
                  </a:lnTo>
                  <a:lnTo>
                    <a:pt x="306719" y="81731"/>
                  </a:lnTo>
                  <a:lnTo>
                    <a:pt x="323306" y="121135"/>
                  </a:lnTo>
                  <a:lnTo>
                    <a:pt x="329184" y="164973"/>
                  </a:lnTo>
                  <a:lnTo>
                    <a:pt x="323306" y="208810"/>
                  </a:lnTo>
                  <a:lnTo>
                    <a:pt x="306719" y="248214"/>
                  </a:lnTo>
                  <a:lnTo>
                    <a:pt x="280987" y="281606"/>
                  </a:lnTo>
                  <a:lnTo>
                    <a:pt x="247678" y="307410"/>
                  </a:lnTo>
                  <a:lnTo>
                    <a:pt x="208357" y="324049"/>
                  </a:lnTo>
                  <a:lnTo>
                    <a:pt x="164592" y="329945"/>
                  </a:lnTo>
                  <a:lnTo>
                    <a:pt x="120826" y="324049"/>
                  </a:lnTo>
                  <a:lnTo>
                    <a:pt x="81505" y="307410"/>
                  </a:lnTo>
                  <a:lnTo>
                    <a:pt x="48196" y="281606"/>
                  </a:lnTo>
                  <a:lnTo>
                    <a:pt x="22464" y="248214"/>
                  </a:lnTo>
                  <a:lnTo>
                    <a:pt x="5877" y="208810"/>
                  </a:lnTo>
                  <a:lnTo>
                    <a:pt x="0" y="164973"/>
                  </a:lnTo>
                  <a:close/>
                </a:path>
              </a:pathLst>
            </a:custGeom>
            <a:ln w="28955">
              <a:solidFill>
                <a:srgbClr val="FCC5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483863" y="3433572"/>
              <a:ext cx="329565" cy="330200"/>
            </a:xfrm>
            <a:custGeom>
              <a:avLst/>
              <a:gdLst/>
              <a:ahLst/>
              <a:cxnLst/>
              <a:rect l="l" t="t" r="r" b="b"/>
              <a:pathLst>
                <a:path w="329564" h="330200">
                  <a:moveTo>
                    <a:pt x="164591" y="0"/>
                  </a:moveTo>
                  <a:lnTo>
                    <a:pt x="120826" y="5896"/>
                  </a:lnTo>
                  <a:lnTo>
                    <a:pt x="81505" y="22535"/>
                  </a:lnTo>
                  <a:lnTo>
                    <a:pt x="48196" y="48339"/>
                  </a:lnTo>
                  <a:lnTo>
                    <a:pt x="22464" y="81731"/>
                  </a:lnTo>
                  <a:lnTo>
                    <a:pt x="5877" y="121135"/>
                  </a:lnTo>
                  <a:lnTo>
                    <a:pt x="0" y="164973"/>
                  </a:lnTo>
                  <a:lnTo>
                    <a:pt x="5877" y="208810"/>
                  </a:lnTo>
                  <a:lnTo>
                    <a:pt x="22464" y="248214"/>
                  </a:lnTo>
                  <a:lnTo>
                    <a:pt x="48196" y="281606"/>
                  </a:lnTo>
                  <a:lnTo>
                    <a:pt x="81505" y="307410"/>
                  </a:lnTo>
                  <a:lnTo>
                    <a:pt x="120826" y="324049"/>
                  </a:lnTo>
                  <a:lnTo>
                    <a:pt x="164591" y="329945"/>
                  </a:lnTo>
                  <a:lnTo>
                    <a:pt x="208357" y="324049"/>
                  </a:lnTo>
                  <a:lnTo>
                    <a:pt x="247678" y="307410"/>
                  </a:lnTo>
                  <a:lnTo>
                    <a:pt x="280987" y="281606"/>
                  </a:lnTo>
                  <a:lnTo>
                    <a:pt x="306719" y="248214"/>
                  </a:lnTo>
                  <a:lnTo>
                    <a:pt x="323306" y="208810"/>
                  </a:lnTo>
                  <a:lnTo>
                    <a:pt x="329184" y="164973"/>
                  </a:lnTo>
                  <a:lnTo>
                    <a:pt x="323306" y="121135"/>
                  </a:lnTo>
                  <a:lnTo>
                    <a:pt x="306719" y="81731"/>
                  </a:lnTo>
                  <a:lnTo>
                    <a:pt x="280987" y="48339"/>
                  </a:lnTo>
                  <a:lnTo>
                    <a:pt x="247678" y="22535"/>
                  </a:lnTo>
                  <a:lnTo>
                    <a:pt x="208357" y="5896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483863" y="3433572"/>
              <a:ext cx="329565" cy="330200"/>
            </a:xfrm>
            <a:custGeom>
              <a:avLst/>
              <a:gdLst/>
              <a:ahLst/>
              <a:cxnLst/>
              <a:rect l="l" t="t" r="r" b="b"/>
              <a:pathLst>
                <a:path w="329564" h="330200">
                  <a:moveTo>
                    <a:pt x="0" y="164973"/>
                  </a:moveTo>
                  <a:lnTo>
                    <a:pt x="5877" y="121135"/>
                  </a:lnTo>
                  <a:lnTo>
                    <a:pt x="22464" y="81731"/>
                  </a:lnTo>
                  <a:lnTo>
                    <a:pt x="48196" y="48339"/>
                  </a:lnTo>
                  <a:lnTo>
                    <a:pt x="81505" y="22535"/>
                  </a:lnTo>
                  <a:lnTo>
                    <a:pt x="120826" y="5896"/>
                  </a:lnTo>
                  <a:lnTo>
                    <a:pt x="164591" y="0"/>
                  </a:lnTo>
                  <a:lnTo>
                    <a:pt x="208357" y="5896"/>
                  </a:lnTo>
                  <a:lnTo>
                    <a:pt x="247678" y="22535"/>
                  </a:lnTo>
                  <a:lnTo>
                    <a:pt x="280987" y="48339"/>
                  </a:lnTo>
                  <a:lnTo>
                    <a:pt x="306719" y="81731"/>
                  </a:lnTo>
                  <a:lnTo>
                    <a:pt x="323306" y="121135"/>
                  </a:lnTo>
                  <a:lnTo>
                    <a:pt x="329184" y="164973"/>
                  </a:lnTo>
                  <a:lnTo>
                    <a:pt x="323306" y="208810"/>
                  </a:lnTo>
                  <a:lnTo>
                    <a:pt x="306719" y="248214"/>
                  </a:lnTo>
                  <a:lnTo>
                    <a:pt x="280987" y="281606"/>
                  </a:lnTo>
                  <a:lnTo>
                    <a:pt x="247678" y="307410"/>
                  </a:lnTo>
                  <a:lnTo>
                    <a:pt x="208357" y="324049"/>
                  </a:lnTo>
                  <a:lnTo>
                    <a:pt x="164591" y="329945"/>
                  </a:lnTo>
                  <a:lnTo>
                    <a:pt x="120826" y="324049"/>
                  </a:lnTo>
                  <a:lnTo>
                    <a:pt x="81505" y="307410"/>
                  </a:lnTo>
                  <a:lnTo>
                    <a:pt x="48196" y="281606"/>
                  </a:lnTo>
                  <a:lnTo>
                    <a:pt x="22464" y="248214"/>
                  </a:lnTo>
                  <a:lnTo>
                    <a:pt x="5877" y="208810"/>
                  </a:lnTo>
                  <a:lnTo>
                    <a:pt x="0" y="164973"/>
                  </a:lnTo>
                  <a:close/>
                </a:path>
              </a:pathLst>
            </a:custGeom>
            <a:ln w="28955">
              <a:solidFill>
                <a:srgbClr val="FCC5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8633459" y="6981697"/>
            <a:ext cx="475996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6985">
              <a:lnSpc>
                <a:spcPct val="100000"/>
              </a:lnSpc>
              <a:spcBef>
                <a:spcPts val="100"/>
              </a:spcBef>
            </a:pPr>
            <a:r>
              <a:rPr dirty="0" sz="2400" spc="-105">
                <a:solidFill>
                  <a:srgbClr val="FFFFFF"/>
                </a:solidFill>
                <a:latin typeface="Carlito"/>
                <a:cs typeface="Carlito"/>
              </a:rPr>
              <a:t>Global</a:t>
            </a:r>
            <a:r>
              <a:rPr dirty="0" sz="2400" spc="-25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20">
                <a:solidFill>
                  <a:srgbClr val="FFFFFF"/>
                </a:solidFill>
                <a:latin typeface="Carlito"/>
                <a:cs typeface="Carlito"/>
              </a:rPr>
              <a:t>Accelerator</a:t>
            </a:r>
            <a:r>
              <a:rPr dirty="0" sz="2400" spc="-2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14">
                <a:solidFill>
                  <a:srgbClr val="FFFFFF"/>
                </a:solidFill>
                <a:latin typeface="Carlito"/>
                <a:cs typeface="Carlito"/>
              </a:rPr>
              <a:t>endpoint</a:t>
            </a:r>
            <a:r>
              <a:rPr dirty="0" sz="2400" spc="-2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9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2400" spc="-25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25">
                <a:solidFill>
                  <a:srgbClr val="FFFFFF"/>
                </a:solidFill>
                <a:latin typeface="Carlito"/>
                <a:cs typeface="Carlito"/>
              </a:rPr>
              <a:t>anycast</a:t>
            </a:r>
            <a:r>
              <a:rPr dirty="0" sz="2400" spc="-2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20">
                <a:solidFill>
                  <a:srgbClr val="FFFFFF"/>
                </a:solidFill>
                <a:latin typeface="Carlito"/>
                <a:cs typeface="Carlito"/>
              </a:rPr>
              <a:t>IP  </a:t>
            </a:r>
            <a:r>
              <a:rPr dirty="0" sz="2400" spc="-95">
                <a:solidFill>
                  <a:srgbClr val="FFFFFF"/>
                </a:solidFill>
                <a:latin typeface="Carlito"/>
                <a:cs typeface="Carlito"/>
              </a:rPr>
              <a:t>e.g.,</a:t>
            </a:r>
            <a:r>
              <a:rPr dirty="0" sz="2400" spc="-2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5" b="1">
                <a:solidFill>
                  <a:srgbClr val="FCC500"/>
                </a:solidFill>
                <a:latin typeface="Carlito"/>
                <a:cs typeface="Carlito"/>
              </a:rPr>
              <a:t>54.86.52.59</a:t>
            </a:r>
            <a:endParaRPr sz="2400">
              <a:latin typeface="Carlito"/>
              <a:cs typeface="Carlito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8146542" y="7025640"/>
            <a:ext cx="359410" cy="359410"/>
            <a:chOff x="8146542" y="7025640"/>
            <a:chExt cx="359410" cy="359410"/>
          </a:xfrm>
        </p:grpSpPr>
        <p:sp>
          <p:nvSpPr>
            <p:cNvPr id="37" name="object 37"/>
            <p:cNvSpPr/>
            <p:nvPr/>
          </p:nvSpPr>
          <p:spPr>
            <a:xfrm>
              <a:off x="8161020" y="7040118"/>
              <a:ext cx="330200" cy="330200"/>
            </a:xfrm>
            <a:custGeom>
              <a:avLst/>
              <a:gdLst/>
              <a:ahLst/>
              <a:cxnLst/>
              <a:rect l="l" t="t" r="r" b="b"/>
              <a:pathLst>
                <a:path w="330200" h="330200">
                  <a:moveTo>
                    <a:pt x="164973" y="0"/>
                  </a:moveTo>
                  <a:lnTo>
                    <a:pt x="121135" y="5893"/>
                  </a:lnTo>
                  <a:lnTo>
                    <a:pt x="81731" y="22524"/>
                  </a:lnTo>
                  <a:lnTo>
                    <a:pt x="48339" y="48320"/>
                  </a:lnTo>
                  <a:lnTo>
                    <a:pt x="22535" y="81708"/>
                  </a:lnTo>
                  <a:lnTo>
                    <a:pt x="5896" y="121117"/>
                  </a:lnTo>
                  <a:lnTo>
                    <a:pt x="0" y="164972"/>
                  </a:lnTo>
                  <a:lnTo>
                    <a:pt x="5896" y="208828"/>
                  </a:lnTo>
                  <a:lnTo>
                    <a:pt x="22535" y="248237"/>
                  </a:lnTo>
                  <a:lnTo>
                    <a:pt x="48339" y="281625"/>
                  </a:lnTo>
                  <a:lnTo>
                    <a:pt x="81731" y="307421"/>
                  </a:lnTo>
                  <a:lnTo>
                    <a:pt x="121135" y="324052"/>
                  </a:lnTo>
                  <a:lnTo>
                    <a:pt x="164973" y="329945"/>
                  </a:lnTo>
                  <a:lnTo>
                    <a:pt x="208810" y="324052"/>
                  </a:lnTo>
                  <a:lnTo>
                    <a:pt x="248214" y="307421"/>
                  </a:lnTo>
                  <a:lnTo>
                    <a:pt x="281606" y="281625"/>
                  </a:lnTo>
                  <a:lnTo>
                    <a:pt x="307410" y="248237"/>
                  </a:lnTo>
                  <a:lnTo>
                    <a:pt x="324049" y="208828"/>
                  </a:lnTo>
                  <a:lnTo>
                    <a:pt x="329946" y="164972"/>
                  </a:lnTo>
                  <a:lnTo>
                    <a:pt x="324049" y="121117"/>
                  </a:lnTo>
                  <a:lnTo>
                    <a:pt x="307410" y="81708"/>
                  </a:lnTo>
                  <a:lnTo>
                    <a:pt x="281606" y="48320"/>
                  </a:lnTo>
                  <a:lnTo>
                    <a:pt x="248214" y="22524"/>
                  </a:lnTo>
                  <a:lnTo>
                    <a:pt x="208810" y="5893"/>
                  </a:lnTo>
                  <a:lnTo>
                    <a:pt x="164973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8161020" y="7040118"/>
              <a:ext cx="330200" cy="330200"/>
            </a:xfrm>
            <a:custGeom>
              <a:avLst/>
              <a:gdLst/>
              <a:ahLst/>
              <a:cxnLst/>
              <a:rect l="l" t="t" r="r" b="b"/>
              <a:pathLst>
                <a:path w="330200" h="330200">
                  <a:moveTo>
                    <a:pt x="0" y="164972"/>
                  </a:moveTo>
                  <a:lnTo>
                    <a:pt x="5896" y="121117"/>
                  </a:lnTo>
                  <a:lnTo>
                    <a:pt x="22535" y="81708"/>
                  </a:lnTo>
                  <a:lnTo>
                    <a:pt x="48339" y="48320"/>
                  </a:lnTo>
                  <a:lnTo>
                    <a:pt x="81731" y="22524"/>
                  </a:lnTo>
                  <a:lnTo>
                    <a:pt x="121135" y="5893"/>
                  </a:lnTo>
                  <a:lnTo>
                    <a:pt x="164973" y="0"/>
                  </a:lnTo>
                  <a:lnTo>
                    <a:pt x="208810" y="5893"/>
                  </a:lnTo>
                  <a:lnTo>
                    <a:pt x="248214" y="22524"/>
                  </a:lnTo>
                  <a:lnTo>
                    <a:pt x="281606" y="48320"/>
                  </a:lnTo>
                  <a:lnTo>
                    <a:pt x="307410" y="81708"/>
                  </a:lnTo>
                  <a:lnTo>
                    <a:pt x="324049" y="121117"/>
                  </a:lnTo>
                  <a:lnTo>
                    <a:pt x="329946" y="164972"/>
                  </a:lnTo>
                  <a:lnTo>
                    <a:pt x="324049" y="208828"/>
                  </a:lnTo>
                  <a:lnTo>
                    <a:pt x="307410" y="248237"/>
                  </a:lnTo>
                  <a:lnTo>
                    <a:pt x="281606" y="281625"/>
                  </a:lnTo>
                  <a:lnTo>
                    <a:pt x="248214" y="307421"/>
                  </a:lnTo>
                  <a:lnTo>
                    <a:pt x="208810" y="324052"/>
                  </a:lnTo>
                  <a:lnTo>
                    <a:pt x="164973" y="329945"/>
                  </a:lnTo>
                  <a:lnTo>
                    <a:pt x="121135" y="324052"/>
                  </a:lnTo>
                  <a:lnTo>
                    <a:pt x="81731" y="307421"/>
                  </a:lnTo>
                  <a:lnTo>
                    <a:pt x="48339" y="281625"/>
                  </a:lnTo>
                  <a:lnTo>
                    <a:pt x="22535" y="248237"/>
                  </a:lnTo>
                  <a:lnTo>
                    <a:pt x="5896" y="208828"/>
                  </a:lnTo>
                  <a:lnTo>
                    <a:pt x="0" y="164972"/>
                  </a:lnTo>
                  <a:close/>
                </a:path>
              </a:pathLst>
            </a:custGeom>
            <a:ln w="28956">
              <a:solidFill>
                <a:srgbClr val="FCC5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493268" y="369061"/>
            <a:ext cx="914400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55"/>
              <a:t>AWS</a:t>
            </a:r>
            <a:r>
              <a:rPr dirty="0" sz="4800" spc="-254"/>
              <a:t> </a:t>
            </a:r>
            <a:r>
              <a:rPr dirty="0" sz="4800" spc="-105"/>
              <a:t>Global</a:t>
            </a:r>
            <a:r>
              <a:rPr dirty="0" sz="4800" spc="-250"/>
              <a:t> </a:t>
            </a:r>
            <a:r>
              <a:rPr dirty="0" sz="4800" spc="-130"/>
              <a:t>Accelerator</a:t>
            </a:r>
            <a:r>
              <a:rPr dirty="0" sz="4800" spc="-229"/>
              <a:t> </a:t>
            </a:r>
            <a:r>
              <a:rPr dirty="0" sz="4800"/>
              <a:t>–</a:t>
            </a:r>
            <a:r>
              <a:rPr dirty="0" sz="4800" spc="-254"/>
              <a:t> </a:t>
            </a:r>
            <a:r>
              <a:rPr dirty="0" sz="4800" spc="-90">
                <a:solidFill>
                  <a:srgbClr val="D231AA"/>
                </a:solidFill>
              </a:rPr>
              <a:t>How</a:t>
            </a:r>
            <a:r>
              <a:rPr dirty="0" sz="4800" spc="-240">
                <a:solidFill>
                  <a:srgbClr val="D231AA"/>
                </a:solidFill>
              </a:rPr>
              <a:t> </a:t>
            </a:r>
            <a:r>
              <a:rPr dirty="0" sz="4800" spc="-60">
                <a:solidFill>
                  <a:srgbClr val="D231AA"/>
                </a:solidFill>
              </a:rPr>
              <a:t>it</a:t>
            </a:r>
            <a:r>
              <a:rPr dirty="0" sz="4800" spc="-250">
                <a:solidFill>
                  <a:srgbClr val="D231AA"/>
                </a:solidFill>
              </a:rPr>
              <a:t> </a:t>
            </a:r>
            <a:r>
              <a:rPr dirty="0" sz="4800" spc="-114">
                <a:solidFill>
                  <a:srgbClr val="D231AA"/>
                </a:solidFill>
              </a:rPr>
              <a:t>works</a:t>
            </a:r>
            <a:endParaRPr sz="4800"/>
          </a:p>
        </p:txBody>
      </p:sp>
      <p:sp>
        <p:nvSpPr>
          <p:cNvPr id="40" name="object 4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41" name="object 4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55520" y="1737360"/>
            <a:ext cx="10259060" cy="5236210"/>
            <a:chOff x="2255520" y="1737360"/>
            <a:chExt cx="10259060" cy="5236210"/>
          </a:xfrm>
        </p:grpSpPr>
        <p:sp>
          <p:nvSpPr>
            <p:cNvPr id="3" name="object 3"/>
            <p:cNvSpPr/>
            <p:nvPr/>
          </p:nvSpPr>
          <p:spPr>
            <a:xfrm>
              <a:off x="2255520" y="1737360"/>
              <a:ext cx="10119360" cy="523570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450080" y="3721608"/>
              <a:ext cx="479298" cy="55702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053834" y="3297174"/>
              <a:ext cx="478535" cy="5562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706355" y="4741164"/>
              <a:ext cx="478535" cy="5562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255770" y="4480814"/>
              <a:ext cx="204088" cy="1225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478401" y="4529963"/>
              <a:ext cx="60578" cy="1701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559245" y="4452620"/>
              <a:ext cx="409756" cy="15074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985893" y="4529963"/>
              <a:ext cx="60579" cy="1701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076698" y="4439539"/>
              <a:ext cx="93217" cy="16141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637265" y="4114673"/>
              <a:ext cx="229370" cy="12242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894067" y="4163822"/>
              <a:ext cx="60578" cy="1701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974459" y="4062222"/>
              <a:ext cx="683387" cy="17487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685023" y="4163822"/>
              <a:ext cx="60578" cy="1701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179433" y="5557519"/>
              <a:ext cx="232156" cy="16522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775829" y="4073398"/>
              <a:ext cx="93218" cy="16141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431909" y="5606669"/>
              <a:ext cx="60579" cy="1701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9511284" y="5505069"/>
              <a:ext cx="996315" cy="17500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0524616" y="5606669"/>
              <a:ext cx="60578" cy="1701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0615295" y="5516244"/>
              <a:ext cx="93345" cy="16129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973317" y="4676394"/>
              <a:ext cx="552449" cy="53339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933700" y="3766565"/>
              <a:ext cx="8931910" cy="887094"/>
            </a:xfrm>
            <a:custGeom>
              <a:avLst/>
              <a:gdLst/>
              <a:ahLst/>
              <a:cxnLst/>
              <a:rect l="l" t="t" r="r" b="b"/>
              <a:pathLst>
                <a:path w="8931910" h="887095">
                  <a:moveTo>
                    <a:pt x="522224" y="0"/>
                  </a:moveTo>
                  <a:lnTo>
                    <a:pt x="388353" y="33782"/>
                  </a:lnTo>
                  <a:lnTo>
                    <a:pt x="415226" y="64973"/>
                  </a:lnTo>
                  <a:lnTo>
                    <a:pt x="80086" y="353860"/>
                  </a:lnTo>
                  <a:lnTo>
                    <a:pt x="53213" y="322707"/>
                  </a:lnTo>
                  <a:lnTo>
                    <a:pt x="0" y="450088"/>
                  </a:lnTo>
                  <a:lnTo>
                    <a:pt x="133858" y="416179"/>
                  </a:lnTo>
                  <a:lnTo>
                    <a:pt x="118618" y="398526"/>
                  </a:lnTo>
                  <a:lnTo>
                    <a:pt x="106972" y="385025"/>
                  </a:lnTo>
                  <a:lnTo>
                    <a:pt x="442150" y="96215"/>
                  </a:lnTo>
                  <a:lnTo>
                    <a:pt x="469011" y="127381"/>
                  </a:lnTo>
                  <a:lnTo>
                    <a:pt x="500672" y="51562"/>
                  </a:lnTo>
                  <a:lnTo>
                    <a:pt x="522224" y="0"/>
                  </a:lnTo>
                  <a:close/>
                </a:path>
                <a:path w="8931910" h="887095">
                  <a:moveTo>
                    <a:pt x="3381502" y="665607"/>
                  </a:moveTo>
                  <a:lnTo>
                    <a:pt x="3370973" y="643509"/>
                  </a:lnTo>
                  <a:lnTo>
                    <a:pt x="3322193" y="541020"/>
                  </a:lnTo>
                  <a:lnTo>
                    <a:pt x="3258058" y="663194"/>
                  </a:lnTo>
                  <a:lnTo>
                    <a:pt x="3299295" y="664006"/>
                  </a:lnTo>
                  <a:lnTo>
                    <a:pt x="3297326" y="763066"/>
                  </a:lnTo>
                  <a:lnTo>
                    <a:pt x="3256153" y="762254"/>
                  </a:lnTo>
                  <a:lnTo>
                    <a:pt x="3315462" y="886968"/>
                  </a:lnTo>
                  <a:lnTo>
                    <a:pt x="3369195" y="784479"/>
                  </a:lnTo>
                  <a:lnTo>
                    <a:pt x="3379597" y="764667"/>
                  </a:lnTo>
                  <a:lnTo>
                    <a:pt x="3338449" y="763866"/>
                  </a:lnTo>
                  <a:lnTo>
                    <a:pt x="3340341" y="664806"/>
                  </a:lnTo>
                  <a:lnTo>
                    <a:pt x="3381502" y="665607"/>
                  </a:lnTo>
                  <a:close/>
                </a:path>
                <a:path w="8931910" h="887095">
                  <a:moveTo>
                    <a:pt x="8931402" y="449580"/>
                  </a:moveTo>
                  <a:lnTo>
                    <a:pt x="8890254" y="429006"/>
                  </a:lnTo>
                  <a:lnTo>
                    <a:pt x="8807958" y="387858"/>
                  </a:lnTo>
                  <a:lnTo>
                    <a:pt x="8807958" y="429006"/>
                  </a:lnTo>
                  <a:lnTo>
                    <a:pt x="8537448" y="429006"/>
                  </a:lnTo>
                  <a:lnTo>
                    <a:pt x="8537448" y="387858"/>
                  </a:lnTo>
                  <a:lnTo>
                    <a:pt x="8414004" y="449580"/>
                  </a:lnTo>
                  <a:lnTo>
                    <a:pt x="8537448" y="511302"/>
                  </a:lnTo>
                  <a:lnTo>
                    <a:pt x="8537448" y="470154"/>
                  </a:lnTo>
                  <a:lnTo>
                    <a:pt x="8807958" y="470154"/>
                  </a:lnTo>
                  <a:lnTo>
                    <a:pt x="8807958" y="511302"/>
                  </a:lnTo>
                  <a:lnTo>
                    <a:pt x="8890254" y="470154"/>
                  </a:lnTo>
                  <a:lnTo>
                    <a:pt x="8931402" y="4495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390394" y="4232910"/>
              <a:ext cx="552450" cy="53340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1961876" y="3919727"/>
              <a:ext cx="552450" cy="53416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904869" y="3693794"/>
              <a:ext cx="6884034" cy="1048385"/>
            </a:xfrm>
            <a:custGeom>
              <a:avLst/>
              <a:gdLst/>
              <a:ahLst/>
              <a:cxnLst/>
              <a:rect l="l" t="t" r="r" b="b"/>
              <a:pathLst>
                <a:path w="6884034" h="1048385">
                  <a:moveTo>
                    <a:pt x="490347" y="282575"/>
                  </a:moveTo>
                  <a:lnTo>
                    <a:pt x="462559" y="244348"/>
                  </a:lnTo>
                  <a:lnTo>
                    <a:pt x="383667" y="135763"/>
                  </a:lnTo>
                  <a:lnTo>
                    <a:pt x="358736" y="183870"/>
                  </a:lnTo>
                  <a:lnTo>
                    <a:pt x="156540" y="78930"/>
                  </a:lnTo>
                  <a:lnTo>
                    <a:pt x="163017" y="66421"/>
                  </a:lnTo>
                  <a:lnTo>
                    <a:pt x="181483" y="30861"/>
                  </a:lnTo>
                  <a:lnTo>
                    <a:pt x="0" y="28194"/>
                  </a:lnTo>
                  <a:lnTo>
                    <a:pt x="106680" y="175006"/>
                  </a:lnTo>
                  <a:lnTo>
                    <a:pt x="131622" y="126923"/>
                  </a:lnTo>
                  <a:lnTo>
                    <a:pt x="333870" y="231889"/>
                  </a:lnTo>
                  <a:lnTo>
                    <a:pt x="308991" y="279908"/>
                  </a:lnTo>
                  <a:lnTo>
                    <a:pt x="490347" y="282575"/>
                  </a:lnTo>
                  <a:close/>
                </a:path>
                <a:path w="6884034" h="1048385">
                  <a:moveTo>
                    <a:pt x="3009900" y="0"/>
                  </a:moveTo>
                  <a:lnTo>
                    <a:pt x="2829052" y="14478"/>
                  </a:lnTo>
                  <a:lnTo>
                    <a:pt x="2857030" y="60807"/>
                  </a:lnTo>
                  <a:lnTo>
                    <a:pt x="2666123" y="176149"/>
                  </a:lnTo>
                  <a:lnTo>
                    <a:pt x="2638171" y="129921"/>
                  </a:lnTo>
                  <a:lnTo>
                    <a:pt x="2541270" y="283337"/>
                  </a:lnTo>
                  <a:lnTo>
                    <a:pt x="2722105" y="268732"/>
                  </a:lnTo>
                  <a:lnTo>
                    <a:pt x="2702598" y="236474"/>
                  </a:lnTo>
                  <a:lnTo>
                    <a:pt x="2694152" y="222516"/>
                  </a:lnTo>
                  <a:lnTo>
                    <a:pt x="2885008" y="107099"/>
                  </a:lnTo>
                  <a:lnTo>
                    <a:pt x="2912999" y="153416"/>
                  </a:lnTo>
                  <a:lnTo>
                    <a:pt x="2980296" y="46863"/>
                  </a:lnTo>
                  <a:lnTo>
                    <a:pt x="3009900" y="0"/>
                  </a:lnTo>
                  <a:close/>
                </a:path>
                <a:path w="6884034" h="1048385">
                  <a:moveTo>
                    <a:pt x="6883908" y="592074"/>
                  </a:moveTo>
                  <a:lnTo>
                    <a:pt x="6705727" y="626364"/>
                  </a:lnTo>
                  <a:lnTo>
                    <a:pt x="6738582" y="669251"/>
                  </a:lnTo>
                  <a:lnTo>
                    <a:pt x="6401194" y="927671"/>
                  </a:lnTo>
                  <a:lnTo>
                    <a:pt x="6368288" y="884682"/>
                  </a:lnTo>
                  <a:lnTo>
                    <a:pt x="6288786" y="1047877"/>
                  </a:lnTo>
                  <a:lnTo>
                    <a:pt x="6466967" y="1013587"/>
                  </a:lnTo>
                  <a:lnTo>
                    <a:pt x="6446647" y="987044"/>
                  </a:lnTo>
                  <a:lnTo>
                    <a:pt x="6434061" y="970622"/>
                  </a:lnTo>
                  <a:lnTo>
                    <a:pt x="6771526" y="712254"/>
                  </a:lnTo>
                  <a:lnTo>
                    <a:pt x="6804406" y="755142"/>
                  </a:lnTo>
                  <a:lnTo>
                    <a:pt x="6854304" y="652780"/>
                  </a:lnTo>
                  <a:lnTo>
                    <a:pt x="6883908" y="592074"/>
                  </a:lnTo>
                  <a:close/>
                </a:path>
              </a:pathLst>
            </a:custGeom>
            <a:solidFill>
              <a:srgbClr val="3764E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244347" y="6512814"/>
            <a:ext cx="4486275" cy="7575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91820" marR="5080" indent="-579120">
              <a:lnSpc>
                <a:spcPct val="100000"/>
              </a:lnSpc>
              <a:spcBef>
                <a:spcPts val="100"/>
              </a:spcBef>
            </a:pPr>
            <a:r>
              <a:rPr dirty="0" sz="2400" spc="-85">
                <a:solidFill>
                  <a:srgbClr val="FFFFFF"/>
                </a:solidFill>
                <a:latin typeface="Carlito"/>
                <a:cs typeface="Carlito"/>
              </a:rPr>
              <a:t>All</a:t>
            </a:r>
            <a:r>
              <a:rPr dirty="0" sz="2400" spc="-2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10">
                <a:solidFill>
                  <a:srgbClr val="FFFFFF"/>
                </a:solidFill>
                <a:latin typeface="Carlito"/>
                <a:cs typeface="Carlito"/>
              </a:rPr>
              <a:t>clients</a:t>
            </a:r>
            <a:r>
              <a:rPr dirty="0" sz="2400" spc="-2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05">
                <a:solidFill>
                  <a:srgbClr val="FFFFFF"/>
                </a:solidFill>
                <a:latin typeface="Carlito"/>
                <a:cs typeface="Carlito"/>
              </a:rPr>
              <a:t>point</a:t>
            </a:r>
            <a:r>
              <a:rPr dirty="0" sz="2400" spc="-2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75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2400" spc="-2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85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2400" spc="-2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95">
                <a:solidFill>
                  <a:srgbClr val="FFFFFF"/>
                </a:solidFill>
                <a:latin typeface="Carlito"/>
                <a:cs typeface="Carlito"/>
              </a:rPr>
              <a:t>same</a:t>
            </a:r>
            <a:r>
              <a:rPr dirty="0" sz="2400" spc="-2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20">
                <a:solidFill>
                  <a:srgbClr val="FFFFFF"/>
                </a:solidFill>
                <a:latin typeface="Carlito"/>
                <a:cs typeface="Carlito"/>
              </a:rPr>
              <a:t>static</a:t>
            </a:r>
            <a:r>
              <a:rPr dirty="0" sz="2400" spc="-2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95">
                <a:solidFill>
                  <a:srgbClr val="FFFFFF"/>
                </a:solidFill>
                <a:latin typeface="Carlito"/>
                <a:cs typeface="Carlito"/>
              </a:rPr>
              <a:t>IPs</a:t>
            </a:r>
            <a:r>
              <a:rPr dirty="0" sz="2400" spc="-2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85">
                <a:solidFill>
                  <a:srgbClr val="FFFFFF"/>
                </a:solidFill>
                <a:latin typeface="Carlito"/>
                <a:cs typeface="Carlito"/>
              </a:rPr>
              <a:t>and  </a:t>
            </a:r>
            <a:r>
              <a:rPr dirty="0" sz="2400" spc="-95">
                <a:solidFill>
                  <a:srgbClr val="FFFFFF"/>
                </a:solidFill>
                <a:latin typeface="Carlito"/>
                <a:cs typeface="Carlito"/>
              </a:rPr>
              <a:t>are</a:t>
            </a:r>
            <a:r>
              <a:rPr dirty="0" sz="2400" spc="-2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14">
                <a:solidFill>
                  <a:srgbClr val="FFFFFF"/>
                </a:solidFill>
                <a:latin typeface="Carlito"/>
                <a:cs typeface="Carlito"/>
              </a:rPr>
              <a:t>directed</a:t>
            </a:r>
            <a:r>
              <a:rPr dirty="0" sz="2400" spc="-2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75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2400" spc="-2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85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2400" spc="-2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10">
                <a:solidFill>
                  <a:srgbClr val="FFFFFF"/>
                </a:solidFill>
                <a:latin typeface="Carlito"/>
                <a:cs typeface="Carlito"/>
              </a:rPr>
              <a:t>closest</a:t>
            </a:r>
            <a:r>
              <a:rPr dirty="0" sz="2400" spc="-2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00">
                <a:solidFill>
                  <a:srgbClr val="FFFFFF"/>
                </a:solidFill>
                <a:latin typeface="Carlito"/>
                <a:cs typeface="Carlito"/>
              </a:rPr>
              <a:t>PoP</a:t>
            </a:r>
            <a:endParaRPr sz="2400">
              <a:latin typeface="Carlito"/>
              <a:cs typeface="Carlito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469385" y="3419094"/>
            <a:ext cx="7747634" cy="2089150"/>
            <a:chOff x="3469385" y="3419094"/>
            <a:chExt cx="7747634" cy="2089150"/>
          </a:xfrm>
        </p:grpSpPr>
        <p:sp>
          <p:nvSpPr>
            <p:cNvPr id="29" name="object 29"/>
            <p:cNvSpPr/>
            <p:nvPr/>
          </p:nvSpPr>
          <p:spPr>
            <a:xfrm>
              <a:off x="10872216" y="4051554"/>
              <a:ext cx="330200" cy="330200"/>
            </a:xfrm>
            <a:custGeom>
              <a:avLst/>
              <a:gdLst/>
              <a:ahLst/>
              <a:cxnLst/>
              <a:rect l="l" t="t" r="r" b="b"/>
              <a:pathLst>
                <a:path w="330200" h="330200">
                  <a:moveTo>
                    <a:pt x="164973" y="0"/>
                  </a:moveTo>
                  <a:lnTo>
                    <a:pt x="121135" y="5896"/>
                  </a:lnTo>
                  <a:lnTo>
                    <a:pt x="81731" y="22535"/>
                  </a:lnTo>
                  <a:lnTo>
                    <a:pt x="48339" y="48339"/>
                  </a:lnTo>
                  <a:lnTo>
                    <a:pt x="22535" y="81731"/>
                  </a:lnTo>
                  <a:lnTo>
                    <a:pt x="5896" y="121135"/>
                  </a:lnTo>
                  <a:lnTo>
                    <a:pt x="0" y="164973"/>
                  </a:lnTo>
                  <a:lnTo>
                    <a:pt x="5896" y="208810"/>
                  </a:lnTo>
                  <a:lnTo>
                    <a:pt x="22535" y="248214"/>
                  </a:lnTo>
                  <a:lnTo>
                    <a:pt x="48339" y="281606"/>
                  </a:lnTo>
                  <a:lnTo>
                    <a:pt x="81731" y="307410"/>
                  </a:lnTo>
                  <a:lnTo>
                    <a:pt x="121135" y="324049"/>
                  </a:lnTo>
                  <a:lnTo>
                    <a:pt x="164973" y="329946"/>
                  </a:lnTo>
                  <a:lnTo>
                    <a:pt x="208810" y="324049"/>
                  </a:lnTo>
                  <a:lnTo>
                    <a:pt x="248214" y="307410"/>
                  </a:lnTo>
                  <a:lnTo>
                    <a:pt x="281606" y="281606"/>
                  </a:lnTo>
                  <a:lnTo>
                    <a:pt x="307410" y="248214"/>
                  </a:lnTo>
                  <a:lnTo>
                    <a:pt x="324049" y="208810"/>
                  </a:lnTo>
                  <a:lnTo>
                    <a:pt x="329945" y="164973"/>
                  </a:lnTo>
                  <a:lnTo>
                    <a:pt x="324049" y="121135"/>
                  </a:lnTo>
                  <a:lnTo>
                    <a:pt x="307410" y="81731"/>
                  </a:lnTo>
                  <a:lnTo>
                    <a:pt x="281606" y="48339"/>
                  </a:lnTo>
                  <a:lnTo>
                    <a:pt x="248214" y="22535"/>
                  </a:lnTo>
                  <a:lnTo>
                    <a:pt x="208810" y="5896"/>
                  </a:lnTo>
                  <a:lnTo>
                    <a:pt x="164973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0872216" y="4051554"/>
              <a:ext cx="330200" cy="330200"/>
            </a:xfrm>
            <a:custGeom>
              <a:avLst/>
              <a:gdLst/>
              <a:ahLst/>
              <a:cxnLst/>
              <a:rect l="l" t="t" r="r" b="b"/>
              <a:pathLst>
                <a:path w="330200" h="330200">
                  <a:moveTo>
                    <a:pt x="0" y="164973"/>
                  </a:moveTo>
                  <a:lnTo>
                    <a:pt x="5896" y="121135"/>
                  </a:lnTo>
                  <a:lnTo>
                    <a:pt x="22535" y="81731"/>
                  </a:lnTo>
                  <a:lnTo>
                    <a:pt x="48339" y="48339"/>
                  </a:lnTo>
                  <a:lnTo>
                    <a:pt x="81731" y="22535"/>
                  </a:lnTo>
                  <a:lnTo>
                    <a:pt x="121135" y="5896"/>
                  </a:lnTo>
                  <a:lnTo>
                    <a:pt x="164973" y="0"/>
                  </a:lnTo>
                  <a:lnTo>
                    <a:pt x="208810" y="5896"/>
                  </a:lnTo>
                  <a:lnTo>
                    <a:pt x="248214" y="22535"/>
                  </a:lnTo>
                  <a:lnTo>
                    <a:pt x="281606" y="48339"/>
                  </a:lnTo>
                  <a:lnTo>
                    <a:pt x="307410" y="81731"/>
                  </a:lnTo>
                  <a:lnTo>
                    <a:pt x="324049" y="121135"/>
                  </a:lnTo>
                  <a:lnTo>
                    <a:pt x="329945" y="164973"/>
                  </a:lnTo>
                  <a:lnTo>
                    <a:pt x="324049" y="208810"/>
                  </a:lnTo>
                  <a:lnTo>
                    <a:pt x="307410" y="248214"/>
                  </a:lnTo>
                  <a:lnTo>
                    <a:pt x="281606" y="281606"/>
                  </a:lnTo>
                  <a:lnTo>
                    <a:pt x="248214" y="307410"/>
                  </a:lnTo>
                  <a:lnTo>
                    <a:pt x="208810" y="324049"/>
                  </a:lnTo>
                  <a:lnTo>
                    <a:pt x="164973" y="329946"/>
                  </a:lnTo>
                  <a:lnTo>
                    <a:pt x="121135" y="324049"/>
                  </a:lnTo>
                  <a:lnTo>
                    <a:pt x="81731" y="307410"/>
                  </a:lnTo>
                  <a:lnTo>
                    <a:pt x="48339" y="281606"/>
                  </a:lnTo>
                  <a:lnTo>
                    <a:pt x="22535" y="248214"/>
                  </a:lnTo>
                  <a:lnTo>
                    <a:pt x="5896" y="208810"/>
                  </a:lnTo>
                  <a:lnTo>
                    <a:pt x="0" y="164973"/>
                  </a:lnTo>
                  <a:close/>
                </a:path>
              </a:pathLst>
            </a:custGeom>
            <a:ln w="28956">
              <a:solidFill>
                <a:srgbClr val="FCC5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105905" y="3948684"/>
              <a:ext cx="329565" cy="330200"/>
            </a:xfrm>
            <a:custGeom>
              <a:avLst/>
              <a:gdLst/>
              <a:ahLst/>
              <a:cxnLst/>
              <a:rect l="l" t="t" r="r" b="b"/>
              <a:pathLst>
                <a:path w="329564" h="330200">
                  <a:moveTo>
                    <a:pt x="164592" y="0"/>
                  </a:moveTo>
                  <a:lnTo>
                    <a:pt x="120826" y="5896"/>
                  </a:lnTo>
                  <a:lnTo>
                    <a:pt x="81505" y="22535"/>
                  </a:lnTo>
                  <a:lnTo>
                    <a:pt x="48196" y="48339"/>
                  </a:lnTo>
                  <a:lnTo>
                    <a:pt x="22464" y="81731"/>
                  </a:lnTo>
                  <a:lnTo>
                    <a:pt x="5877" y="121135"/>
                  </a:lnTo>
                  <a:lnTo>
                    <a:pt x="0" y="164973"/>
                  </a:lnTo>
                  <a:lnTo>
                    <a:pt x="5877" y="208810"/>
                  </a:lnTo>
                  <a:lnTo>
                    <a:pt x="22464" y="248214"/>
                  </a:lnTo>
                  <a:lnTo>
                    <a:pt x="48196" y="281606"/>
                  </a:lnTo>
                  <a:lnTo>
                    <a:pt x="81505" y="307410"/>
                  </a:lnTo>
                  <a:lnTo>
                    <a:pt x="120826" y="324049"/>
                  </a:lnTo>
                  <a:lnTo>
                    <a:pt x="164592" y="329945"/>
                  </a:lnTo>
                  <a:lnTo>
                    <a:pt x="208357" y="324049"/>
                  </a:lnTo>
                  <a:lnTo>
                    <a:pt x="247678" y="307410"/>
                  </a:lnTo>
                  <a:lnTo>
                    <a:pt x="280987" y="281606"/>
                  </a:lnTo>
                  <a:lnTo>
                    <a:pt x="306719" y="248214"/>
                  </a:lnTo>
                  <a:lnTo>
                    <a:pt x="323306" y="208810"/>
                  </a:lnTo>
                  <a:lnTo>
                    <a:pt x="329184" y="164973"/>
                  </a:lnTo>
                  <a:lnTo>
                    <a:pt x="323306" y="121135"/>
                  </a:lnTo>
                  <a:lnTo>
                    <a:pt x="306719" y="81731"/>
                  </a:lnTo>
                  <a:lnTo>
                    <a:pt x="280987" y="48339"/>
                  </a:lnTo>
                  <a:lnTo>
                    <a:pt x="247678" y="22535"/>
                  </a:lnTo>
                  <a:lnTo>
                    <a:pt x="208357" y="5896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6105905" y="3948684"/>
              <a:ext cx="329565" cy="330200"/>
            </a:xfrm>
            <a:custGeom>
              <a:avLst/>
              <a:gdLst/>
              <a:ahLst/>
              <a:cxnLst/>
              <a:rect l="l" t="t" r="r" b="b"/>
              <a:pathLst>
                <a:path w="329564" h="330200">
                  <a:moveTo>
                    <a:pt x="0" y="164973"/>
                  </a:moveTo>
                  <a:lnTo>
                    <a:pt x="5877" y="121135"/>
                  </a:lnTo>
                  <a:lnTo>
                    <a:pt x="22464" y="81731"/>
                  </a:lnTo>
                  <a:lnTo>
                    <a:pt x="48196" y="48339"/>
                  </a:lnTo>
                  <a:lnTo>
                    <a:pt x="81505" y="22535"/>
                  </a:lnTo>
                  <a:lnTo>
                    <a:pt x="120826" y="5896"/>
                  </a:lnTo>
                  <a:lnTo>
                    <a:pt x="164592" y="0"/>
                  </a:lnTo>
                  <a:lnTo>
                    <a:pt x="208357" y="5896"/>
                  </a:lnTo>
                  <a:lnTo>
                    <a:pt x="247678" y="22535"/>
                  </a:lnTo>
                  <a:lnTo>
                    <a:pt x="280987" y="48339"/>
                  </a:lnTo>
                  <a:lnTo>
                    <a:pt x="306719" y="81731"/>
                  </a:lnTo>
                  <a:lnTo>
                    <a:pt x="323306" y="121135"/>
                  </a:lnTo>
                  <a:lnTo>
                    <a:pt x="329184" y="164973"/>
                  </a:lnTo>
                  <a:lnTo>
                    <a:pt x="323306" y="208810"/>
                  </a:lnTo>
                  <a:lnTo>
                    <a:pt x="306719" y="248214"/>
                  </a:lnTo>
                  <a:lnTo>
                    <a:pt x="280987" y="281606"/>
                  </a:lnTo>
                  <a:lnTo>
                    <a:pt x="247678" y="307410"/>
                  </a:lnTo>
                  <a:lnTo>
                    <a:pt x="208357" y="324049"/>
                  </a:lnTo>
                  <a:lnTo>
                    <a:pt x="164592" y="329945"/>
                  </a:lnTo>
                  <a:lnTo>
                    <a:pt x="120826" y="324049"/>
                  </a:lnTo>
                  <a:lnTo>
                    <a:pt x="81505" y="307410"/>
                  </a:lnTo>
                  <a:lnTo>
                    <a:pt x="48196" y="281606"/>
                  </a:lnTo>
                  <a:lnTo>
                    <a:pt x="22464" y="248214"/>
                  </a:lnTo>
                  <a:lnTo>
                    <a:pt x="5877" y="208810"/>
                  </a:lnTo>
                  <a:lnTo>
                    <a:pt x="0" y="164973"/>
                  </a:lnTo>
                  <a:close/>
                </a:path>
              </a:pathLst>
            </a:custGeom>
            <a:ln w="28955">
              <a:solidFill>
                <a:srgbClr val="FCC5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483863" y="3433572"/>
              <a:ext cx="329565" cy="330200"/>
            </a:xfrm>
            <a:custGeom>
              <a:avLst/>
              <a:gdLst/>
              <a:ahLst/>
              <a:cxnLst/>
              <a:rect l="l" t="t" r="r" b="b"/>
              <a:pathLst>
                <a:path w="329564" h="330200">
                  <a:moveTo>
                    <a:pt x="164591" y="0"/>
                  </a:moveTo>
                  <a:lnTo>
                    <a:pt x="120826" y="5896"/>
                  </a:lnTo>
                  <a:lnTo>
                    <a:pt x="81505" y="22535"/>
                  </a:lnTo>
                  <a:lnTo>
                    <a:pt x="48196" y="48339"/>
                  </a:lnTo>
                  <a:lnTo>
                    <a:pt x="22464" y="81731"/>
                  </a:lnTo>
                  <a:lnTo>
                    <a:pt x="5877" y="121135"/>
                  </a:lnTo>
                  <a:lnTo>
                    <a:pt x="0" y="164973"/>
                  </a:lnTo>
                  <a:lnTo>
                    <a:pt x="5877" y="208810"/>
                  </a:lnTo>
                  <a:lnTo>
                    <a:pt x="22464" y="248214"/>
                  </a:lnTo>
                  <a:lnTo>
                    <a:pt x="48196" y="281606"/>
                  </a:lnTo>
                  <a:lnTo>
                    <a:pt x="81505" y="307410"/>
                  </a:lnTo>
                  <a:lnTo>
                    <a:pt x="120826" y="324049"/>
                  </a:lnTo>
                  <a:lnTo>
                    <a:pt x="164591" y="329945"/>
                  </a:lnTo>
                  <a:lnTo>
                    <a:pt x="208357" y="324049"/>
                  </a:lnTo>
                  <a:lnTo>
                    <a:pt x="247678" y="307410"/>
                  </a:lnTo>
                  <a:lnTo>
                    <a:pt x="280987" y="281606"/>
                  </a:lnTo>
                  <a:lnTo>
                    <a:pt x="306719" y="248214"/>
                  </a:lnTo>
                  <a:lnTo>
                    <a:pt x="323306" y="208810"/>
                  </a:lnTo>
                  <a:lnTo>
                    <a:pt x="329184" y="164973"/>
                  </a:lnTo>
                  <a:lnTo>
                    <a:pt x="323306" y="121135"/>
                  </a:lnTo>
                  <a:lnTo>
                    <a:pt x="306719" y="81731"/>
                  </a:lnTo>
                  <a:lnTo>
                    <a:pt x="280987" y="48339"/>
                  </a:lnTo>
                  <a:lnTo>
                    <a:pt x="247678" y="22535"/>
                  </a:lnTo>
                  <a:lnTo>
                    <a:pt x="208357" y="5896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483863" y="3433572"/>
              <a:ext cx="329565" cy="330200"/>
            </a:xfrm>
            <a:custGeom>
              <a:avLst/>
              <a:gdLst/>
              <a:ahLst/>
              <a:cxnLst/>
              <a:rect l="l" t="t" r="r" b="b"/>
              <a:pathLst>
                <a:path w="329564" h="330200">
                  <a:moveTo>
                    <a:pt x="0" y="164973"/>
                  </a:moveTo>
                  <a:lnTo>
                    <a:pt x="5877" y="121135"/>
                  </a:lnTo>
                  <a:lnTo>
                    <a:pt x="22464" y="81731"/>
                  </a:lnTo>
                  <a:lnTo>
                    <a:pt x="48196" y="48339"/>
                  </a:lnTo>
                  <a:lnTo>
                    <a:pt x="81505" y="22535"/>
                  </a:lnTo>
                  <a:lnTo>
                    <a:pt x="120826" y="5896"/>
                  </a:lnTo>
                  <a:lnTo>
                    <a:pt x="164591" y="0"/>
                  </a:lnTo>
                  <a:lnTo>
                    <a:pt x="208357" y="5896"/>
                  </a:lnTo>
                  <a:lnTo>
                    <a:pt x="247678" y="22535"/>
                  </a:lnTo>
                  <a:lnTo>
                    <a:pt x="280987" y="48339"/>
                  </a:lnTo>
                  <a:lnTo>
                    <a:pt x="306719" y="81731"/>
                  </a:lnTo>
                  <a:lnTo>
                    <a:pt x="323306" y="121135"/>
                  </a:lnTo>
                  <a:lnTo>
                    <a:pt x="329184" y="164973"/>
                  </a:lnTo>
                  <a:lnTo>
                    <a:pt x="323306" y="208810"/>
                  </a:lnTo>
                  <a:lnTo>
                    <a:pt x="306719" y="248214"/>
                  </a:lnTo>
                  <a:lnTo>
                    <a:pt x="280987" y="281606"/>
                  </a:lnTo>
                  <a:lnTo>
                    <a:pt x="247678" y="307410"/>
                  </a:lnTo>
                  <a:lnTo>
                    <a:pt x="208357" y="324049"/>
                  </a:lnTo>
                  <a:lnTo>
                    <a:pt x="164591" y="329945"/>
                  </a:lnTo>
                  <a:lnTo>
                    <a:pt x="120826" y="324049"/>
                  </a:lnTo>
                  <a:lnTo>
                    <a:pt x="81505" y="307410"/>
                  </a:lnTo>
                  <a:lnTo>
                    <a:pt x="48196" y="281606"/>
                  </a:lnTo>
                  <a:lnTo>
                    <a:pt x="22464" y="248214"/>
                  </a:lnTo>
                  <a:lnTo>
                    <a:pt x="5877" y="208810"/>
                  </a:lnTo>
                  <a:lnTo>
                    <a:pt x="0" y="164973"/>
                  </a:lnTo>
                  <a:close/>
                </a:path>
              </a:pathLst>
            </a:custGeom>
            <a:ln w="28955">
              <a:solidFill>
                <a:srgbClr val="FCC5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9473945" y="4557522"/>
              <a:ext cx="943355" cy="950213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8633459" y="6981697"/>
            <a:ext cx="480377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-105">
                <a:solidFill>
                  <a:srgbClr val="FFFFFF"/>
                </a:solidFill>
                <a:latin typeface="Carlito"/>
                <a:cs typeface="Carlito"/>
              </a:rPr>
              <a:t>Global</a:t>
            </a:r>
            <a:r>
              <a:rPr dirty="0" sz="2400" spc="-2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20">
                <a:solidFill>
                  <a:srgbClr val="FFFFFF"/>
                </a:solidFill>
                <a:latin typeface="Carlito"/>
                <a:cs typeface="Carlito"/>
              </a:rPr>
              <a:t>Accelerator</a:t>
            </a:r>
            <a:r>
              <a:rPr dirty="0" sz="2400" spc="-2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14">
                <a:solidFill>
                  <a:srgbClr val="FFFFFF"/>
                </a:solidFill>
                <a:latin typeface="Carlito"/>
                <a:cs typeface="Carlito"/>
              </a:rPr>
              <a:t>endpoint</a:t>
            </a:r>
            <a:r>
              <a:rPr dirty="0" sz="2400" spc="-2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9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2400" spc="-25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25">
                <a:solidFill>
                  <a:srgbClr val="FFFFFF"/>
                </a:solidFill>
                <a:latin typeface="Carlito"/>
                <a:cs typeface="Carlito"/>
              </a:rPr>
              <a:t>Anycast</a:t>
            </a:r>
            <a:r>
              <a:rPr dirty="0" sz="2400" spc="-25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60">
                <a:solidFill>
                  <a:srgbClr val="FFFFFF"/>
                </a:solidFill>
                <a:latin typeface="Carlito"/>
                <a:cs typeface="Carlito"/>
              </a:rPr>
              <a:t>IP  </a:t>
            </a:r>
            <a:r>
              <a:rPr dirty="0" sz="2400" spc="-95">
                <a:solidFill>
                  <a:srgbClr val="FFFFFF"/>
                </a:solidFill>
                <a:latin typeface="Carlito"/>
                <a:cs typeface="Carlito"/>
              </a:rPr>
              <a:t>e.g.,</a:t>
            </a:r>
            <a:r>
              <a:rPr dirty="0" sz="2400" spc="-2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5" b="1">
                <a:solidFill>
                  <a:srgbClr val="FCC500"/>
                </a:solidFill>
                <a:latin typeface="Carlito"/>
                <a:cs typeface="Carlito"/>
              </a:rPr>
              <a:t>54.86.52.59</a:t>
            </a:r>
            <a:endParaRPr sz="2400">
              <a:latin typeface="Carlito"/>
              <a:cs typeface="Carlito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8146542" y="7025640"/>
            <a:ext cx="359410" cy="359410"/>
            <a:chOff x="8146542" y="7025640"/>
            <a:chExt cx="359410" cy="359410"/>
          </a:xfrm>
        </p:grpSpPr>
        <p:sp>
          <p:nvSpPr>
            <p:cNvPr id="38" name="object 38"/>
            <p:cNvSpPr/>
            <p:nvPr/>
          </p:nvSpPr>
          <p:spPr>
            <a:xfrm>
              <a:off x="8161020" y="7040118"/>
              <a:ext cx="330200" cy="330200"/>
            </a:xfrm>
            <a:custGeom>
              <a:avLst/>
              <a:gdLst/>
              <a:ahLst/>
              <a:cxnLst/>
              <a:rect l="l" t="t" r="r" b="b"/>
              <a:pathLst>
                <a:path w="330200" h="330200">
                  <a:moveTo>
                    <a:pt x="164973" y="0"/>
                  </a:moveTo>
                  <a:lnTo>
                    <a:pt x="121135" y="5893"/>
                  </a:lnTo>
                  <a:lnTo>
                    <a:pt x="81731" y="22524"/>
                  </a:lnTo>
                  <a:lnTo>
                    <a:pt x="48339" y="48320"/>
                  </a:lnTo>
                  <a:lnTo>
                    <a:pt x="22535" y="81708"/>
                  </a:lnTo>
                  <a:lnTo>
                    <a:pt x="5896" y="121117"/>
                  </a:lnTo>
                  <a:lnTo>
                    <a:pt x="0" y="164972"/>
                  </a:lnTo>
                  <a:lnTo>
                    <a:pt x="5896" y="208828"/>
                  </a:lnTo>
                  <a:lnTo>
                    <a:pt x="22535" y="248237"/>
                  </a:lnTo>
                  <a:lnTo>
                    <a:pt x="48339" y="281625"/>
                  </a:lnTo>
                  <a:lnTo>
                    <a:pt x="81731" y="307421"/>
                  </a:lnTo>
                  <a:lnTo>
                    <a:pt x="121135" y="324052"/>
                  </a:lnTo>
                  <a:lnTo>
                    <a:pt x="164973" y="329945"/>
                  </a:lnTo>
                  <a:lnTo>
                    <a:pt x="208810" y="324052"/>
                  </a:lnTo>
                  <a:lnTo>
                    <a:pt x="248214" y="307421"/>
                  </a:lnTo>
                  <a:lnTo>
                    <a:pt x="281606" y="281625"/>
                  </a:lnTo>
                  <a:lnTo>
                    <a:pt x="307410" y="248237"/>
                  </a:lnTo>
                  <a:lnTo>
                    <a:pt x="324049" y="208828"/>
                  </a:lnTo>
                  <a:lnTo>
                    <a:pt x="329946" y="164972"/>
                  </a:lnTo>
                  <a:lnTo>
                    <a:pt x="324049" y="121117"/>
                  </a:lnTo>
                  <a:lnTo>
                    <a:pt x="307410" y="81708"/>
                  </a:lnTo>
                  <a:lnTo>
                    <a:pt x="281606" y="48320"/>
                  </a:lnTo>
                  <a:lnTo>
                    <a:pt x="248214" y="22524"/>
                  </a:lnTo>
                  <a:lnTo>
                    <a:pt x="208810" y="5893"/>
                  </a:lnTo>
                  <a:lnTo>
                    <a:pt x="164973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8161020" y="7040118"/>
              <a:ext cx="330200" cy="330200"/>
            </a:xfrm>
            <a:custGeom>
              <a:avLst/>
              <a:gdLst/>
              <a:ahLst/>
              <a:cxnLst/>
              <a:rect l="l" t="t" r="r" b="b"/>
              <a:pathLst>
                <a:path w="330200" h="330200">
                  <a:moveTo>
                    <a:pt x="0" y="164972"/>
                  </a:moveTo>
                  <a:lnTo>
                    <a:pt x="5896" y="121117"/>
                  </a:lnTo>
                  <a:lnTo>
                    <a:pt x="22535" y="81708"/>
                  </a:lnTo>
                  <a:lnTo>
                    <a:pt x="48339" y="48320"/>
                  </a:lnTo>
                  <a:lnTo>
                    <a:pt x="81731" y="22524"/>
                  </a:lnTo>
                  <a:lnTo>
                    <a:pt x="121135" y="5893"/>
                  </a:lnTo>
                  <a:lnTo>
                    <a:pt x="164973" y="0"/>
                  </a:lnTo>
                  <a:lnTo>
                    <a:pt x="208810" y="5893"/>
                  </a:lnTo>
                  <a:lnTo>
                    <a:pt x="248214" y="22524"/>
                  </a:lnTo>
                  <a:lnTo>
                    <a:pt x="281606" y="48320"/>
                  </a:lnTo>
                  <a:lnTo>
                    <a:pt x="307410" y="81708"/>
                  </a:lnTo>
                  <a:lnTo>
                    <a:pt x="324049" y="121117"/>
                  </a:lnTo>
                  <a:lnTo>
                    <a:pt x="329946" y="164972"/>
                  </a:lnTo>
                  <a:lnTo>
                    <a:pt x="324049" y="208828"/>
                  </a:lnTo>
                  <a:lnTo>
                    <a:pt x="307410" y="248237"/>
                  </a:lnTo>
                  <a:lnTo>
                    <a:pt x="281606" y="281625"/>
                  </a:lnTo>
                  <a:lnTo>
                    <a:pt x="248214" y="307421"/>
                  </a:lnTo>
                  <a:lnTo>
                    <a:pt x="208810" y="324052"/>
                  </a:lnTo>
                  <a:lnTo>
                    <a:pt x="164973" y="329945"/>
                  </a:lnTo>
                  <a:lnTo>
                    <a:pt x="121135" y="324052"/>
                  </a:lnTo>
                  <a:lnTo>
                    <a:pt x="81731" y="307421"/>
                  </a:lnTo>
                  <a:lnTo>
                    <a:pt x="48339" y="281625"/>
                  </a:lnTo>
                  <a:lnTo>
                    <a:pt x="22535" y="248237"/>
                  </a:lnTo>
                  <a:lnTo>
                    <a:pt x="5896" y="208828"/>
                  </a:lnTo>
                  <a:lnTo>
                    <a:pt x="0" y="164972"/>
                  </a:lnTo>
                  <a:close/>
                </a:path>
              </a:pathLst>
            </a:custGeom>
            <a:ln w="28956">
              <a:solidFill>
                <a:srgbClr val="FCC5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>
            <a:spLocks noGrp="1"/>
          </p:cNvSpPr>
          <p:nvPr>
            <p:ph type="title"/>
          </p:nvPr>
        </p:nvSpPr>
        <p:spPr>
          <a:xfrm>
            <a:off x="493268" y="369061"/>
            <a:ext cx="914463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55"/>
              <a:t>AWS</a:t>
            </a:r>
            <a:r>
              <a:rPr dirty="0" sz="4800" spc="-254"/>
              <a:t> </a:t>
            </a:r>
            <a:r>
              <a:rPr dirty="0" sz="4800" spc="-105"/>
              <a:t>Global</a:t>
            </a:r>
            <a:r>
              <a:rPr dirty="0" sz="4800" spc="-245"/>
              <a:t> </a:t>
            </a:r>
            <a:r>
              <a:rPr dirty="0" sz="4800" spc="-130"/>
              <a:t>Accelerator</a:t>
            </a:r>
            <a:r>
              <a:rPr dirty="0" sz="4800" spc="-235"/>
              <a:t> </a:t>
            </a:r>
            <a:r>
              <a:rPr dirty="0" sz="4800"/>
              <a:t>–</a:t>
            </a:r>
            <a:r>
              <a:rPr dirty="0" sz="4800" spc="-250"/>
              <a:t> </a:t>
            </a:r>
            <a:r>
              <a:rPr dirty="0" sz="4800" spc="-90">
                <a:solidFill>
                  <a:srgbClr val="D231AA"/>
                </a:solidFill>
              </a:rPr>
              <a:t>How</a:t>
            </a:r>
            <a:r>
              <a:rPr dirty="0" sz="4800" spc="-240">
                <a:solidFill>
                  <a:srgbClr val="D231AA"/>
                </a:solidFill>
              </a:rPr>
              <a:t> </a:t>
            </a:r>
            <a:r>
              <a:rPr dirty="0" sz="4800" spc="-60">
                <a:solidFill>
                  <a:srgbClr val="D231AA"/>
                </a:solidFill>
              </a:rPr>
              <a:t>it</a:t>
            </a:r>
            <a:r>
              <a:rPr dirty="0" sz="4800" spc="-245">
                <a:solidFill>
                  <a:srgbClr val="D231AA"/>
                </a:solidFill>
              </a:rPr>
              <a:t> </a:t>
            </a:r>
            <a:r>
              <a:rPr dirty="0" sz="4800" spc="-114">
                <a:solidFill>
                  <a:srgbClr val="D231AA"/>
                </a:solidFill>
              </a:rPr>
              <a:t>works</a:t>
            </a:r>
            <a:endParaRPr sz="4800"/>
          </a:p>
        </p:txBody>
      </p:sp>
      <p:sp>
        <p:nvSpPr>
          <p:cNvPr id="41" name="object 4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42" name="object 4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255520" y="1737360"/>
            <a:ext cx="10259060" cy="5236210"/>
            <a:chOff x="2255520" y="1737360"/>
            <a:chExt cx="10259060" cy="5236210"/>
          </a:xfrm>
        </p:grpSpPr>
        <p:sp>
          <p:nvSpPr>
            <p:cNvPr id="3" name="object 3"/>
            <p:cNvSpPr/>
            <p:nvPr/>
          </p:nvSpPr>
          <p:spPr>
            <a:xfrm>
              <a:off x="2255520" y="1737360"/>
              <a:ext cx="10119360" cy="523570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450080" y="3721608"/>
              <a:ext cx="479298" cy="55702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053834" y="3297174"/>
              <a:ext cx="478535" cy="5562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706355" y="4741164"/>
              <a:ext cx="478535" cy="5562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255770" y="4480814"/>
              <a:ext cx="204088" cy="1225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478401" y="4529963"/>
              <a:ext cx="60578" cy="1701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559245" y="4452620"/>
              <a:ext cx="409756" cy="15074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985893" y="4529963"/>
              <a:ext cx="60579" cy="1701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076698" y="4439539"/>
              <a:ext cx="93217" cy="16141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637265" y="4114673"/>
              <a:ext cx="229370" cy="12242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894067" y="4163822"/>
              <a:ext cx="60578" cy="1701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974459" y="4062222"/>
              <a:ext cx="683387" cy="17487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685023" y="4163822"/>
              <a:ext cx="60578" cy="1701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179433" y="5557519"/>
              <a:ext cx="232156" cy="16522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775829" y="4073398"/>
              <a:ext cx="93218" cy="16141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431909" y="5606669"/>
              <a:ext cx="60579" cy="1701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9511284" y="5505069"/>
              <a:ext cx="996315" cy="17500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0524616" y="5606669"/>
              <a:ext cx="60578" cy="1701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0615295" y="5516244"/>
              <a:ext cx="93345" cy="16129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973317" y="4676394"/>
              <a:ext cx="552449" cy="53339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933700" y="3766565"/>
              <a:ext cx="8931910" cy="887094"/>
            </a:xfrm>
            <a:custGeom>
              <a:avLst/>
              <a:gdLst/>
              <a:ahLst/>
              <a:cxnLst/>
              <a:rect l="l" t="t" r="r" b="b"/>
              <a:pathLst>
                <a:path w="8931910" h="887095">
                  <a:moveTo>
                    <a:pt x="522224" y="0"/>
                  </a:moveTo>
                  <a:lnTo>
                    <a:pt x="388353" y="33782"/>
                  </a:lnTo>
                  <a:lnTo>
                    <a:pt x="415226" y="64973"/>
                  </a:lnTo>
                  <a:lnTo>
                    <a:pt x="80086" y="353860"/>
                  </a:lnTo>
                  <a:lnTo>
                    <a:pt x="53213" y="322707"/>
                  </a:lnTo>
                  <a:lnTo>
                    <a:pt x="0" y="450088"/>
                  </a:lnTo>
                  <a:lnTo>
                    <a:pt x="133858" y="416179"/>
                  </a:lnTo>
                  <a:lnTo>
                    <a:pt x="118618" y="398526"/>
                  </a:lnTo>
                  <a:lnTo>
                    <a:pt x="106972" y="385025"/>
                  </a:lnTo>
                  <a:lnTo>
                    <a:pt x="442150" y="96215"/>
                  </a:lnTo>
                  <a:lnTo>
                    <a:pt x="469011" y="127381"/>
                  </a:lnTo>
                  <a:lnTo>
                    <a:pt x="500672" y="51562"/>
                  </a:lnTo>
                  <a:lnTo>
                    <a:pt x="522224" y="0"/>
                  </a:lnTo>
                  <a:close/>
                </a:path>
                <a:path w="8931910" h="887095">
                  <a:moveTo>
                    <a:pt x="3381502" y="665607"/>
                  </a:moveTo>
                  <a:lnTo>
                    <a:pt x="3370973" y="643509"/>
                  </a:lnTo>
                  <a:lnTo>
                    <a:pt x="3322193" y="541020"/>
                  </a:lnTo>
                  <a:lnTo>
                    <a:pt x="3258058" y="663194"/>
                  </a:lnTo>
                  <a:lnTo>
                    <a:pt x="3299295" y="664006"/>
                  </a:lnTo>
                  <a:lnTo>
                    <a:pt x="3297326" y="763066"/>
                  </a:lnTo>
                  <a:lnTo>
                    <a:pt x="3256153" y="762254"/>
                  </a:lnTo>
                  <a:lnTo>
                    <a:pt x="3315462" y="886968"/>
                  </a:lnTo>
                  <a:lnTo>
                    <a:pt x="3369195" y="784479"/>
                  </a:lnTo>
                  <a:lnTo>
                    <a:pt x="3379597" y="764667"/>
                  </a:lnTo>
                  <a:lnTo>
                    <a:pt x="3338449" y="763866"/>
                  </a:lnTo>
                  <a:lnTo>
                    <a:pt x="3340341" y="664806"/>
                  </a:lnTo>
                  <a:lnTo>
                    <a:pt x="3381502" y="665607"/>
                  </a:lnTo>
                  <a:close/>
                </a:path>
                <a:path w="8931910" h="887095">
                  <a:moveTo>
                    <a:pt x="8931402" y="449580"/>
                  </a:moveTo>
                  <a:lnTo>
                    <a:pt x="8890254" y="429006"/>
                  </a:lnTo>
                  <a:lnTo>
                    <a:pt x="8807958" y="387858"/>
                  </a:lnTo>
                  <a:lnTo>
                    <a:pt x="8807958" y="429006"/>
                  </a:lnTo>
                  <a:lnTo>
                    <a:pt x="8537448" y="429006"/>
                  </a:lnTo>
                  <a:lnTo>
                    <a:pt x="8537448" y="387858"/>
                  </a:lnTo>
                  <a:lnTo>
                    <a:pt x="8414004" y="449580"/>
                  </a:lnTo>
                  <a:lnTo>
                    <a:pt x="8537448" y="511302"/>
                  </a:lnTo>
                  <a:lnTo>
                    <a:pt x="8537448" y="470154"/>
                  </a:lnTo>
                  <a:lnTo>
                    <a:pt x="8807958" y="470154"/>
                  </a:lnTo>
                  <a:lnTo>
                    <a:pt x="8807958" y="511302"/>
                  </a:lnTo>
                  <a:lnTo>
                    <a:pt x="8890254" y="470154"/>
                  </a:lnTo>
                  <a:lnTo>
                    <a:pt x="8931402" y="4495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390394" y="4232910"/>
              <a:ext cx="552450" cy="53340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1961876" y="3919727"/>
              <a:ext cx="552450" cy="53416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904869" y="3637152"/>
              <a:ext cx="6777355" cy="563245"/>
            </a:xfrm>
            <a:custGeom>
              <a:avLst/>
              <a:gdLst/>
              <a:ahLst/>
              <a:cxnLst/>
              <a:rect l="l" t="t" r="r" b="b"/>
              <a:pathLst>
                <a:path w="6777355" h="563245">
                  <a:moveTo>
                    <a:pt x="490347" y="339217"/>
                  </a:moveTo>
                  <a:lnTo>
                    <a:pt x="462559" y="300990"/>
                  </a:lnTo>
                  <a:lnTo>
                    <a:pt x="383667" y="192405"/>
                  </a:lnTo>
                  <a:lnTo>
                    <a:pt x="358736" y="240512"/>
                  </a:lnTo>
                  <a:lnTo>
                    <a:pt x="156540" y="135572"/>
                  </a:lnTo>
                  <a:lnTo>
                    <a:pt x="163017" y="123063"/>
                  </a:lnTo>
                  <a:lnTo>
                    <a:pt x="181483" y="87503"/>
                  </a:lnTo>
                  <a:lnTo>
                    <a:pt x="0" y="84836"/>
                  </a:lnTo>
                  <a:lnTo>
                    <a:pt x="106680" y="231648"/>
                  </a:lnTo>
                  <a:lnTo>
                    <a:pt x="131622" y="183565"/>
                  </a:lnTo>
                  <a:lnTo>
                    <a:pt x="333870" y="288531"/>
                  </a:lnTo>
                  <a:lnTo>
                    <a:pt x="308991" y="336550"/>
                  </a:lnTo>
                  <a:lnTo>
                    <a:pt x="490347" y="339217"/>
                  </a:lnTo>
                  <a:close/>
                </a:path>
                <a:path w="6777355" h="563245">
                  <a:moveTo>
                    <a:pt x="3009900" y="56642"/>
                  </a:moveTo>
                  <a:lnTo>
                    <a:pt x="2829052" y="71120"/>
                  </a:lnTo>
                  <a:lnTo>
                    <a:pt x="2857030" y="117449"/>
                  </a:lnTo>
                  <a:lnTo>
                    <a:pt x="2666123" y="232791"/>
                  </a:lnTo>
                  <a:lnTo>
                    <a:pt x="2638171" y="186563"/>
                  </a:lnTo>
                  <a:lnTo>
                    <a:pt x="2541270" y="339979"/>
                  </a:lnTo>
                  <a:lnTo>
                    <a:pt x="2722105" y="325374"/>
                  </a:lnTo>
                  <a:lnTo>
                    <a:pt x="2702598" y="293116"/>
                  </a:lnTo>
                  <a:lnTo>
                    <a:pt x="2694152" y="279158"/>
                  </a:lnTo>
                  <a:lnTo>
                    <a:pt x="2885008" y="163741"/>
                  </a:lnTo>
                  <a:lnTo>
                    <a:pt x="2912999" y="210058"/>
                  </a:lnTo>
                  <a:lnTo>
                    <a:pt x="2980296" y="103505"/>
                  </a:lnTo>
                  <a:lnTo>
                    <a:pt x="3009900" y="56642"/>
                  </a:lnTo>
                  <a:close/>
                </a:path>
                <a:path w="6777355" h="563245">
                  <a:moveTo>
                    <a:pt x="6777228" y="506095"/>
                  </a:moveTo>
                  <a:lnTo>
                    <a:pt x="6628511" y="402082"/>
                  </a:lnTo>
                  <a:lnTo>
                    <a:pt x="6620586" y="455676"/>
                  </a:lnTo>
                  <a:lnTo>
                    <a:pt x="3893769" y="53606"/>
                  </a:lnTo>
                  <a:lnTo>
                    <a:pt x="3894353" y="49657"/>
                  </a:lnTo>
                  <a:lnTo>
                    <a:pt x="3901694" y="0"/>
                  </a:lnTo>
                  <a:lnTo>
                    <a:pt x="3729228" y="56642"/>
                  </a:lnTo>
                  <a:lnTo>
                    <a:pt x="3877945" y="160655"/>
                  </a:lnTo>
                  <a:lnTo>
                    <a:pt x="3885857" y="107073"/>
                  </a:lnTo>
                  <a:lnTo>
                    <a:pt x="6612674" y="509143"/>
                  </a:lnTo>
                  <a:lnTo>
                    <a:pt x="6604762" y="562737"/>
                  </a:lnTo>
                  <a:lnTo>
                    <a:pt x="6755955" y="513080"/>
                  </a:lnTo>
                  <a:lnTo>
                    <a:pt x="6777228" y="506095"/>
                  </a:lnTo>
                  <a:close/>
                </a:path>
              </a:pathLst>
            </a:custGeom>
            <a:solidFill>
              <a:srgbClr val="3764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0872215" y="4051554"/>
              <a:ext cx="330200" cy="330200"/>
            </a:xfrm>
            <a:custGeom>
              <a:avLst/>
              <a:gdLst/>
              <a:ahLst/>
              <a:cxnLst/>
              <a:rect l="l" t="t" r="r" b="b"/>
              <a:pathLst>
                <a:path w="330200" h="330200">
                  <a:moveTo>
                    <a:pt x="164973" y="0"/>
                  </a:moveTo>
                  <a:lnTo>
                    <a:pt x="121135" y="5896"/>
                  </a:lnTo>
                  <a:lnTo>
                    <a:pt x="81731" y="22535"/>
                  </a:lnTo>
                  <a:lnTo>
                    <a:pt x="48339" y="48339"/>
                  </a:lnTo>
                  <a:lnTo>
                    <a:pt x="22535" y="81731"/>
                  </a:lnTo>
                  <a:lnTo>
                    <a:pt x="5896" y="121135"/>
                  </a:lnTo>
                  <a:lnTo>
                    <a:pt x="0" y="164973"/>
                  </a:lnTo>
                  <a:lnTo>
                    <a:pt x="5896" y="208810"/>
                  </a:lnTo>
                  <a:lnTo>
                    <a:pt x="22535" y="248214"/>
                  </a:lnTo>
                  <a:lnTo>
                    <a:pt x="48339" y="281606"/>
                  </a:lnTo>
                  <a:lnTo>
                    <a:pt x="81731" y="307410"/>
                  </a:lnTo>
                  <a:lnTo>
                    <a:pt x="121135" y="324049"/>
                  </a:lnTo>
                  <a:lnTo>
                    <a:pt x="164973" y="329946"/>
                  </a:lnTo>
                  <a:lnTo>
                    <a:pt x="208810" y="324049"/>
                  </a:lnTo>
                  <a:lnTo>
                    <a:pt x="248214" y="307410"/>
                  </a:lnTo>
                  <a:lnTo>
                    <a:pt x="281606" y="281606"/>
                  </a:lnTo>
                  <a:lnTo>
                    <a:pt x="307410" y="248214"/>
                  </a:lnTo>
                  <a:lnTo>
                    <a:pt x="324049" y="208810"/>
                  </a:lnTo>
                  <a:lnTo>
                    <a:pt x="329945" y="164973"/>
                  </a:lnTo>
                  <a:lnTo>
                    <a:pt x="324049" y="121135"/>
                  </a:lnTo>
                  <a:lnTo>
                    <a:pt x="307410" y="81731"/>
                  </a:lnTo>
                  <a:lnTo>
                    <a:pt x="281606" y="48339"/>
                  </a:lnTo>
                  <a:lnTo>
                    <a:pt x="248214" y="22535"/>
                  </a:lnTo>
                  <a:lnTo>
                    <a:pt x="208810" y="5896"/>
                  </a:lnTo>
                  <a:lnTo>
                    <a:pt x="164973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0872215" y="4051554"/>
              <a:ext cx="330200" cy="330200"/>
            </a:xfrm>
            <a:custGeom>
              <a:avLst/>
              <a:gdLst/>
              <a:ahLst/>
              <a:cxnLst/>
              <a:rect l="l" t="t" r="r" b="b"/>
              <a:pathLst>
                <a:path w="330200" h="330200">
                  <a:moveTo>
                    <a:pt x="0" y="164973"/>
                  </a:moveTo>
                  <a:lnTo>
                    <a:pt x="5896" y="121135"/>
                  </a:lnTo>
                  <a:lnTo>
                    <a:pt x="22535" y="81731"/>
                  </a:lnTo>
                  <a:lnTo>
                    <a:pt x="48339" y="48339"/>
                  </a:lnTo>
                  <a:lnTo>
                    <a:pt x="81731" y="22535"/>
                  </a:lnTo>
                  <a:lnTo>
                    <a:pt x="121135" y="5896"/>
                  </a:lnTo>
                  <a:lnTo>
                    <a:pt x="164973" y="0"/>
                  </a:lnTo>
                  <a:lnTo>
                    <a:pt x="208810" y="5896"/>
                  </a:lnTo>
                  <a:lnTo>
                    <a:pt x="248214" y="22535"/>
                  </a:lnTo>
                  <a:lnTo>
                    <a:pt x="281606" y="48339"/>
                  </a:lnTo>
                  <a:lnTo>
                    <a:pt x="307410" y="81731"/>
                  </a:lnTo>
                  <a:lnTo>
                    <a:pt x="324049" y="121135"/>
                  </a:lnTo>
                  <a:lnTo>
                    <a:pt x="329945" y="164973"/>
                  </a:lnTo>
                  <a:lnTo>
                    <a:pt x="324049" y="208810"/>
                  </a:lnTo>
                  <a:lnTo>
                    <a:pt x="307410" y="248214"/>
                  </a:lnTo>
                  <a:lnTo>
                    <a:pt x="281606" y="281606"/>
                  </a:lnTo>
                  <a:lnTo>
                    <a:pt x="248214" y="307410"/>
                  </a:lnTo>
                  <a:lnTo>
                    <a:pt x="208810" y="324049"/>
                  </a:lnTo>
                  <a:lnTo>
                    <a:pt x="164973" y="329946"/>
                  </a:lnTo>
                  <a:lnTo>
                    <a:pt x="121135" y="324049"/>
                  </a:lnTo>
                  <a:lnTo>
                    <a:pt x="81731" y="307410"/>
                  </a:lnTo>
                  <a:lnTo>
                    <a:pt x="48339" y="281606"/>
                  </a:lnTo>
                  <a:lnTo>
                    <a:pt x="22535" y="248214"/>
                  </a:lnTo>
                  <a:lnTo>
                    <a:pt x="5896" y="208810"/>
                  </a:lnTo>
                  <a:lnTo>
                    <a:pt x="0" y="164973"/>
                  </a:lnTo>
                  <a:close/>
                </a:path>
              </a:pathLst>
            </a:custGeom>
            <a:ln w="28956">
              <a:solidFill>
                <a:srgbClr val="FCC5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105905" y="3948683"/>
              <a:ext cx="329565" cy="330200"/>
            </a:xfrm>
            <a:custGeom>
              <a:avLst/>
              <a:gdLst/>
              <a:ahLst/>
              <a:cxnLst/>
              <a:rect l="l" t="t" r="r" b="b"/>
              <a:pathLst>
                <a:path w="329564" h="330200">
                  <a:moveTo>
                    <a:pt x="164592" y="0"/>
                  </a:moveTo>
                  <a:lnTo>
                    <a:pt x="120826" y="5896"/>
                  </a:lnTo>
                  <a:lnTo>
                    <a:pt x="81505" y="22535"/>
                  </a:lnTo>
                  <a:lnTo>
                    <a:pt x="48196" y="48339"/>
                  </a:lnTo>
                  <a:lnTo>
                    <a:pt x="22464" y="81731"/>
                  </a:lnTo>
                  <a:lnTo>
                    <a:pt x="5877" y="121135"/>
                  </a:lnTo>
                  <a:lnTo>
                    <a:pt x="0" y="164973"/>
                  </a:lnTo>
                  <a:lnTo>
                    <a:pt x="5877" y="208810"/>
                  </a:lnTo>
                  <a:lnTo>
                    <a:pt x="22464" y="248214"/>
                  </a:lnTo>
                  <a:lnTo>
                    <a:pt x="48196" y="281606"/>
                  </a:lnTo>
                  <a:lnTo>
                    <a:pt x="81505" y="307410"/>
                  </a:lnTo>
                  <a:lnTo>
                    <a:pt x="120826" y="324049"/>
                  </a:lnTo>
                  <a:lnTo>
                    <a:pt x="164592" y="329945"/>
                  </a:lnTo>
                  <a:lnTo>
                    <a:pt x="208357" y="324049"/>
                  </a:lnTo>
                  <a:lnTo>
                    <a:pt x="247678" y="307410"/>
                  </a:lnTo>
                  <a:lnTo>
                    <a:pt x="280987" y="281606"/>
                  </a:lnTo>
                  <a:lnTo>
                    <a:pt x="306719" y="248214"/>
                  </a:lnTo>
                  <a:lnTo>
                    <a:pt x="323306" y="208810"/>
                  </a:lnTo>
                  <a:lnTo>
                    <a:pt x="329184" y="164973"/>
                  </a:lnTo>
                  <a:lnTo>
                    <a:pt x="323306" y="121135"/>
                  </a:lnTo>
                  <a:lnTo>
                    <a:pt x="306719" y="81731"/>
                  </a:lnTo>
                  <a:lnTo>
                    <a:pt x="280987" y="48339"/>
                  </a:lnTo>
                  <a:lnTo>
                    <a:pt x="247678" y="22535"/>
                  </a:lnTo>
                  <a:lnTo>
                    <a:pt x="208357" y="5896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6105905" y="3948683"/>
              <a:ext cx="329565" cy="330200"/>
            </a:xfrm>
            <a:custGeom>
              <a:avLst/>
              <a:gdLst/>
              <a:ahLst/>
              <a:cxnLst/>
              <a:rect l="l" t="t" r="r" b="b"/>
              <a:pathLst>
                <a:path w="329564" h="330200">
                  <a:moveTo>
                    <a:pt x="0" y="164973"/>
                  </a:moveTo>
                  <a:lnTo>
                    <a:pt x="5877" y="121135"/>
                  </a:lnTo>
                  <a:lnTo>
                    <a:pt x="22464" y="81731"/>
                  </a:lnTo>
                  <a:lnTo>
                    <a:pt x="48196" y="48339"/>
                  </a:lnTo>
                  <a:lnTo>
                    <a:pt x="81505" y="22535"/>
                  </a:lnTo>
                  <a:lnTo>
                    <a:pt x="120826" y="5896"/>
                  </a:lnTo>
                  <a:lnTo>
                    <a:pt x="164592" y="0"/>
                  </a:lnTo>
                  <a:lnTo>
                    <a:pt x="208357" y="5896"/>
                  </a:lnTo>
                  <a:lnTo>
                    <a:pt x="247678" y="22535"/>
                  </a:lnTo>
                  <a:lnTo>
                    <a:pt x="280987" y="48339"/>
                  </a:lnTo>
                  <a:lnTo>
                    <a:pt x="306719" y="81731"/>
                  </a:lnTo>
                  <a:lnTo>
                    <a:pt x="323306" y="121135"/>
                  </a:lnTo>
                  <a:lnTo>
                    <a:pt x="329184" y="164973"/>
                  </a:lnTo>
                  <a:lnTo>
                    <a:pt x="323306" y="208810"/>
                  </a:lnTo>
                  <a:lnTo>
                    <a:pt x="306719" y="248214"/>
                  </a:lnTo>
                  <a:lnTo>
                    <a:pt x="280987" y="281606"/>
                  </a:lnTo>
                  <a:lnTo>
                    <a:pt x="247678" y="307410"/>
                  </a:lnTo>
                  <a:lnTo>
                    <a:pt x="208357" y="324049"/>
                  </a:lnTo>
                  <a:lnTo>
                    <a:pt x="164592" y="329945"/>
                  </a:lnTo>
                  <a:lnTo>
                    <a:pt x="120826" y="324049"/>
                  </a:lnTo>
                  <a:lnTo>
                    <a:pt x="81505" y="307410"/>
                  </a:lnTo>
                  <a:lnTo>
                    <a:pt x="48196" y="281606"/>
                  </a:lnTo>
                  <a:lnTo>
                    <a:pt x="22464" y="248214"/>
                  </a:lnTo>
                  <a:lnTo>
                    <a:pt x="5877" y="208810"/>
                  </a:lnTo>
                  <a:lnTo>
                    <a:pt x="0" y="164973"/>
                  </a:lnTo>
                  <a:close/>
                </a:path>
              </a:pathLst>
            </a:custGeom>
            <a:ln w="28955">
              <a:solidFill>
                <a:srgbClr val="FCC5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483864" y="3433572"/>
              <a:ext cx="329565" cy="330200"/>
            </a:xfrm>
            <a:custGeom>
              <a:avLst/>
              <a:gdLst/>
              <a:ahLst/>
              <a:cxnLst/>
              <a:rect l="l" t="t" r="r" b="b"/>
              <a:pathLst>
                <a:path w="329564" h="330200">
                  <a:moveTo>
                    <a:pt x="164591" y="0"/>
                  </a:moveTo>
                  <a:lnTo>
                    <a:pt x="120826" y="5896"/>
                  </a:lnTo>
                  <a:lnTo>
                    <a:pt x="81505" y="22535"/>
                  </a:lnTo>
                  <a:lnTo>
                    <a:pt x="48196" y="48339"/>
                  </a:lnTo>
                  <a:lnTo>
                    <a:pt x="22464" y="81731"/>
                  </a:lnTo>
                  <a:lnTo>
                    <a:pt x="5877" y="121135"/>
                  </a:lnTo>
                  <a:lnTo>
                    <a:pt x="0" y="164973"/>
                  </a:lnTo>
                  <a:lnTo>
                    <a:pt x="5877" y="208810"/>
                  </a:lnTo>
                  <a:lnTo>
                    <a:pt x="22464" y="248214"/>
                  </a:lnTo>
                  <a:lnTo>
                    <a:pt x="48196" y="281606"/>
                  </a:lnTo>
                  <a:lnTo>
                    <a:pt x="81505" y="307410"/>
                  </a:lnTo>
                  <a:lnTo>
                    <a:pt x="120826" y="324049"/>
                  </a:lnTo>
                  <a:lnTo>
                    <a:pt x="164591" y="329945"/>
                  </a:lnTo>
                  <a:lnTo>
                    <a:pt x="208357" y="324049"/>
                  </a:lnTo>
                  <a:lnTo>
                    <a:pt x="247678" y="307410"/>
                  </a:lnTo>
                  <a:lnTo>
                    <a:pt x="280987" y="281606"/>
                  </a:lnTo>
                  <a:lnTo>
                    <a:pt x="306719" y="248214"/>
                  </a:lnTo>
                  <a:lnTo>
                    <a:pt x="323306" y="208810"/>
                  </a:lnTo>
                  <a:lnTo>
                    <a:pt x="329184" y="164973"/>
                  </a:lnTo>
                  <a:lnTo>
                    <a:pt x="323306" y="121135"/>
                  </a:lnTo>
                  <a:lnTo>
                    <a:pt x="306719" y="81731"/>
                  </a:lnTo>
                  <a:lnTo>
                    <a:pt x="280987" y="48339"/>
                  </a:lnTo>
                  <a:lnTo>
                    <a:pt x="247678" y="22535"/>
                  </a:lnTo>
                  <a:lnTo>
                    <a:pt x="208357" y="5896"/>
                  </a:lnTo>
                  <a:lnTo>
                    <a:pt x="164591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483864" y="3433572"/>
              <a:ext cx="329565" cy="330200"/>
            </a:xfrm>
            <a:custGeom>
              <a:avLst/>
              <a:gdLst/>
              <a:ahLst/>
              <a:cxnLst/>
              <a:rect l="l" t="t" r="r" b="b"/>
              <a:pathLst>
                <a:path w="329564" h="330200">
                  <a:moveTo>
                    <a:pt x="0" y="164973"/>
                  </a:moveTo>
                  <a:lnTo>
                    <a:pt x="5877" y="121135"/>
                  </a:lnTo>
                  <a:lnTo>
                    <a:pt x="22464" y="81731"/>
                  </a:lnTo>
                  <a:lnTo>
                    <a:pt x="48196" y="48339"/>
                  </a:lnTo>
                  <a:lnTo>
                    <a:pt x="81505" y="22535"/>
                  </a:lnTo>
                  <a:lnTo>
                    <a:pt x="120826" y="5896"/>
                  </a:lnTo>
                  <a:lnTo>
                    <a:pt x="164591" y="0"/>
                  </a:lnTo>
                  <a:lnTo>
                    <a:pt x="208357" y="5896"/>
                  </a:lnTo>
                  <a:lnTo>
                    <a:pt x="247678" y="22535"/>
                  </a:lnTo>
                  <a:lnTo>
                    <a:pt x="280987" y="48339"/>
                  </a:lnTo>
                  <a:lnTo>
                    <a:pt x="306719" y="81731"/>
                  </a:lnTo>
                  <a:lnTo>
                    <a:pt x="323306" y="121135"/>
                  </a:lnTo>
                  <a:lnTo>
                    <a:pt x="329184" y="164973"/>
                  </a:lnTo>
                  <a:lnTo>
                    <a:pt x="323306" y="208810"/>
                  </a:lnTo>
                  <a:lnTo>
                    <a:pt x="306719" y="248214"/>
                  </a:lnTo>
                  <a:lnTo>
                    <a:pt x="280987" y="281606"/>
                  </a:lnTo>
                  <a:lnTo>
                    <a:pt x="247678" y="307410"/>
                  </a:lnTo>
                  <a:lnTo>
                    <a:pt x="208357" y="324049"/>
                  </a:lnTo>
                  <a:lnTo>
                    <a:pt x="164591" y="329945"/>
                  </a:lnTo>
                  <a:lnTo>
                    <a:pt x="120826" y="324049"/>
                  </a:lnTo>
                  <a:lnTo>
                    <a:pt x="81505" y="307410"/>
                  </a:lnTo>
                  <a:lnTo>
                    <a:pt x="48196" y="281606"/>
                  </a:lnTo>
                  <a:lnTo>
                    <a:pt x="22464" y="248214"/>
                  </a:lnTo>
                  <a:lnTo>
                    <a:pt x="5877" y="208810"/>
                  </a:lnTo>
                  <a:lnTo>
                    <a:pt x="0" y="164973"/>
                  </a:lnTo>
                  <a:close/>
                </a:path>
              </a:pathLst>
            </a:custGeom>
            <a:ln w="28955">
              <a:solidFill>
                <a:srgbClr val="FCC5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8633459" y="6981697"/>
            <a:ext cx="475996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6985">
              <a:lnSpc>
                <a:spcPct val="100000"/>
              </a:lnSpc>
              <a:spcBef>
                <a:spcPts val="100"/>
              </a:spcBef>
            </a:pPr>
            <a:r>
              <a:rPr dirty="0" sz="2400" spc="-105">
                <a:solidFill>
                  <a:srgbClr val="FFFFFF"/>
                </a:solidFill>
                <a:latin typeface="Carlito"/>
                <a:cs typeface="Carlito"/>
              </a:rPr>
              <a:t>Global</a:t>
            </a:r>
            <a:r>
              <a:rPr dirty="0" sz="2400" spc="-25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20">
                <a:solidFill>
                  <a:srgbClr val="FFFFFF"/>
                </a:solidFill>
                <a:latin typeface="Carlito"/>
                <a:cs typeface="Carlito"/>
              </a:rPr>
              <a:t>Accelerator</a:t>
            </a:r>
            <a:r>
              <a:rPr dirty="0" sz="2400" spc="-2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14">
                <a:solidFill>
                  <a:srgbClr val="FFFFFF"/>
                </a:solidFill>
                <a:latin typeface="Carlito"/>
                <a:cs typeface="Carlito"/>
              </a:rPr>
              <a:t>endpoint</a:t>
            </a:r>
            <a:r>
              <a:rPr dirty="0" sz="2400" spc="-2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90">
                <a:solidFill>
                  <a:srgbClr val="FFFFFF"/>
                </a:solidFill>
                <a:latin typeface="Carlito"/>
                <a:cs typeface="Carlito"/>
              </a:rPr>
              <a:t>with</a:t>
            </a:r>
            <a:r>
              <a:rPr dirty="0" sz="2400" spc="-25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25">
                <a:solidFill>
                  <a:srgbClr val="FFFFFF"/>
                </a:solidFill>
                <a:latin typeface="Carlito"/>
                <a:cs typeface="Carlito"/>
              </a:rPr>
              <a:t>anycast</a:t>
            </a:r>
            <a:r>
              <a:rPr dirty="0" sz="2400" spc="-2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20">
                <a:solidFill>
                  <a:srgbClr val="FFFFFF"/>
                </a:solidFill>
                <a:latin typeface="Carlito"/>
                <a:cs typeface="Carlito"/>
              </a:rPr>
              <a:t>IP  </a:t>
            </a:r>
            <a:r>
              <a:rPr dirty="0" sz="2400" spc="-95">
                <a:solidFill>
                  <a:srgbClr val="FFFFFF"/>
                </a:solidFill>
                <a:latin typeface="Carlito"/>
                <a:cs typeface="Carlito"/>
              </a:rPr>
              <a:t>e.g.,</a:t>
            </a:r>
            <a:r>
              <a:rPr dirty="0" sz="2400" spc="-2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5" b="1">
                <a:solidFill>
                  <a:srgbClr val="FCC500"/>
                </a:solidFill>
                <a:latin typeface="Carlito"/>
                <a:cs typeface="Carlito"/>
              </a:rPr>
              <a:t>54.86.52.59</a:t>
            </a:r>
            <a:endParaRPr sz="2400">
              <a:latin typeface="Carlito"/>
              <a:cs typeface="Carlito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8146542" y="7025640"/>
            <a:ext cx="359410" cy="359410"/>
            <a:chOff x="8146542" y="7025640"/>
            <a:chExt cx="359410" cy="359410"/>
          </a:xfrm>
        </p:grpSpPr>
        <p:sp>
          <p:nvSpPr>
            <p:cNvPr id="35" name="object 35"/>
            <p:cNvSpPr/>
            <p:nvPr/>
          </p:nvSpPr>
          <p:spPr>
            <a:xfrm>
              <a:off x="8161020" y="7040118"/>
              <a:ext cx="330200" cy="330200"/>
            </a:xfrm>
            <a:custGeom>
              <a:avLst/>
              <a:gdLst/>
              <a:ahLst/>
              <a:cxnLst/>
              <a:rect l="l" t="t" r="r" b="b"/>
              <a:pathLst>
                <a:path w="330200" h="330200">
                  <a:moveTo>
                    <a:pt x="164973" y="0"/>
                  </a:moveTo>
                  <a:lnTo>
                    <a:pt x="121135" y="5893"/>
                  </a:lnTo>
                  <a:lnTo>
                    <a:pt x="81731" y="22524"/>
                  </a:lnTo>
                  <a:lnTo>
                    <a:pt x="48339" y="48320"/>
                  </a:lnTo>
                  <a:lnTo>
                    <a:pt x="22535" y="81708"/>
                  </a:lnTo>
                  <a:lnTo>
                    <a:pt x="5896" y="121117"/>
                  </a:lnTo>
                  <a:lnTo>
                    <a:pt x="0" y="164972"/>
                  </a:lnTo>
                  <a:lnTo>
                    <a:pt x="5896" y="208828"/>
                  </a:lnTo>
                  <a:lnTo>
                    <a:pt x="22535" y="248237"/>
                  </a:lnTo>
                  <a:lnTo>
                    <a:pt x="48339" y="281625"/>
                  </a:lnTo>
                  <a:lnTo>
                    <a:pt x="81731" y="307421"/>
                  </a:lnTo>
                  <a:lnTo>
                    <a:pt x="121135" y="324052"/>
                  </a:lnTo>
                  <a:lnTo>
                    <a:pt x="164973" y="329945"/>
                  </a:lnTo>
                  <a:lnTo>
                    <a:pt x="208810" y="324052"/>
                  </a:lnTo>
                  <a:lnTo>
                    <a:pt x="248214" y="307421"/>
                  </a:lnTo>
                  <a:lnTo>
                    <a:pt x="281606" y="281625"/>
                  </a:lnTo>
                  <a:lnTo>
                    <a:pt x="307410" y="248237"/>
                  </a:lnTo>
                  <a:lnTo>
                    <a:pt x="324049" y="208828"/>
                  </a:lnTo>
                  <a:lnTo>
                    <a:pt x="329946" y="164972"/>
                  </a:lnTo>
                  <a:lnTo>
                    <a:pt x="324049" y="121117"/>
                  </a:lnTo>
                  <a:lnTo>
                    <a:pt x="307410" y="81708"/>
                  </a:lnTo>
                  <a:lnTo>
                    <a:pt x="281606" y="48320"/>
                  </a:lnTo>
                  <a:lnTo>
                    <a:pt x="248214" y="22524"/>
                  </a:lnTo>
                  <a:lnTo>
                    <a:pt x="208810" y="5893"/>
                  </a:lnTo>
                  <a:lnTo>
                    <a:pt x="164973" y="0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8161020" y="7040118"/>
              <a:ext cx="330200" cy="330200"/>
            </a:xfrm>
            <a:custGeom>
              <a:avLst/>
              <a:gdLst/>
              <a:ahLst/>
              <a:cxnLst/>
              <a:rect l="l" t="t" r="r" b="b"/>
              <a:pathLst>
                <a:path w="330200" h="330200">
                  <a:moveTo>
                    <a:pt x="0" y="164972"/>
                  </a:moveTo>
                  <a:lnTo>
                    <a:pt x="5896" y="121117"/>
                  </a:lnTo>
                  <a:lnTo>
                    <a:pt x="22535" y="81708"/>
                  </a:lnTo>
                  <a:lnTo>
                    <a:pt x="48339" y="48320"/>
                  </a:lnTo>
                  <a:lnTo>
                    <a:pt x="81731" y="22524"/>
                  </a:lnTo>
                  <a:lnTo>
                    <a:pt x="121135" y="5893"/>
                  </a:lnTo>
                  <a:lnTo>
                    <a:pt x="164973" y="0"/>
                  </a:lnTo>
                  <a:lnTo>
                    <a:pt x="208810" y="5893"/>
                  </a:lnTo>
                  <a:lnTo>
                    <a:pt x="248214" y="22524"/>
                  </a:lnTo>
                  <a:lnTo>
                    <a:pt x="281606" y="48320"/>
                  </a:lnTo>
                  <a:lnTo>
                    <a:pt x="307410" y="81708"/>
                  </a:lnTo>
                  <a:lnTo>
                    <a:pt x="324049" y="121117"/>
                  </a:lnTo>
                  <a:lnTo>
                    <a:pt x="329946" y="164972"/>
                  </a:lnTo>
                  <a:lnTo>
                    <a:pt x="324049" y="208828"/>
                  </a:lnTo>
                  <a:lnTo>
                    <a:pt x="307410" y="248237"/>
                  </a:lnTo>
                  <a:lnTo>
                    <a:pt x="281606" y="281625"/>
                  </a:lnTo>
                  <a:lnTo>
                    <a:pt x="248214" y="307421"/>
                  </a:lnTo>
                  <a:lnTo>
                    <a:pt x="208810" y="324052"/>
                  </a:lnTo>
                  <a:lnTo>
                    <a:pt x="164973" y="329945"/>
                  </a:lnTo>
                  <a:lnTo>
                    <a:pt x="121135" y="324052"/>
                  </a:lnTo>
                  <a:lnTo>
                    <a:pt x="81731" y="307421"/>
                  </a:lnTo>
                  <a:lnTo>
                    <a:pt x="48339" y="281625"/>
                  </a:lnTo>
                  <a:lnTo>
                    <a:pt x="22535" y="248237"/>
                  </a:lnTo>
                  <a:lnTo>
                    <a:pt x="5896" y="208828"/>
                  </a:lnTo>
                  <a:lnTo>
                    <a:pt x="0" y="164972"/>
                  </a:lnTo>
                  <a:close/>
                </a:path>
              </a:pathLst>
            </a:custGeom>
            <a:ln w="28956">
              <a:solidFill>
                <a:srgbClr val="FCC5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/>
          <p:nvPr/>
        </p:nvSpPr>
        <p:spPr>
          <a:xfrm>
            <a:off x="9473945" y="4557521"/>
            <a:ext cx="943355" cy="95021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770381" y="6321297"/>
            <a:ext cx="325691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49580" marR="5080" indent="-437515">
              <a:lnSpc>
                <a:spcPct val="100000"/>
              </a:lnSpc>
              <a:spcBef>
                <a:spcPts val="100"/>
              </a:spcBef>
            </a:pPr>
            <a:r>
              <a:rPr dirty="0" sz="2400" spc="-120">
                <a:solidFill>
                  <a:srgbClr val="FFFFFF"/>
                </a:solidFill>
                <a:latin typeface="Carlito"/>
                <a:cs typeface="Carlito"/>
              </a:rPr>
              <a:t>Instant</a:t>
            </a:r>
            <a:r>
              <a:rPr dirty="0" sz="2400" spc="-2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20">
                <a:solidFill>
                  <a:srgbClr val="FFFFFF"/>
                </a:solidFill>
                <a:latin typeface="Carlito"/>
                <a:cs typeface="Carlito"/>
              </a:rPr>
              <a:t>failover</a:t>
            </a:r>
            <a:r>
              <a:rPr dirty="0" sz="2400" spc="-2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75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dirty="0" sz="2400" spc="-2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00">
                <a:solidFill>
                  <a:srgbClr val="FFFFFF"/>
                </a:solidFill>
                <a:latin typeface="Carlito"/>
                <a:cs typeface="Carlito"/>
              </a:rPr>
              <a:t>next</a:t>
            </a:r>
            <a:r>
              <a:rPr dirty="0" sz="2400" spc="-25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10">
                <a:solidFill>
                  <a:srgbClr val="FFFFFF"/>
                </a:solidFill>
                <a:latin typeface="Carlito"/>
                <a:cs typeface="Carlito"/>
              </a:rPr>
              <a:t>closest  </a:t>
            </a:r>
            <a:r>
              <a:rPr dirty="0" sz="2400" spc="-120">
                <a:solidFill>
                  <a:srgbClr val="FFFFFF"/>
                </a:solidFill>
                <a:latin typeface="Carlito"/>
                <a:cs typeface="Carlito"/>
              </a:rPr>
              <a:t>available AWS</a:t>
            </a:r>
            <a:r>
              <a:rPr dirty="0" sz="2400" spc="-3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10">
                <a:solidFill>
                  <a:srgbClr val="FFFFFF"/>
                </a:solidFill>
                <a:latin typeface="Carlito"/>
                <a:cs typeface="Carlito"/>
              </a:rPr>
              <a:t>Region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41" name="object 4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  <p:sp>
        <p:nvSpPr>
          <p:cNvPr id="39" name="object 39"/>
          <p:cNvSpPr txBox="1">
            <a:spLocks noGrp="1"/>
          </p:cNvSpPr>
          <p:nvPr>
            <p:ph type="title"/>
          </p:nvPr>
        </p:nvSpPr>
        <p:spPr>
          <a:xfrm>
            <a:off x="493268" y="369061"/>
            <a:ext cx="914463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55"/>
              <a:t>AWS</a:t>
            </a:r>
            <a:r>
              <a:rPr dirty="0" sz="4800" spc="-254"/>
              <a:t> </a:t>
            </a:r>
            <a:r>
              <a:rPr dirty="0" sz="4800" spc="-105"/>
              <a:t>Global</a:t>
            </a:r>
            <a:r>
              <a:rPr dirty="0" sz="4800" spc="-245"/>
              <a:t> </a:t>
            </a:r>
            <a:r>
              <a:rPr dirty="0" sz="4800" spc="-130"/>
              <a:t>Accelerator</a:t>
            </a:r>
            <a:r>
              <a:rPr dirty="0" sz="4800" spc="-235"/>
              <a:t> </a:t>
            </a:r>
            <a:r>
              <a:rPr dirty="0" sz="4800"/>
              <a:t>–</a:t>
            </a:r>
            <a:r>
              <a:rPr dirty="0" sz="4800" spc="-250"/>
              <a:t> </a:t>
            </a:r>
            <a:r>
              <a:rPr dirty="0" sz="4800" spc="-90">
                <a:solidFill>
                  <a:srgbClr val="D231AA"/>
                </a:solidFill>
              </a:rPr>
              <a:t>How</a:t>
            </a:r>
            <a:r>
              <a:rPr dirty="0" sz="4800" spc="-240">
                <a:solidFill>
                  <a:srgbClr val="D231AA"/>
                </a:solidFill>
              </a:rPr>
              <a:t> </a:t>
            </a:r>
            <a:r>
              <a:rPr dirty="0" sz="4800" spc="-60">
                <a:solidFill>
                  <a:srgbClr val="D231AA"/>
                </a:solidFill>
              </a:rPr>
              <a:t>it</a:t>
            </a:r>
            <a:r>
              <a:rPr dirty="0" sz="4800" spc="-245">
                <a:solidFill>
                  <a:srgbClr val="D231AA"/>
                </a:solidFill>
              </a:rPr>
              <a:t> </a:t>
            </a:r>
            <a:r>
              <a:rPr dirty="0" sz="4800" spc="-114">
                <a:solidFill>
                  <a:srgbClr val="D231AA"/>
                </a:solidFill>
              </a:rPr>
              <a:t>works</a:t>
            </a:r>
            <a:endParaRPr sz="4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86493" y="4815078"/>
            <a:ext cx="2848610" cy="2390140"/>
          </a:xfrm>
          <a:custGeom>
            <a:avLst/>
            <a:gdLst/>
            <a:ahLst/>
            <a:cxnLst/>
            <a:rect l="l" t="t" r="r" b="b"/>
            <a:pathLst>
              <a:path w="2848609" h="2390140">
                <a:moveTo>
                  <a:pt x="0" y="2389632"/>
                </a:moveTo>
                <a:lnTo>
                  <a:pt x="2848355" y="2389632"/>
                </a:lnTo>
                <a:lnTo>
                  <a:pt x="2848355" y="0"/>
                </a:lnTo>
                <a:lnTo>
                  <a:pt x="0" y="0"/>
                </a:lnTo>
                <a:lnTo>
                  <a:pt x="0" y="2389632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306573" y="4815078"/>
            <a:ext cx="2848610" cy="2390140"/>
          </a:xfrm>
          <a:custGeom>
            <a:avLst/>
            <a:gdLst/>
            <a:ahLst/>
            <a:cxnLst/>
            <a:rect l="l" t="t" r="r" b="b"/>
            <a:pathLst>
              <a:path w="2848610" h="2390140">
                <a:moveTo>
                  <a:pt x="0" y="2389632"/>
                </a:moveTo>
                <a:lnTo>
                  <a:pt x="2848355" y="2389632"/>
                </a:lnTo>
                <a:lnTo>
                  <a:pt x="2848355" y="0"/>
                </a:lnTo>
                <a:lnTo>
                  <a:pt x="0" y="0"/>
                </a:lnTo>
                <a:lnTo>
                  <a:pt x="0" y="2389632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404365" y="3703323"/>
            <a:ext cx="204985" cy="1980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404747" y="3696842"/>
            <a:ext cx="4558030" cy="4075429"/>
          </a:xfrm>
          <a:prstGeom prst="rect">
            <a:avLst/>
          </a:prstGeom>
          <a:ln w="12953">
            <a:solidFill>
              <a:srgbClr val="FFFFFF"/>
            </a:solidFill>
          </a:ln>
        </p:spPr>
        <p:txBody>
          <a:bodyPr wrap="square" lIns="0" tIns="78105" rIns="0" bIns="0" rtlCol="0" vert="horz">
            <a:spAutoFit/>
          </a:bodyPr>
          <a:lstStyle/>
          <a:p>
            <a:pPr marL="456565">
              <a:lnSpc>
                <a:spcPct val="100000"/>
              </a:lnSpc>
              <a:spcBef>
                <a:spcPts val="615"/>
              </a:spcBef>
            </a:pP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AWS 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Region</a:t>
            </a:r>
            <a:r>
              <a:rPr dirty="0" sz="1600" spc="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432292" y="3710949"/>
            <a:ext cx="204216" cy="1972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8432672" y="3703701"/>
            <a:ext cx="4556760" cy="4075429"/>
          </a:xfrm>
          <a:prstGeom prst="rect">
            <a:avLst/>
          </a:prstGeom>
          <a:ln w="12953">
            <a:solidFill>
              <a:srgbClr val="FFFFFF"/>
            </a:solidFill>
          </a:ln>
        </p:spPr>
        <p:txBody>
          <a:bodyPr wrap="square" lIns="0" tIns="78740" rIns="0" bIns="0" rtlCol="0" vert="horz">
            <a:spAutoFit/>
          </a:bodyPr>
          <a:lstStyle/>
          <a:p>
            <a:pPr marL="456565">
              <a:lnSpc>
                <a:spcPct val="100000"/>
              </a:lnSpc>
              <a:spcBef>
                <a:spcPts val="620"/>
              </a:spcBef>
            </a:pP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AWS 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Region</a:t>
            </a:r>
            <a:r>
              <a:rPr dirty="0" sz="1600" spc="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88740" y="4126610"/>
            <a:ext cx="1630045" cy="165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0616692" y="4140072"/>
            <a:ext cx="1630172" cy="16497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6519431" y="267608"/>
            <a:ext cx="1008380" cy="1651635"/>
            <a:chOff x="6519431" y="267608"/>
            <a:chExt cx="1008380" cy="1651635"/>
          </a:xfrm>
        </p:grpSpPr>
        <p:sp>
          <p:nvSpPr>
            <p:cNvPr id="11" name="object 11"/>
            <p:cNvSpPr/>
            <p:nvPr/>
          </p:nvSpPr>
          <p:spPr>
            <a:xfrm>
              <a:off x="6540360" y="288538"/>
              <a:ext cx="966469" cy="969644"/>
            </a:xfrm>
            <a:custGeom>
              <a:avLst/>
              <a:gdLst/>
              <a:ahLst/>
              <a:cxnLst/>
              <a:rect l="l" t="t" r="r" b="b"/>
              <a:pathLst>
                <a:path w="966470" h="969644">
                  <a:moveTo>
                    <a:pt x="262463" y="486359"/>
                  </a:moveTo>
                  <a:lnTo>
                    <a:pt x="0" y="486359"/>
                  </a:lnTo>
                  <a:lnTo>
                    <a:pt x="0" y="454171"/>
                  </a:lnTo>
                  <a:lnTo>
                    <a:pt x="4408" y="408984"/>
                  </a:lnTo>
                  <a:lnTo>
                    <a:pt x="17125" y="366502"/>
                  </a:lnTo>
                  <a:lnTo>
                    <a:pt x="37390" y="327653"/>
                  </a:lnTo>
                  <a:lnTo>
                    <a:pt x="64444" y="293367"/>
                  </a:lnTo>
                  <a:lnTo>
                    <a:pt x="97526" y="264573"/>
                  </a:lnTo>
                  <a:lnTo>
                    <a:pt x="135875" y="242200"/>
                  </a:lnTo>
                  <a:lnTo>
                    <a:pt x="178730" y="227177"/>
                  </a:lnTo>
                  <a:lnTo>
                    <a:pt x="209928" y="238938"/>
                  </a:lnTo>
                  <a:lnTo>
                    <a:pt x="242334" y="242859"/>
                  </a:lnTo>
                  <a:lnTo>
                    <a:pt x="274740" y="238938"/>
                  </a:lnTo>
                  <a:lnTo>
                    <a:pt x="305941" y="227177"/>
                  </a:lnTo>
                  <a:lnTo>
                    <a:pt x="325211" y="232882"/>
                  </a:lnTo>
                  <a:lnTo>
                    <a:pt x="344179" y="240248"/>
                  </a:lnTo>
                  <a:lnTo>
                    <a:pt x="362544" y="249125"/>
                  </a:lnTo>
                  <a:lnTo>
                    <a:pt x="380004" y="259366"/>
                  </a:lnTo>
                </a:path>
                <a:path w="966470" h="969644">
                  <a:moveTo>
                    <a:pt x="299506" y="227177"/>
                  </a:moveTo>
                  <a:lnTo>
                    <a:pt x="334573" y="199448"/>
                  </a:lnTo>
                  <a:lnTo>
                    <a:pt x="356660" y="162365"/>
                  </a:lnTo>
                  <a:lnTo>
                    <a:pt x="364256" y="119855"/>
                  </a:lnTo>
                  <a:lnTo>
                    <a:pt x="355853" y="75841"/>
                  </a:lnTo>
                  <a:lnTo>
                    <a:pt x="332328" y="38482"/>
                  </a:lnTo>
                  <a:lnTo>
                    <a:pt x="298085" y="12447"/>
                  </a:lnTo>
                  <a:lnTo>
                    <a:pt x="256901" y="0"/>
                  </a:lnTo>
                  <a:lnTo>
                    <a:pt x="212551" y="3400"/>
                  </a:lnTo>
                  <a:lnTo>
                    <a:pt x="172167" y="21756"/>
                  </a:lnTo>
                  <a:lnTo>
                    <a:pt x="141899" y="52493"/>
                  </a:lnTo>
                  <a:lnTo>
                    <a:pt x="124010" y="91681"/>
                  </a:lnTo>
                  <a:lnTo>
                    <a:pt x="120764" y="135393"/>
                  </a:lnTo>
                  <a:lnTo>
                    <a:pt x="134425" y="178059"/>
                  </a:lnTo>
                  <a:lnTo>
                    <a:pt x="161220" y="212270"/>
                  </a:lnTo>
                  <a:lnTo>
                    <a:pt x="197978" y="235010"/>
                  </a:lnTo>
                  <a:lnTo>
                    <a:pt x="241529" y="243261"/>
                  </a:lnTo>
                  <a:lnTo>
                    <a:pt x="256928" y="242105"/>
                  </a:lnTo>
                  <a:lnTo>
                    <a:pt x="271724" y="238838"/>
                  </a:lnTo>
                  <a:lnTo>
                    <a:pt x="285917" y="233761"/>
                  </a:lnTo>
                  <a:lnTo>
                    <a:pt x="299506" y="227177"/>
                  </a:lnTo>
                  <a:close/>
                </a:path>
                <a:path w="966470" h="969644">
                  <a:moveTo>
                    <a:pt x="584500" y="260974"/>
                  </a:moveTo>
                  <a:lnTo>
                    <a:pt x="602890" y="249804"/>
                  </a:lnTo>
                  <a:lnTo>
                    <a:pt x="621733" y="240449"/>
                  </a:lnTo>
                  <a:lnTo>
                    <a:pt x="640877" y="232907"/>
                  </a:lnTo>
                  <a:lnTo>
                    <a:pt x="660172" y="227177"/>
                  </a:lnTo>
                  <a:lnTo>
                    <a:pt x="691599" y="238938"/>
                  </a:lnTo>
                  <a:lnTo>
                    <a:pt x="724383" y="242859"/>
                  </a:lnTo>
                  <a:lnTo>
                    <a:pt x="756865" y="238938"/>
                  </a:lnTo>
                  <a:lnTo>
                    <a:pt x="787387" y="227177"/>
                  </a:lnTo>
                  <a:lnTo>
                    <a:pt x="830245" y="242200"/>
                  </a:lnTo>
                  <a:lnTo>
                    <a:pt x="868596" y="264573"/>
                  </a:lnTo>
                  <a:lnTo>
                    <a:pt x="901678" y="293367"/>
                  </a:lnTo>
                  <a:lnTo>
                    <a:pt x="928732" y="327653"/>
                  </a:lnTo>
                  <a:lnTo>
                    <a:pt x="948998" y="366502"/>
                  </a:lnTo>
                  <a:lnTo>
                    <a:pt x="961714" y="408984"/>
                  </a:lnTo>
                  <a:lnTo>
                    <a:pt x="966122" y="454171"/>
                  </a:lnTo>
                  <a:lnTo>
                    <a:pt x="966122" y="486359"/>
                  </a:lnTo>
                  <a:lnTo>
                    <a:pt x="705258" y="486359"/>
                  </a:lnTo>
                </a:path>
                <a:path w="966470" h="969644">
                  <a:moveTo>
                    <a:pt x="782561" y="227177"/>
                  </a:moveTo>
                  <a:lnTo>
                    <a:pt x="816698" y="199448"/>
                  </a:lnTo>
                  <a:lnTo>
                    <a:pt x="838307" y="162365"/>
                  </a:lnTo>
                  <a:lnTo>
                    <a:pt x="845728" y="119855"/>
                  </a:lnTo>
                  <a:lnTo>
                    <a:pt x="837299" y="75841"/>
                  </a:lnTo>
                  <a:lnTo>
                    <a:pt x="813777" y="38482"/>
                  </a:lnTo>
                  <a:lnTo>
                    <a:pt x="779539" y="12447"/>
                  </a:lnTo>
                  <a:lnTo>
                    <a:pt x="738356" y="0"/>
                  </a:lnTo>
                  <a:lnTo>
                    <a:pt x="693998" y="3400"/>
                  </a:lnTo>
                  <a:lnTo>
                    <a:pt x="653639" y="21756"/>
                  </a:lnTo>
                  <a:lnTo>
                    <a:pt x="623551" y="52493"/>
                  </a:lnTo>
                  <a:lnTo>
                    <a:pt x="606142" y="91681"/>
                  </a:lnTo>
                  <a:lnTo>
                    <a:pt x="603826" y="135393"/>
                  </a:lnTo>
                  <a:lnTo>
                    <a:pt x="616580" y="178059"/>
                  </a:lnTo>
                  <a:lnTo>
                    <a:pt x="643075" y="212270"/>
                  </a:lnTo>
                  <a:lnTo>
                    <a:pt x="680134" y="235010"/>
                  </a:lnTo>
                  <a:lnTo>
                    <a:pt x="724584" y="243261"/>
                  </a:lnTo>
                  <a:lnTo>
                    <a:pt x="739304" y="242105"/>
                  </a:lnTo>
                  <a:lnTo>
                    <a:pt x="754176" y="238838"/>
                  </a:lnTo>
                  <a:lnTo>
                    <a:pt x="768745" y="233761"/>
                  </a:lnTo>
                  <a:lnTo>
                    <a:pt x="782561" y="227177"/>
                  </a:lnTo>
                  <a:close/>
                </a:path>
                <a:path w="966470" h="969644">
                  <a:moveTo>
                    <a:pt x="826038" y="924248"/>
                  </a:moveTo>
                  <a:lnTo>
                    <a:pt x="826038" y="969325"/>
                  </a:lnTo>
                  <a:lnTo>
                    <a:pt x="140086" y="969325"/>
                  </a:lnTo>
                  <a:lnTo>
                    <a:pt x="140086" y="924248"/>
                  </a:lnTo>
                  <a:lnTo>
                    <a:pt x="143878" y="874095"/>
                  </a:lnTo>
                  <a:lnTo>
                    <a:pt x="154920" y="826021"/>
                  </a:lnTo>
                  <a:lnTo>
                    <a:pt x="172707" y="780676"/>
                  </a:lnTo>
                  <a:lnTo>
                    <a:pt x="196736" y="738709"/>
                  </a:lnTo>
                  <a:lnTo>
                    <a:pt x="226505" y="700769"/>
                  </a:lnTo>
                  <a:lnTo>
                    <a:pt x="261508" y="667506"/>
                  </a:lnTo>
                  <a:lnTo>
                    <a:pt x="301243" y="639568"/>
                  </a:lnTo>
                  <a:lnTo>
                    <a:pt x="345207" y="617606"/>
                  </a:lnTo>
                  <a:lnTo>
                    <a:pt x="392895" y="602269"/>
                  </a:lnTo>
                  <a:lnTo>
                    <a:pt x="436893" y="619470"/>
                  </a:lnTo>
                  <a:lnTo>
                    <a:pt x="482858" y="625204"/>
                  </a:lnTo>
                  <a:lnTo>
                    <a:pt x="528525" y="619470"/>
                  </a:lnTo>
                  <a:lnTo>
                    <a:pt x="571631" y="602269"/>
                  </a:lnTo>
                  <a:lnTo>
                    <a:pt x="619792" y="617606"/>
                  </a:lnTo>
                  <a:lnTo>
                    <a:pt x="664124" y="639568"/>
                  </a:lnTo>
                  <a:lnTo>
                    <a:pt x="704137" y="667506"/>
                  </a:lnTo>
                  <a:lnTo>
                    <a:pt x="739341" y="700769"/>
                  </a:lnTo>
                  <a:lnTo>
                    <a:pt x="769244" y="738709"/>
                  </a:lnTo>
                  <a:lnTo>
                    <a:pt x="793355" y="780676"/>
                  </a:lnTo>
                  <a:lnTo>
                    <a:pt x="811185" y="826021"/>
                  </a:lnTo>
                  <a:lnTo>
                    <a:pt x="822243" y="874095"/>
                  </a:lnTo>
                  <a:lnTo>
                    <a:pt x="826038" y="924248"/>
                  </a:lnTo>
                  <a:close/>
                </a:path>
                <a:path w="966470" h="969644">
                  <a:moveTo>
                    <a:pt x="826038" y="924248"/>
                  </a:moveTo>
                  <a:lnTo>
                    <a:pt x="826038" y="924248"/>
                  </a:lnTo>
                </a:path>
                <a:path w="966470" h="969644">
                  <a:moveTo>
                    <a:pt x="563566" y="602269"/>
                  </a:moveTo>
                  <a:lnTo>
                    <a:pt x="600505" y="575758"/>
                  </a:lnTo>
                  <a:lnTo>
                    <a:pt x="628382" y="541095"/>
                  </a:lnTo>
                  <a:lnTo>
                    <a:pt x="645991" y="500396"/>
                  </a:lnTo>
                  <a:lnTo>
                    <a:pt x="652129" y="455779"/>
                  </a:lnTo>
                  <a:lnTo>
                    <a:pt x="646062" y="407274"/>
                  </a:lnTo>
                  <a:lnTo>
                    <a:pt x="627167" y="363715"/>
                  </a:lnTo>
                  <a:lnTo>
                    <a:pt x="597297" y="327344"/>
                  </a:lnTo>
                  <a:lnTo>
                    <a:pt x="558305" y="300399"/>
                  </a:lnTo>
                  <a:lnTo>
                    <a:pt x="512045" y="285121"/>
                  </a:lnTo>
                  <a:lnTo>
                    <a:pt x="463362" y="283535"/>
                  </a:lnTo>
                  <a:lnTo>
                    <a:pt x="417465" y="295244"/>
                  </a:lnTo>
                  <a:lnTo>
                    <a:pt x="376746" y="318855"/>
                  </a:lnTo>
                  <a:lnTo>
                    <a:pt x="343599" y="352973"/>
                  </a:lnTo>
                  <a:lnTo>
                    <a:pt x="320419" y="396205"/>
                  </a:lnTo>
                  <a:lnTo>
                    <a:pt x="311160" y="444059"/>
                  </a:lnTo>
                  <a:lnTo>
                    <a:pt x="315505" y="491221"/>
                  </a:lnTo>
                  <a:lnTo>
                    <a:pt x="332370" y="535061"/>
                  </a:lnTo>
                  <a:lnTo>
                    <a:pt x="360673" y="572953"/>
                  </a:lnTo>
                  <a:lnTo>
                    <a:pt x="399330" y="602269"/>
                  </a:lnTo>
                  <a:lnTo>
                    <a:pt x="439708" y="618566"/>
                  </a:lnTo>
                  <a:lnTo>
                    <a:pt x="482051" y="623998"/>
                  </a:lnTo>
                  <a:lnTo>
                    <a:pt x="524092" y="618566"/>
                  </a:lnTo>
                  <a:lnTo>
                    <a:pt x="563566" y="602269"/>
                  </a:lnTo>
                  <a:close/>
                </a:path>
              </a:pathLst>
            </a:custGeom>
            <a:ln w="418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971537" y="1237487"/>
              <a:ext cx="114300" cy="681355"/>
            </a:xfrm>
            <a:custGeom>
              <a:avLst/>
              <a:gdLst/>
              <a:ahLst/>
              <a:cxnLst/>
              <a:rect l="l" t="t" r="r" b="b"/>
              <a:pathLst>
                <a:path w="114300" h="681355">
                  <a:moveTo>
                    <a:pt x="76200" y="0"/>
                  </a:moveTo>
                  <a:lnTo>
                    <a:pt x="38100" y="0"/>
                  </a:lnTo>
                  <a:lnTo>
                    <a:pt x="38100" y="57150"/>
                  </a:lnTo>
                  <a:lnTo>
                    <a:pt x="76200" y="57150"/>
                  </a:lnTo>
                  <a:lnTo>
                    <a:pt x="76200" y="0"/>
                  </a:lnTo>
                  <a:close/>
                </a:path>
                <a:path w="114300" h="681355">
                  <a:moveTo>
                    <a:pt x="76200" y="95250"/>
                  </a:moveTo>
                  <a:lnTo>
                    <a:pt x="38100" y="95250"/>
                  </a:lnTo>
                  <a:lnTo>
                    <a:pt x="38100" y="133350"/>
                  </a:lnTo>
                  <a:lnTo>
                    <a:pt x="76200" y="133350"/>
                  </a:lnTo>
                  <a:lnTo>
                    <a:pt x="76200" y="95250"/>
                  </a:lnTo>
                  <a:close/>
                </a:path>
                <a:path w="114300" h="681355">
                  <a:moveTo>
                    <a:pt x="76200" y="171450"/>
                  </a:moveTo>
                  <a:lnTo>
                    <a:pt x="38100" y="171450"/>
                  </a:lnTo>
                  <a:lnTo>
                    <a:pt x="38100" y="209550"/>
                  </a:lnTo>
                  <a:lnTo>
                    <a:pt x="76200" y="209550"/>
                  </a:lnTo>
                  <a:lnTo>
                    <a:pt x="76200" y="171450"/>
                  </a:lnTo>
                  <a:close/>
                </a:path>
                <a:path w="114300" h="681355">
                  <a:moveTo>
                    <a:pt x="76200" y="247650"/>
                  </a:moveTo>
                  <a:lnTo>
                    <a:pt x="38100" y="247650"/>
                  </a:lnTo>
                  <a:lnTo>
                    <a:pt x="38100" y="285750"/>
                  </a:lnTo>
                  <a:lnTo>
                    <a:pt x="76200" y="285750"/>
                  </a:lnTo>
                  <a:lnTo>
                    <a:pt x="76200" y="247650"/>
                  </a:lnTo>
                  <a:close/>
                </a:path>
                <a:path w="114300" h="681355">
                  <a:moveTo>
                    <a:pt x="76200" y="323850"/>
                  </a:moveTo>
                  <a:lnTo>
                    <a:pt x="38100" y="323850"/>
                  </a:lnTo>
                  <a:lnTo>
                    <a:pt x="38100" y="361950"/>
                  </a:lnTo>
                  <a:lnTo>
                    <a:pt x="76200" y="361950"/>
                  </a:lnTo>
                  <a:lnTo>
                    <a:pt x="76200" y="323850"/>
                  </a:lnTo>
                  <a:close/>
                </a:path>
                <a:path w="114300" h="681355">
                  <a:moveTo>
                    <a:pt x="76200" y="400050"/>
                  </a:moveTo>
                  <a:lnTo>
                    <a:pt x="38100" y="400050"/>
                  </a:lnTo>
                  <a:lnTo>
                    <a:pt x="38100" y="438150"/>
                  </a:lnTo>
                  <a:lnTo>
                    <a:pt x="76200" y="438150"/>
                  </a:lnTo>
                  <a:lnTo>
                    <a:pt x="76200" y="400050"/>
                  </a:lnTo>
                  <a:close/>
                </a:path>
                <a:path w="114300" h="681355">
                  <a:moveTo>
                    <a:pt x="76200" y="476250"/>
                  </a:moveTo>
                  <a:lnTo>
                    <a:pt x="38100" y="476250"/>
                  </a:lnTo>
                  <a:lnTo>
                    <a:pt x="38100" y="514349"/>
                  </a:lnTo>
                  <a:lnTo>
                    <a:pt x="76200" y="514349"/>
                  </a:lnTo>
                  <a:lnTo>
                    <a:pt x="76200" y="476250"/>
                  </a:lnTo>
                  <a:close/>
                </a:path>
                <a:path w="114300" h="681355">
                  <a:moveTo>
                    <a:pt x="38100" y="567054"/>
                  </a:moveTo>
                  <a:lnTo>
                    <a:pt x="0" y="567054"/>
                  </a:lnTo>
                  <a:lnTo>
                    <a:pt x="57150" y="681354"/>
                  </a:lnTo>
                  <a:lnTo>
                    <a:pt x="104775" y="586104"/>
                  </a:lnTo>
                  <a:lnTo>
                    <a:pt x="38100" y="586104"/>
                  </a:lnTo>
                  <a:lnTo>
                    <a:pt x="38100" y="567054"/>
                  </a:lnTo>
                  <a:close/>
                </a:path>
                <a:path w="114300" h="681355">
                  <a:moveTo>
                    <a:pt x="76200" y="552449"/>
                  </a:moveTo>
                  <a:lnTo>
                    <a:pt x="38100" y="552449"/>
                  </a:lnTo>
                  <a:lnTo>
                    <a:pt x="38100" y="586104"/>
                  </a:lnTo>
                  <a:lnTo>
                    <a:pt x="76200" y="586104"/>
                  </a:lnTo>
                  <a:lnTo>
                    <a:pt x="76200" y="552449"/>
                  </a:lnTo>
                  <a:close/>
                </a:path>
                <a:path w="114300" h="681355">
                  <a:moveTo>
                    <a:pt x="114300" y="567054"/>
                  </a:moveTo>
                  <a:lnTo>
                    <a:pt x="76200" y="567054"/>
                  </a:lnTo>
                  <a:lnTo>
                    <a:pt x="76200" y="586104"/>
                  </a:lnTo>
                  <a:lnTo>
                    <a:pt x="104775" y="586104"/>
                  </a:lnTo>
                  <a:lnTo>
                    <a:pt x="114300" y="567054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/>
          <p:nvPr/>
        </p:nvSpPr>
        <p:spPr>
          <a:xfrm>
            <a:off x="8054869" y="1926844"/>
            <a:ext cx="1386183" cy="2175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058404" y="2334514"/>
            <a:ext cx="1193800" cy="165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058562" y="2695320"/>
            <a:ext cx="1193641" cy="1649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626731" y="2932810"/>
            <a:ext cx="805180" cy="391795"/>
          </a:xfrm>
          <a:custGeom>
            <a:avLst/>
            <a:gdLst/>
            <a:ahLst/>
            <a:cxnLst/>
            <a:rect l="l" t="t" r="r" b="b"/>
            <a:pathLst>
              <a:path w="805179" h="391795">
                <a:moveTo>
                  <a:pt x="16001" y="0"/>
                </a:moveTo>
                <a:lnTo>
                  <a:pt x="0" y="34543"/>
                </a:lnTo>
                <a:lnTo>
                  <a:pt x="51816" y="58674"/>
                </a:lnTo>
                <a:lnTo>
                  <a:pt x="67818" y="24129"/>
                </a:lnTo>
                <a:lnTo>
                  <a:pt x="16001" y="0"/>
                </a:lnTo>
                <a:close/>
              </a:path>
              <a:path w="805179" h="391795">
                <a:moveTo>
                  <a:pt x="102362" y="40131"/>
                </a:moveTo>
                <a:lnTo>
                  <a:pt x="86360" y="74675"/>
                </a:lnTo>
                <a:lnTo>
                  <a:pt x="120903" y="90804"/>
                </a:lnTo>
                <a:lnTo>
                  <a:pt x="136905" y="56261"/>
                </a:lnTo>
                <a:lnTo>
                  <a:pt x="102362" y="40131"/>
                </a:lnTo>
                <a:close/>
              </a:path>
              <a:path w="805179" h="391795">
                <a:moveTo>
                  <a:pt x="171450" y="72262"/>
                </a:moveTo>
                <a:lnTo>
                  <a:pt x="155448" y="106806"/>
                </a:lnTo>
                <a:lnTo>
                  <a:pt x="189992" y="122936"/>
                </a:lnTo>
                <a:lnTo>
                  <a:pt x="205994" y="88391"/>
                </a:lnTo>
                <a:lnTo>
                  <a:pt x="171450" y="72262"/>
                </a:lnTo>
                <a:close/>
              </a:path>
              <a:path w="805179" h="391795">
                <a:moveTo>
                  <a:pt x="240538" y="104393"/>
                </a:moveTo>
                <a:lnTo>
                  <a:pt x="224536" y="138937"/>
                </a:lnTo>
                <a:lnTo>
                  <a:pt x="259079" y="155066"/>
                </a:lnTo>
                <a:lnTo>
                  <a:pt x="275082" y="120523"/>
                </a:lnTo>
                <a:lnTo>
                  <a:pt x="240538" y="104393"/>
                </a:lnTo>
                <a:close/>
              </a:path>
              <a:path w="805179" h="391795">
                <a:moveTo>
                  <a:pt x="309625" y="136525"/>
                </a:moveTo>
                <a:lnTo>
                  <a:pt x="293624" y="171068"/>
                </a:lnTo>
                <a:lnTo>
                  <a:pt x="328168" y="187198"/>
                </a:lnTo>
                <a:lnTo>
                  <a:pt x="344170" y="152653"/>
                </a:lnTo>
                <a:lnTo>
                  <a:pt x="309625" y="136525"/>
                </a:lnTo>
                <a:close/>
              </a:path>
              <a:path w="805179" h="391795">
                <a:moveTo>
                  <a:pt x="378714" y="168655"/>
                </a:moveTo>
                <a:lnTo>
                  <a:pt x="362712" y="203200"/>
                </a:lnTo>
                <a:lnTo>
                  <a:pt x="397255" y="219328"/>
                </a:lnTo>
                <a:lnTo>
                  <a:pt x="413258" y="184785"/>
                </a:lnTo>
                <a:lnTo>
                  <a:pt x="378714" y="168655"/>
                </a:lnTo>
                <a:close/>
              </a:path>
              <a:path w="805179" h="391795">
                <a:moveTo>
                  <a:pt x="447801" y="200787"/>
                </a:moveTo>
                <a:lnTo>
                  <a:pt x="431800" y="235330"/>
                </a:lnTo>
                <a:lnTo>
                  <a:pt x="466344" y="251460"/>
                </a:lnTo>
                <a:lnTo>
                  <a:pt x="482346" y="216915"/>
                </a:lnTo>
                <a:lnTo>
                  <a:pt x="447801" y="200787"/>
                </a:lnTo>
                <a:close/>
              </a:path>
              <a:path w="805179" h="391795">
                <a:moveTo>
                  <a:pt x="516890" y="233044"/>
                </a:moveTo>
                <a:lnTo>
                  <a:pt x="500888" y="267588"/>
                </a:lnTo>
                <a:lnTo>
                  <a:pt x="535432" y="283590"/>
                </a:lnTo>
                <a:lnTo>
                  <a:pt x="551434" y="249047"/>
                </a:lnTo>
                <a:lnTo>
                  <a:pt x="516890" y="233044"/>
                </a:lnTo>
                <a:close/>
              </a:path>
              <a:path w="805179" h="391795">
                <a:moveTo>
                  <a:pt x="585977" y="265175"/>
                </a:moveTo>
                <a:lnTo>
                  <a:pt x="569976" y="299719"/>
                </a:lnTo>
                <a:lnTo>
                  <a:pt x="604520" y="315722"/>
                </a:lnTo>
                <a:lnTo>
                  <a:pt x="620522" y="281177"/>
                </a:lnTo>
                <a:lnTo>
                  <a:pt x="585977" y="265175"/>
                </a:lnTo>
                <a:close/>
              </a:path>
              <a:path w="805179" h="391795">
                <a:moveTo>
                  <a:pt x="725424" y="287909"/>
                </a:moveTo>
                <a:lnTo>
                  <a:pt x="677164" y="391540"/>
                </a:lnTo>
                <a:lnTo>
                  <a:pt x="804926" y="387985"/>
                </a:lnTo>
                <a:lnTo>
                  <a:pt x="786765" y="365125"/>
                </a:lnTo>
                <a:lnTo>
                  <a:pt x="710565" y="365125"/>
                </a:lnTo>
                <a:lnTo>
                  <a:pt x="708151" y="363981"/>
                </a:lnTo>
                <a:lnTo>
                  <a:pt x="724153" y="329438"/>
                </a:lnTo>
                <a:lnTo>
                  <a:pt x="758415" y="329438"/>
                </a:lnTo>
                <a:lnTo>
                  <a:pt x="725424" y="287909"/>
                </a:lnTo>
                <a:close/>
              </a:path>
              <a:path w="805179" h="391795">
                <a:moveTo>
                  <a:pt x="724153" y="329438"/>
                </a:moveTo>
                <a:lnTo>
                  <a:pt x="708151" y="363981"/>
                </a:lnTo>
                <a:lnTo>
                  <a:pt x="710565" y="365125"/>
                </a:lnTo>
                <a:lnTo>
                  <a:pt x="726694" y="330580"/>
                </a:lnTo>
                <a:lnTo>
                  <a:pt x="724153" y="329438"/>
                </a:lnTo>
                <a:close/>
              </a:path>
              <a:path w="805179" h="391795">
                <a:moveTo>
                  <a:pt x="758415" y="329438"/>
                </a:moveTo>
                <a:lnTo>
                  <a:pt x="724153" y="329438"/>
                </a:lnTo>
                <a:lnTo>
                  <a:pt x="726694" y="330580"/>
                </a:lnTo>
                <a:lnTo>
                  <a:pt x="710565" y="365125"/>
                </a:lnTo>
                <a:lnTo>
                  <a:pt x="786765" y="365125"/>
                </a:lnTo>
                <a:lnTo>
                  <a:pt x="758415" y="329438"/>
                </a:lnTo>
                <a:close/>
              </a:path>
              <a:path w="805179" h="391795">
                <a:moveTo>
                  <a:pt x="655066" y="297306"/>
                </a:moveTo>
                <a:lnTo>
                  <a:pt x="639064" y="331850"/>
                </a:lnTo>
                <a:lnTo>
                  <a:pt x="673608" y="347852"/>
                </a:lnTo>
                <a:lnTo>
                  <a:pt x="689610" y="313309"/>
                </a:lnTo>
                <a:lnTo>
                  <a:pt x="655066" y="29730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5688329" y="2071151"/>
            <a:ext cx="1819275" cy="1253490"/>
            <a:chOff x="5688329" y="2071151"/>
            <a:chExt cx="1819275" cy="1253490"/>
          </a:xfrm>
        </p:grpSpPr>
        <p:sp>
          <p:nvSpPr>
            <p:cNvPr id="18" name="object 18"/>
            <p:cNvSpPr/>
            <p:nvPr/>
          </p:nvSpPr>
          <p:spPr>
            <a:xfrm>
              <a:off x="6529578" y="2071153"/>
              <a:ext cx="977900" cy="965200"/>
            </a:xfrm>
            <a:custGeom>
              <a:avLst/>
              <a:gdLst/>
              <a:ahLst/>
              <a:cxnLst/>
              <a:rect l="l" t="t" r="r" b="b"/>
              <a:pathLst>
                <a:path w="977900" h="965200">
                  <a:moveTo>
                    <a:pt x="469823" y="541909"/>
                  </a:moveTo>
                  <a:lnTo>
                    <a:pt x="469011" y="524408"/>
                  </a:lnTo>
                  <a:lnTo>
                    <a:pt x="464489" y="507580"/>
                  </a:lnTo>
                  <a:lnTo>
                    <a:pt x="456399" y="492137"/>
                  </a:lnTo>
                  <a:lnTo>
                    <a:pt x="453732" y="489051"/>
                  </a:lnTo>
                  <a:lnTo>
                    <a:pt x="444855" y="478764"/>
                  </a:lnTo>
                  <a:lnTo>
                    <a:pt x="429755" y="468071"/>
                  </a:lnTo>
                  <a:lnTo>
                    <a:pt x="413296" y="460400"/>
                  </a:lnTo>
                  <a:lnTo>
                    <a:pt x="410286" y="459663"/>
                  </a:lnTo>
                  <a:lnTo>
                    <a:pt x="395719" y="456044"/>
                  </a:lnTo>
                  <a:lnTo>
                    <a:pt x="377329" y="455256"/>
                  </a:lnTo>
                  <a:lnTo>
                    <a:pt x="367411" y="455536"/>
                  </a:lnTo>
                  <a:lnTo>
                    <a:pt x="357505" y="456361"/>
                  </a:lnTo>
                  <a:lnTo>
                    <a:pt x="347599" y="457733"/>
                  </a:lnTo>
                  <a:lnTo>
                    <a:pt x="337680" y="459663"/>
                  </a:lnTo>
                  <a:lnTo>
                    <a:pt x="342087" y="377418"/>
                  </a:lnTo>
                  <a:lnTo>
                    <a:pt x="456603" y="377418"/>
                  </a:lnTo>
                  <a:lnTo>
                    <a:pt x="456603" y="345122"/>
                  </a:lnTo>
                  <a:lnTo>
                    <a:pt x="308305" y="345122"/>
                  </a:lnTo>
                  <a:lnTo>
                    <a:pt x="300977" y="465543"/>
                  </a:lnTo>
                  <a:lnTo>
                    <a:pt x="300977" y="493445"/>
                  </a:lnTo>
                  <a:lnTo>
                    <a:pt x="316611" y="491515"/>
                  </a:lnTo>
                  <a:lnTo>
                    <a:pt x="332536" y="490143"/>
                  </a:lnTo>
                  <a:lnTo>
                    <a:pt x="348462" y="489318"/>
                  </a:lnTo>
                  <a:lnTo>
                    <a:pt x="364109" y="489051"/>
                  </a:lnTo>
                  <a:lnTo>
                    <a:pt x="377278" y="489051"/>
                  </a:lnTo>
                  <a:lnTo>
                    <a:pt x="414032" y="502259"/>
                  </a:lnTo>
                  <a:lnTo>
                    <a:pt x="428713" y="543382"/>
                  </a:lnTo>
                  <a:lnTo>
                    <a:pt x="428459" y="554329"/>
                  </a:lnTo>
                  <a:lnTo>
                    <a:pt x="402107" y="589648"/>
                  </a:lnTo>
                  <a:lnTo>
                    <a:pt x="378485" y="596252"/>
                  </a:lnTo>
                  <a:lnTo>
                    <a:pt x="365582" y="596252"/>
                  </a:lnTo>
                  <a:lnTo>
                    <a:pt x="346011" y="595198"/>
                  </a:lnTo>
                  <a:lnTo>
                    <a:pt x="326847" y="592213"/>
                  </a:lnTo>
                  <a:lnTo>
                    <a:pt x="307975" y="587578"/>
                  </a:lnTo>
                  <a:lnTo>
                    <a:pt x="289229" y="581571"/>
                  </a:lnTo>
                  <a:lnTo>
                    <a:pt x="287756" y="613867"/>
                  </a:lnTo>
                  <a:lnTo>
                    <a:pt x="306730" y="621563"/>
                  </a:lnTo>
                  <a:lnTo>
                    <a:pt x="326123" y="626910"/>
                  </a:lnTo>
                  <a:lnTo>
                    <a:pt x="345782" y="629767"/>
                  </a:lnTo>
                  <a:lnTo>
                    <a:pt x="365582" y="630021"/>
                  </a:lnTo>
                  <a:lnTo>
                    <a:pt x="385533" y="629246"/>
                  </a:lnTo>
                  <a:lnTo>
                    <a:pt x="405218" y="624890"/>
                  </a:lnTo>
                  <a:lnTo>
                    <a:pt x="423799" y="617232"/>
                  </a:lnTo>
                  <a:lnTo>
                    <a:pt x="440461" y="606539"/>
                  </a:lnTo>
                  <a:lnTo>
                    <a:pt x="450151" y="596252"/>
                  </a:lnTo>
                  <a:lnTo>
                    <a:pt x="453097" y="593128"/>
                  </a:lnTo>
                  <a:lnTo>
                    <a:pt x="462292" y="577519"/>
                  </a:lnTo>
                  <a:lnTo>
                    <a:pt x="467918" y="560273"/>
                  </a:lnTo>
                  <a:lnTo>
                    <a:pt x="469823" y="541909"/>
                  </a:lnTo>
                  <a:close/>
                </a:path>
                <a:path w="977900" h="965200">
                  <a:moveTo>
                    <a:pt x="703262" y="544842"/>
                  </a:moveTo>
                  <a:lnTo>
                    <a:pt x="690460" y="498386"/>
                  </a:lnTo>
                  <a:lnTo>
                    <a:pt x="650405" y="469582"/>
                  </a:lnTo>
                  <a:lnTo>
                    <a:pt x="616635" y="464083"/>
                  </a:lnTo>
                  <a:lnTo>
                    <a:pt x="609282" y="464083"/>
                  </a:lnTo>
                  <a:lnTo>
                    <a:pt x="691515" y="375958"/>
                  </a:lnTo>
                  <a:lnTo>
                    <a:pt x="691515" y="345122"/>
                  </a:lnTo>
                  <a:lnTo>
                    <a:pt x="527075" y="345122"/>
                  </a:lnTo>
                  <a:lnTo>
                    <a:pt x="527075" y="377418"/>
                  </a:lnTo>
                  <a:lnTo>
                    <a:pt x="647458" y="377418"/>
                  </a:lnTo>
                  <a:lnTo>
                    <a:pt x="562317" y="469938"/>
                  </a:lnTo>
                  <a:lnTo>
                    <a:pt x="562317" y="496379"/>
                  </a:lnTo>
                  <a:lnTo>
                    <a:pt x="571373" y="495528"/>
                  </a:lnTo>
                  <a:lnTo>
                    <a:pt x="580847" y="495096"/>
                  </a:lnTo>
                  <a:lnTo>
                    <a:pt x="590600" y="494931"/>
                  </a:lnTo>
                  <a:lnTo>
                    <a:pt x="600684" y="494931"/>
                  </a:lnTo>
                  <a:lnTo>
                    <a:pt x="627468" y="497941"/>
                  </a:lnTo>
                  <a:lnTo>
                    <a:pt x="646734" y="507022"/>
                  </a:lnTo>
                  <a:lnTo>
                    <a:pt x="658291" y="522173"/>
                  </a:lnTo>
                  <a:lnTo>
                    <a:pt x="662139" y="543382"/>
                  </a:lnTo>
                  <a:lnTo>
                    <a:pt x="661898" y="554329"/>
                  </a:lnTo>
                  <a:lnTo>
                    <a:pt x="635355" y="589648"/>
                  </a:lnTo>
                  <a:lnTo>
                    <a:pt x="611314" y="596252"/>
                  </a:lnTo>
                  <a:lnTo>
                    <a:pt x="599020" y="596252"/>
                  </a:lnTo>
                  <a:lnTo>
                    <a:pt x="579475" y="595198"/>
                  </a:lnTo>
                  <a:lnTo>
                    <a:pt x="560476" y="592213"/>
                  </a:lnTo>
                  <a:lnTo>
                    <a:pt x="542036" y="587578"/>
                  </a:lnTo>
                  <a:lnTo>
                    <a:pt x="524141" y="581571"/>
                  </a:lnTo>
                  <a:lnTo>
                    <a:pt x="524141" y="615340"/>
                  </a:lnTo>
                  <a:lnTo>
                    <a:pt x="542036" y="622198"/>
                  </a:lnTo>
                  <a:lnTo>
                    <a:pt x="560476" y="627278"/>
                  </a:lnTo>
                  <a:lnTo>
                    <a:pt x="579475" y="630428"/>
                  </a:lnTo>
                  <a:lnTo>
                    <a:pt x="599020" y="631507"/>
                  </a:lnTo>
                  <a:lnTo>
                    <a:pt x="619620" y="630720"/>
                  </a:lnTo>
                  <a:lnTo>
                    <a:pt x="658063" y="618693"/>
                  </a:lnTo>
                  <a:lnTo>
                    <a:pt x="697026" y="580275"/>
                  </a:lnTo>
                  <a:lnTo>
                    <a:pt x="702208" y="563181"/>
                  </a:lnTo>
                  <a:lnTo>
                    <a:pt x="703262" y="544842"/>
                  </a:lnTo>
                  <a:close/>
                </a:path>
                <a:path w="977900" h="965200">
                  <a:moveTo>
                    <a:pt x="880910" y="628548"/>
                  </a:moveTo>
                  <a:lnTo>
                    <a:pt x="877811" y="597903"/>
                  </a:lnTo>
                  <a:lnTo>
                    <a:pt x="869353" y="570547"/>
                  </a:lnTo>
                  <a:lnTo>
                    <a:pt x="856754" y="544296"/>
                  </a:lnTo>
                  <a:lnTo>
                    <a:pt x="839800" y="514324"/>
                  </a:lnTo>
                  <a:lnTo>
                    <a:pt x="839800" y="628548"/>
                  </a:lnTo>
                  <a:lnTo>
                    <a:pt x="820826" y="672439"/>
                  </a:lnTo>
                  <a:lnTo>
                    <a:pt x="777214" y="701992"/>
                  </a:lnTo>
                  <a:lnTo>
                    <a:pt x="728929" y="719429"/>
                  </a:lnTo>
                  <a:lnTo>
                    <a:pt x="695921" y="726960"/>
                  </a:lnTo>
                  <a:lnTo>
                    <a:pt x="641451" y="740168"/>
                  </a:lnTo>
                  <a:lnTo>
                    <a:pt x="588365" y="757796"/>
                  </a:lnTo>
                  <a:lnTo>
                    <a:pt x="536930" y="779830"/>
                  </a:lnTo>
                  <a:lnTo>
                    <a:pt x="487426" y="806259"/>
                  </a:lnTo>
                  <a:lnTo>
                    <a:pt x="438099" y="779805"/>
                  </a:lnTo>
                  <a:lnTo>
                    <a:pt x="387223" y="757796"/>
                  </a:lnTo>
                  <a:lnTo>
                    <a:pt x="334645" y="740168"/>
                  </a:lnTo>
                  <a:lnTo>
                    <a:pt x="280416" y="726960"/>
                  </a:lnTo>
                  <a:lnTo>
                    <a:pt x="247396" y="719429"/>
                  </a:lnTo>
                  <a:lnTo>
                    <a:pt x="199110" y="701992"/>
                  </a:lnTo>
                  <a:lnTo>
                    <a:pt x="155511" y="672439"/>
                  </a:lnTo>
                  <a:lnTo>
                    <a:pt x="136537" y="628548"/>
                  </a:lnTo>
                  <a:lnTo>
                    <a:pt x="138925" y="604824"/>
                  </a:lnTo>
                  <a:lnTo>
                    <a:pt x="145707" y="583031"/>
                  </a:lnTo>
                  <a:lnTo>
                    <a:pt x="156362" y="561225"/>
                  </a:lnTo>
                  <a:lnTo>
                    <a:pt x="170307" y="537502"/>
                  </a:lnTo>
                  <a:lnTo>
                    <a:pt x="190627" y="501218"/>
                  </a:lnTo>
                  <a:lnTo>
                    <a:pt x="209575" y="459854"/>
                  </a:lnTo>
                  <a:lnTo>
                    <a:pt x="223570" y="412153"/>
                  </a:lnTo>
                  <a:lnTo>
                    <a:pt x="229019" y="356870"/>
                  </a:lnTo>
                  <a:lnTo>
                    <a:pt x="226047" y="313410"/>
                  </a:lnTo>
                  <a:lnTo>
                    <a:pt x="217284" y="271322"/>
                  </a:lnTo>
                  <a:lnTo>
                    <a:pt x="203009" y="230886"/>
                  </a:lnTo>
                  <a:lnTo>
                    <a:pt x="183515" y="192379"/>
                  </a:lnTo>
                  <a:lnTo>
                    <a:pt x="195262" y="177698"/>
                  </a:lnTo>
                  <a:lnTo>
                    <a:pt x="227952" y="192062"/>
                  </a:lnTo>
                  <a:lnTo>
                    <a:pt x="261886" y="202298"/>
                  </a:lnTo>
                  <a:lnTo>
                    <a:pt x="296633" y="208673"/>
                  </a:lnTo>
                  <a:lnTo>
                    <a:pt x="331800" y="211480"/>
                  </a:lnTo>
                  <a:lnTo>
                    <a:pt x="373278" y="208495"/>
                  </a:lnTo>
                  <a:lnTo>
                    <a:pt x="413664" y="199720"/>
                  </a:lnTo>
                  <a:lnTo>
                    <a:pt x="452386" y="185445"/>
                  </a:lnTo>
                  <a:lnTo>
                    <a:pt x="466902" y="177698"/>
                  </a:lnTo>
                  <a:lnTo>
                    <a:pt x="477875" y="171831"/>
                  </a:lnTo>
                  <a:lnTo>
                    <a:pt x="488899" y="165938"/>
                  </a:lnTo>
                  <a:lnTo>
                    <a:pt x="525399" y="185445"/>
                  </a:lnTo>
                  <a:lnTo>
                    <a:pt x="563968" y="199720"/>
                  </a:lnTo>
                  <a:lnTo>
                    <a:pt x="603897" y="208495"/>
                  </a:lnTo>
                  <a:lnTo>
                    <a:pt x="644525" y="211480"/>
                  </a:lnTo>
                  <a:lnTo>
                    <a:pt x="680542" y="208673"/>
                  </a:lnTo>
                  <a:lnTo>
                    <a:pt x="715733" y="202298"/>
                  </a:lnTo>
                  <a:lnTo>
                    <a:pt x="749833" y="192062"/>
                  </a:lnTo>
                  <a:lnTo>
                    <a:pt x="782548" y="177698"/>
                  </a:lnTo>
                  <a:lnTo>
                    <a:pt x="792810" y="192379"/>
                  </a:lnTo>
                  <a:lnTo>
                    <a:pt x="773315" y="230886"/>
                  </a:lnTo>
                  <a:lnTo>
                    <a:pt x="759053" y="271322"/>
                  </a:lnTo>
                  <a:lnTo>
                    <a:pt x="750290" y="313410"/>
                  </a:lnTo>
                  <a:lnTo>
                    <a:pt x="747306" y="356870"/>
                  </a:lnTo>
                  <a:lnTo>
                    <a:pt x="752970" y="412153"/>
                  </a:lnTo>
                  <a:lnTo>
                    <a:pt x="767308" y="459854"/>
                  </a:lnTo>
                  <a:lnTo>
                    <a:pt x="786320" y="501218"/>
                  </a:lnTo>
                  <a:lnTo>
                    <a:pt x="806018" y="537502"/>
                  </a:lnTo>
                  <a:lnTo>
                    <a:pt x="819975" y="561225"/>
                  </a:lnTo>
                  <a:lnTo>
                    <a:pt x="830618" y="583031"/>
                  </a:lnTo>
                  <a:lnTo>
                    <a:pt x="837412" y="604824"/>
                  </a:lnTo>
                  <a:lnTo>
                    <a:pt x="839800" y="628548"/>
                  </a:lnTo>
                  <a:lnTo>
                    <a:pt x="839800" y="514324"/>
                  </a:lnTo>
                  <a:lnTo>
                    <a:pt x="822477" y="483679"/>
                  </a:lnTo>
                  <a:lnTo>
                    <a:pt x="805472" y="446824"/>
                  </a:lnTo>
                  <a:lnTo>
                    <a:pt x="793165" y="405015"/>
                  </a:lnTo>
                  <a:lnTo>
                    <a:pt x="788416" y="356870"/>
                  </a:lnTo>
                  <a:lnTo>
                    <a:pt x="791413" y="315607"/>
                  </a:lnTo>
                  <a:lnTo>
                    <a:pt x="800341" y="275717"/>
                  </a:lnTo>
                  <a:lnTo>
                    <a:pt x="815047" y="237490"/>
                  </a:lnTo>
                  <a:lnTo>
                    <a:pt x="835406" y="201193"/>
                  </a:lnTo>
                  <a:lnTo>
                    <a:pt x="838339" y="193840"/>
                  </a:lnTo>
                  <a:lnTo>
                    <a:pt x="838339" y="185051"/>
                  </a:lnTo>
                  <a:lnTo>
                    <a:pt x="832446" y="179158"/>
                  </a:lnTo>
                  <a:lnTo>
                    <a:pt x="831316" y="177698"/>
                  </a:lnTo>
                  <a:lnTo>
                    <a:pt x="826744" y="171831"/>
                  </a:lnTo>
                  <a:lnTo>
                    <a:pt x="801624" y="139509"/>
                  </a:lnTo>
                  <a:lnTo>
                    <a:pt x="796518" y="135724"/>
                  </a:lnTo>
                  <a:lnTo>
                    <a:pt x="790435" y="133451"/>
                  </a:lnTo>
                  <a:lnTo>
                    <a:pt x="784072" y="133108"/>
                  </a:lnTo>
                  <a:lnTo>
                    <a:pt x="778129" y="135115"/>
                  </a:lnTo>
                  <a:lnTo>
                    <a:pt x="746518" y="150761"/>
                  </a:lnTo>
                  <a:lnTo>
                    <a:pt x="713536" y="162280"/>
                  </a:lnTo>
                  <a:lnTo>
                    <a:pt x="679450" y="169392"/>
                  </a:lnTo>
                  <a:lnTo>
                    <a:pt x="644525" y="171831"/>
                  </a:lnTo>
                  <a:lnTo>
                    <a:pt x="606145" y="168846"/>
                  </a:lnTo>
                  <a:lnTo>
                    <a:pt x="593775" y="165938"/>
                  </a:lnTo>
                  <a:lnTo>
                    <a:pt x="568731" y="160070"/>
                  </a:lnTo>
                  <a:lnTo>
                    <a:pt x="533247" y="145796"/>
                  </a:lnTo>
                  <a:lnTo>
                    <a:pt x="500646" y="126288"/>
                  </a:lnTo>
                  <a:lnTo>
                    <a:pt x="494919" y="122986"/>
                  </a:lnTo>
                  <a:lnTo>
                    <a:pt x="488899" y="121894"/>
                  </a:lnTo>
                  <a:lnTo>
                    <a:pt x="482892" y="122986"/>
                  </a:lnTo>
                  <a:lnTo>
                    <a:pt x="477151" y="126288"/>
                  </a:lnTo>
                  <a:lnTo>
                    <a:pt x="444550" y="145796"/>
                  </a:lnTo>
                  <a:lnTo>
                    <a:pt x="409067" y="160070"/>
                  </a:lnTo>
                  <a:lnTo>
                    <a:pt x="371640" y="168846"/>
                  </a:lnTo>
                  <a:lnTo>
                    <a:pt x="333260" y="171831"/>
                  </a:lnTo>
                  <a:lnTo>
                    <a:pt x="298373" y="168770"/>
                  </a:lnTo>
                  <a:lnTo>
                    <a:pt x="264452" y="161721"/>
                  </a:lnTo>
                  <a:lnTo>
                    <a:pt x="231889" y="150558"/>
                  </a:lnTo>
                  <a:lnTo>
                    <a:pt x="201129" y="135115"/>
                  </a:lnTo>
                  <a:lnTo>
                    <a:pt x="194348" y="132283"/>
                  </a:lnTo>
                  <a:lnTo>
                    <a:pt x="187553" y="132359"/>
                  </a:lnTo>
                  <a:lnTo>
                    <a:pt x="181317" y="134899"/>
                  </a:lnTo>
                  <a:lnTo>
                    <a:pt x="176174" y="139509"/>
                  </a:lnTo>
                  <a:lnTo>
                    <a:pt x="168236" y="149428"/>
                  </a:lnTo>
                  <a:lnTo>
                    <a:pt x="151688" y="169392"/>
                  </a:lnTo>
                  <a:lnTo>
                    <a:pt x="143878" y="179158"/>
                  </a:lnTo>
                  <a:lnTo>
                    <a:pt x="139471" y="185051"/>
                  </a:lnTo>
                  <a:lnTo>
                    <a:pt x="137998" y="193840"/>
                  </a:lnTo>
                  <a:lnTo>
                    <a:pt x="142405" y="201193"/>
                  </a:lnTo>
                  <a:lnTo>
                    <a:pt x="162750" y="237718"/>
                  </a:lnTo>
                  <a:lnTo>
                    <a:pt x="177457" y="276466"/>
                  </a:lnTo>
                  <a:lnTo>
                    <a:pt x="186385" y="316852"/>
                  </a:lnTo>
                  <a:lnTo>
                    <a:pt x="189395" y="358343"/>
                  </a:lnTo>
                  <a:lnTo>
                    <a:pt x="184429" y="406692"/>
                  </a:lnTo>
                  <a:lnTo>
                    <a:pt x="171767" y="448843"/>
                  </a:lnTo>
                  <a:lnTo>
                    <a:pt x="154698" y="485762"/>
                  </a:lnTo>
                  <a:lnTo>
                    <a:pt x="136537" y="518414"/>
                  </a:lnTo>
                  <a:lnTo>
                    <a:pt x="121056" y="545769"/>
                  </a:lnTo>
                  <a:lnTo>
                    <a:pt x="108458" y="572020"/>
                  </a:lnTo>
                  <a:lnTo>
                    <a:pt x="99987" y="599363"/>
                  </a:lnTo>
                  <a:lnTo>
                    <a:pt x="96901" y="630021"/>
                  </a:lnTo>
                  <a:lnTo>
                    <a:pt x="111277" y="680745"/>
                  </a:lnTo>
                  <a:lnTo>
                    <a:pt x="147078" y="717854"/>
                  </a:lnTo>
                  <a:lnTo>
                    <a:pt x="193306" y="743267"/>
                  </a:lnTo>
                  <a:lnTo>
                    <a:pt x="238975" y="758888"/>
                  </a:lnTo>
                  <a:lnTo>
                    <a:pt x="273075" y="766610"/>
                  </a:lnTo>
                  <a:lnTo>
                    <a:pt x="327355" y="779830"/>
                  </a:lnTo>
                  <a:lnTo>
                    <a:pt x="379704" y="797267"/>
                  </a:lnTo>
                  <a:lnTo>
                    <a:pt x="430199" y="818857"/>
                  </a:lnTo>
                  <a:lnTo>
                    <a:pt x="478612" y="844448"/>
                  </a:lnTo>
                  <a:lnTo>
                    <a:pt x="484505" y="847382"/>
                  </a:lnTo>
                  <a:lnTo>
                    <a:pt x="491832" y="847382"/>
                  </a:lnTo>
                  <a:lnTo>
                    <a:pt x="496252" y="845908"/>
                  </a:lnTo>
                  <a:lnTo>
                    <a:pt x="499173" y="844448"/>
                  </a:lnTo>
                  <a:lnTo>
                    <a:pt x="547611" y="818007"/>
                  </a:lnTo>
                  <a:lnTo>
                    <a:pt x="574535" y="806259"/>
                  </a:lnTo>
                  <a:lnTo>
                    <a:pt x="598093" y="795985"/>
                  </a:lnTo>
                  <a:lnTo>
                    <a:pt x="650519" y="778357"/>
                  </a:lnTo>
                  <a:lnTo>
                    <a:pt x="704735" y="765149"/>
                  </a:lnTo>
                  <a:lnTo>
                    <a:pt x="738835" y="758126"/>
                  </a:lnTo>
                  <a:lnTo>
                    <a:pt x="784504" y="742861"/>
                  </a:lnTo>
                  <a:lnTo>
                    <a:pt x="830732" y="717448"/>
                  </a:lnTo>
                  <a:lnTo>
                    <a:pt x="866533" y="679983"/>
                  </a:lnTo>
                  <a:lnTo>
                    <a:pt x="880910" y="628548"/>
                  </a:lnTo>
                  <a:close/>
                </a:path>
                <a:path w="977900" h="965200">
                  <a:moveTo>
                    <a:pt x="977798" y="628548"/>
                  </a:moveTo>
                  <a:lnTo>
                    <a:pt x="973696" y="585990"/>
                  </a:lnTo>
                  <a:lnTo>
                    <a:pt x="963676" y="544664"/>
                  </a:lnTo>
                  <a:lnTo>
                    <a:pt x="947877" y="505269"/>
                  </a:lnTo>
                  <a:lnTo>
                    <a:pt x="938161" y="488607"/>
                  </a:lnTo>
                  <a:lnTo>
                    <a:pt x="938161" y="628548"/>
                  </a:lnTo>
                  <a:lnTo>
                    <a:pt x="928484" y="683679"/>
                  </a:lnTo>
                  <a:lnTo>
                    <a:pt x="902868" y="727748"/>
                  </a:lnTo>
                  <a:lnTo>
                    <a:pt x="866394" y="761885"/>
                  </a:lnTo>
                  <a:lnTo>
                    <a:pt x="824128" y="787273"/>
                  </a:lnTo>
                  <a:lnTo>
                    <a:pt x="781177" y="805053"/>
                  </a:lnTo>
                  <a:lnTo>
                    <a:pt x="742607" y="816381"/>
                  </a:lnTo>
                  <a:lnTo>
                    <a:pt x="713524" y="822413"/>
                  </a:lnTo>
                  <a:lnTo>
                    <a:pt x="665645" y="834745"/>
                  </a:lnTo>
                  <a:lnTo>
                    <a:pt x="619023" y="850607"/>
                  </a:lnTo>
                  <a:lnTo>
                    <a:pt x="573887" y="870000"/>
                  </a:lnTo>
                  <a:lnTo>
                    <a:pt x="530440" y="892911"/>
                  </a:lnTo>
                  <a:lnTo>
                    <a:pt x="488899" y="919340"/>
                  </a:lnTo>
                  <a:lnTo>
                    <a:pt x="447344" y="892911"/>
                  </a:lnTo>
                  <a:lnTo>
                    <a:pt x="403809" y="870000"/>
                  </a:lnTo>
                  <a:lnTo>
                    <a:pt x="358457" y="850607"/>
                  </a:lnTo>
                  <a:lnTo>
                    <a:pt x="311404" y="834745"/>
                  </a:lnTo>
                  <a:lnTo>
                    <a:pt x="262801" y="822413"/>
                  </a:lnTo>
                  <a:lnTo>
                    <a:pt x="234251" y="816381"/>
                  </a:lnTo>
                  <a:lnTo>
                    <a:pt x="196088" y="805053"/>
                  </a:lnTo>
                  <a:lnTo>
                    <a:pt x="153390" y="787273"/>
                  </a:lnTo>
                  <a:lnTo>
                    <a:pt x="111290" y="761885"/>
                  </a:lnTo>
                  <a:lnTo>
                    <a:pt x="74891" y="727748"/>
                  </a:lnTo>
                  <a:lnTo>
                    <a:pt x="49301" y="683679"/>
                  </a:lnTo>
                  <a:lnTo>
                    <a:pt x="39636" y="628548"/>
                  </a:lnTo>
                  <a:lnTo>
                    <a:pt x="43675" y="587121"/>
                  </a:lnTo>
                  <a:lnTo>
                    <a:pt x="54317" y="551459"/>
                  </a:lnTo>
                  <a:lnTo>
                    <a:pt x="69367" y="519099"/>
                  </a:lnTo>
                  <a:lnTo>
                    <a:pt x="86614" y="487578"/>
                  </a:lnTo>
                  <a:lnTo>
                    <a:pt x="103022" y="458482"/>
                  </a:lnTo>
                  <a:lnTo>
                    <a:pt x="117627" y="427736"/>
                  </a:lnTo>
                  <a:lnTo>
                    <a:pt x="128117" y="394233"/>
                  </a:lnTo>
                  <a:lnTo>
                    <a:pt x="132130" y="356870"/>
                  </a:lnTo>
                  <a:lnTo>
                    <a:pt x="126466" y="310261"/>
                  </a:lnTo>
                  <a:lnTo>
                    <a:pt x="112128" y="266001"/>
                  </a:lnTo>
                  <a:lnTo>
                    <a:pt x="89801" y="225310"/>
                  </a:lnTo>
                  <a:lnTo>
                    <a:pt x="60185" y="189445"/>
                  </a:lnTo>
                  <a:lnTo>
                    <a:pt x="85102" y="159727"/>
                  </a:lnTo>
                  <a:lnTo>
                    <a:pt x="116344" y="121335"/>
                  </a:lnTo>
                  <a:lnTo>
                    <a:pt x="148145" y="81026"/>
                  </a:lnTo>
                  <a:lnTo>
                    <a:pt x="174713" y="45516"/>
                  </a:lnTo>
                  <a:lnTo>
                    <a:pt x="208965" y="73837"/>
                  </a:lnTo>
                  <a:lnTo>
                    <a:pt x="247205" y="94716"/>
                  </a:lnTo>
                  <a:lnTo>
                    <a:pt x="288467" y="107886"/>
                  </a:lnTo>
                  <a:lnTo>
                    <a:pt x="331800" y="113080"/>
                  </a:lnTo>
                  <a:lnTo>
                    <a:pt x="376999" y="108800"/>
                  </a:lnTo>
                  <a:lnTo>
                    <a:pt x="419163" y="94348"/>
                  </a:lnTo>
                  <a:lnTo>
                    <a:pt x="452335" y="73418"/>
                  </a:lnTo>
                  <a:lnTo>
                    <a:pt x="456920" y="70523"/>
                  </a:lnTo>
                  <a:lnTo>
                    <a:pt x="488899" y="38176"/>
                  </a:lnTo>
                  <a:lnTo>
                    <a:pt x="520852" y="70523"/>
                  </a:lnTo>
                  <a:lnTo>
                    <a:pt x="558457" y="94348"/>
                  </a:lnTo>
                  <a:lnTo>
                    <a:pt x="600176" y="108800"/>
                  </a:lnTo>
                  <a:lnTo>
                    <a:pt x="644525" y="113080"/>
                  </a:lnTo>
                  <a:lnTo>
                    <a:pt x="688695" y="107886"/>
                  </a:lnTo>
                  <a:lnTo>
                    <a:pt x="730237" y="94716"/>
                  </a:lnTo>
                  <a:lnTo>
                    <a:pt x="768197" y="73837"/>
                  </a:lnTo>
                  <a:lnTo>
                    <a:pt x="768692" y="73418"/>
                  </a:lnTo>
                  <a:lnTo>
                    <a:pt x="801624" y="45516"/>
                  </a:lnTo>
                  <a:lnTo>
                    <a:pt x="829030" y="81026"/>
                  </a:lnTo>
                  <a:lnTo>
                    <a:pt x="861275" y="121335"/>
                  </a:lnTo>
                  <a:lnTo>
                    <a:pt x="892683" y="159727"/>
                  </a:lnTo>
                  <a:lnTo>
                    <a:pt x="917613" y="189445"/>
                  </a:lnTo>
                  <a:lnTo>
                    <a:pt x="887996" y="225310"/>
                  </a:lnTo>
                  <a:lnTo>
                    <a:pt x="865670" y="266001"/>
                  </a:lnTo>
                  <a:lnTo>
                    <a:pt x="851331" y="310261"/>
                  </a:lnTo>
                  <a:lnTo>
                    <a:pt x="845667" y="356870"/>
                  </a:lnTo>
                  <a:lnTo>
                    <a:pt x="849680" y="394233"/>
                  </a:lnTo>
                  <a:lnTo>
                    <a:pt x="860171" y="427736"/>
                  </a:lnTo>
                  <a:lnTo>
                    <a:pt x="874776" y="458482"/>
                  </a:lnTo>
                  <a:lnTo>
                    <a:pt x="891184" y="487578"/>
                  </a:lnTo>
                  <a:lnTo>
                    <a:pt x="908443" y="519099"/>
                  </a:lnTo>
                  <a:lnTo>
                    <a:pt x="923480" y="551459"/>
                  </a:lnTo>
                  <a:lnTo>
                    <a:pt x="934123" y="587121"/>
                  </a:lnTo>
                  <a:lnTo>
                    <a:pt x="938161" y="628548"/>
                  </a:lnTo>
                  <a:lnTo>
                    <a:pt x="938161" y="488607"/>
                  </a:lnTo>
                  <a:lnTo>
                    <a:pt x="911567" y="441540"/>
                  </a:lnTo>
                  <a:lnTo>
                    <a:pt x="890092" y="387108"/>
                  </a:lnTo>
                  <a:lnTo>
                    <a:pt x="886790" y="356870"/>
                  </a:lnTo>
                  <a:lnTo>
                    <a:pt x="893279" y="314667"/>
                  </a:lnTo>
                  <a:lnTo>
                    <a:pt x="907884" y="274802"/>
                  </a:lnTo>
                  <a:lnTo>
                    <a:pt x="929932" y="238518"/>
                  </a:lnTo>
                  <a:lnTo>
                    <a:pt x="958723" y="207060"/>
                  </a:lnTo>
                  <a:lnTo>
                    <a:pt x="963726" y="200621"/>
                  </a:lnTo>
                  <a:lnTo>
                    <a:pt x="965695" y="192938"/>
                  </a:lnTo>
                  <a:lnTo>
                    <a:pt x="964920" y="184975"/>
                  </a:lnTo>
                  <a:lnTo>
                    <a:pt x="961656" y="177698"/>
                  </a:lnTo>
                  <a:lnTo>
                    <a:pt x="942505" y="154940"/>
                  </a:lnTo>
                  <a:lnTo>
                    <a:pt x="899807" y="103530"/>
                  </a:lnTo>
                  <a:lnTo>
                    <a:pt x="852424" y="45516"/>
                  </a:lnTo>
                  <a:lnTo>
                    <a:pt x="819238" y="2933"/>
                  </a:lnTo>
                  <a:lnTo>
                    <a:pt x="816305" y="0"/>
                  </a:lnTo>
                  <a:lnTo>
                    <a:pt x="790600" y="0"/>
                  </a:lnTo>
                  <a:lnTo>
                    <a:pt x="788416" y="1473"/>
                  </a:lnTo>
                  <a:lnTo>
                    <a:pt x="758901" y="30264"/>
                  </a:lnTo>
                  <a:lnTo>
                    <a:pt x="724179" y="52311"/>
                  </a:lnTo>
                  <a:lnTo>
                    <a:pt x="685584" y="66929"/>
                  </a:lnTo>
                  <a:lnTo>
                    <a:pt x="644525" y="73418"/>
                  </a:lnTo>
                  <a:lnTo>
                    <a:pt x="605802" y="68897"/>
                  </a:lnTo>
                  <a:lnTo>
                    <a:pt x="570382" y="54876"/>
                  </a:lnTo>
                  <a:lnTo>
                    <a:pt x="547458" y="38176"/>
                  </a:lnTo>
                  <a:lnTo>
                    <a:pt x="537171" y="30670"/>
                  </a:lnTo>
                  <a:lnTo>
                    <a:pt x="509092" y="0"/>
                  </a:lnTo>
                  <a:lnTo>
                    <a:pt x="468630" y="0"/>
                  </a:lnTo>
                  <a:lnTo>
                    <a:pt x="440639" y="30048"/>
                  </a:lnTo>
                  <a:lnTo>
                    <a:pt x="407416" y="54330"/>
                  </a:lnTo>
                  <a:lnTo>
                    <a:pt x="371995" y="68694"/>
                  </a:lnTo>
                  <a:lnTo>
                    <a:pt x="333260" y="73418"/>
                  </a:lnTo>
                  <a:lnTo>
                    <a:pt x="292201" y="66929"/>
                  </a:lnTo>
                  <a:lnTo>
                    <a:pt x="253619" y="52311"/>
                  </a:lnTo>
                  <a:lnTo>
                    <a:pt x="242912" y="45516"/>
                  </a:lnTo>
                  <a:lnTo>
                    <a:pt x="218884" y="30264"/>
                  </a:lnTo>
                  <a:lnTo>
                    <a:pt x="189395" y="1473"/>
                  </a:lnTo>
                  <a:lnTo>
                    <a:pt x="187198" y="0"/>
                  </a:lnTo>
                  <a:lnTo>
                    <a:pt x="161493" y="0"/>
                  </a:lnTo>
                  <a:lnTo>
                    <a:pt x="157086" y="2933"/>
                  </a:lnTo>
                  <a:lnTo>
                    <a:pt x="124955" y="45529"/>
                  </a:lnTo>
                  <a:lnTo>
                    <a:pt x="78359" y="103530"/>
                  </a:lnTo>
                  <a:lnTo>
                    <a:pt x="35890" y="154940"/>
                  </a:lnTo>
                  <a:lnTo>
                    <a:pt x="16141" y="177698"/>
                  </a:lnTo>
                  <a:lnTo>
                    <a:pt x="13208" y="182092"/>
                  </a:lnTo>
                  <a:lnTo>
                    <a:pt x="11734" y="187985"/>
                  </a:lnTo>
                  <a:lnTo>
                    <a:pt x="11734" y="198259"/>
                  </a:lnTo>
                  <a:lnTo>
                    <a:pt x="14681" y="204127"/>
                  </a:lnTo>
                  <a:lnTo>
                    <a:pt x="19075" y="207060"/>
                  </a:lnTo>
                  <a:lnTo>
                    <a:pt x="47866" y="238518"/>
                  </a:lnTo>
                  <a:lnTo>
                    <a:pt x="69913" y="274802"/>
                  </a:lnTo>
                  <a:lnTo>
                    <a:pt x="84531" y="314667"/>
                  </a:lnTo>
                  <a:lnTo>
                    <a:pt x="91020" y="356870"/>
                  </a:lnTo>
                  <a:lnTo>
                    <a:pt x="87718" y="387108"/>
                  </a:lnTo>
                  <a:lnTo>
                    <a:pt x="78905" y="414870"/>
                  </a:lnTo>
                  <a:lnTo>
                    <a:pt x="66243" y="441540"/>
                  </a:lnTo>
                  <a:lnTo>
                    <a:pt x="51384" y="468477"/>
                  </a:lnTo>
                  <a:lnTo>
                    <a:pt x="29933" y="505269"/>
                  </a:lnTo>
                  <a:lnTo>
                    <a:pt x="14122" y="544664"/>
                  </a:lnTo>
                  <a:lnTo>
                    <a:pt x="4102" y="585990"/>
                  </a:lnTo>
                  <a:lnTo>
                    <a:pt x="0" y="628548"/>
                  </a:lnTo>
                  <a:lnTo>
                    <a:pt x="4406" y="671182"/>
                  </a:lnTo>
                  <a:lnTo>
                    <a:pt x="17424" y="710704"/>
                  </a:lnTo>
                  <a:lnTo>
                    <a:pt x="38709" y="746785"/>
                  </a:lnTo>
                  <a:lnTo>
                    <a:pt x="67894" y="779081"/>
                  </a:lnTo>
                  <a:lnTo>
                    <a:pt x="104660" y="807250"/>
                  </a:lnTo>
                  <a:lnTo>
                    <a:pt x="148653" y="830948"/>
                  </a:lnTo>
                  <a:lnTo>
                    <a:pt x="199529" y="849820"/>
                  </a:lnTo>
                  <a:lnTo>
                    <a:pt x="256933" y="863536"/>
                  </a:lnTo>
                  <a:lnTo>
                    <a:pt x="303923" y="875309"/>
                  </a:lnTo>
                  <a:lnTo>
                    <a:pt x="349580" y="891095"/>
                  </a:lnTo>
                  <a:lnTo>
                    <a:pt x="393611" y="910691"/>
                  </a:lnTo>
                  <a:lnTo>
                    <a:pt x="435737" y="933881"/>
                  </a:lnTo>
                  <a:lnTo>
                    <a:pt x="480098" y="963396"/>
                  </a:lnTo>
                  <a:lnTo>
                    <a:pt x="484505" y="964869"/>
                  </a:lnTo>
                  <a:lnTo>
                    <a:pt x="493318" y="964869"/>
                  </a:lnTo>
                  <a:lnTo>
                    <a:pt x="497713" y="963396"/>
                  </a:lnTo>
                  <a:lnTo>
                    <a:pt x="500646" y="960462"/>
                  </a:lnTo>
                  <a:lnTo>
                    <a:pt x="541312" y="933881"/>
                  </a:lnTo>
                  <a:lnTo>
                    <a:pt x="568007" y="919340"/>
                  </a:lnTo>
                  <a:lnTo>
                    <a:pt x="583869" y="910691"/>
                  </a:lnTo>
                  <a:lnTo>
                    <a:pt x="628129" y="891095"/>
                  </a:lnTo>
                  <a:lnTo>
                    <a:pt x="673874" y="875309"/>
                  </a:lnTo>
                  <a:lnTo>
                    <a:pt x="720877" y="863536"/>
                  </a:lnTo>
                  <a:lnTo>
                    <a:pt x="778281" y="849820"/>
                  </a:lnTo>
                  <a:lnTo>
                    <a:pt x="829157" y="830948"/>
                  </a:lnTo>
                  <a:lnTo>
                    <a:pt x="873137" y="807250"/>
                  </a:lnTo>
                  <a:lnTo>
                    <a:pt x="909904" y="779081"/>
                  </a:lnTo>
                  <a:lnTo>
                    <a:pt x="939088" y="746785"/>
                  </a:lnTo>
                  <a:lnTo>
                    <a:pt x="960361" y="710704"/>
                  </a:lnTo>
                  <a:lnTo>
                    <a:pt x="973378" y="671182"/>
                  </a:lnTo>
                  <a:lnTo>
                    <a:pt x="977798" y="6285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688329" y="2932811"/>
              <a:ext cx="805180" cy="391795"/>
            </a:xfrm>
            <a:custGeom>
              <a:avLst/>
              <a:gdLst/>
              <a:ahLst/>
              <a:cxnLst/>
              <a:rect l="l" t="t" r="r" b="b"/>
              <a:pathLst>
                <a:path w="805179" h="391795">
                  <a:moveTo>
                    <a:pt x="788924" y="0"/>
                  </a:moveTo>
                  <a:lnTo>
                    <a:pt x="737108" y="24129"/>
                  </a:lnTo>
                  <a:lnTo>
                    <a:pt x="753237" y="58674"/>
                  </a:lnTo>
                  <a:lnTo>
                    <a:pt x="805053" y="34543"/>
                  </a:lnTo>
                  <a:lnTo>
                    <a:pt x="788924" y="0"/>
                  </a:lnTo>
                  <a:close/>
                </a:path>
                <a:path w="805179" h="391795">
                  <a:moveTo>
                    <a:pt x="702564" y="40131"/>
                  </a:moveTo>
                  <a:lnTo>
                    <a:pt x="668020" y="56261"/>
                  </a:lnTo>
                  <a:lnTo>
                    <a:pt x="684149" y="90804"/>
                  </a:lnTo>
                  <a:lnTo>
                    <a:pt x="718693" y="74675"/>
                  </a:lnTo>
                  <a:lnTo>
                    <a:pt x="702564" y="40131"/>
                  </a:lnTo>
                  <a:close/>
                </a:path>
                <a:path w="805179" h="391795">
                  <a:moveTo>
                    <a:pt x="633476" y="72262"/>
                  </a:moveTo>
                  <a:lnTo>
                    <a:pt x="598932" y="88391"/>
                  </a:lnTo>
                  <a:lnTo>
                    <a:pt x="615061" y="122936"/>
                  </a:lnTo>
                  <a:lnTo>
                    <a:pt x="649605" y="106806"/>
                  </a:lnTo>
                  <a:lnTo>
                    <a:pt x="633476" y="72262"/>
                  </a:lnTo>
                  <a:close/>
                </a:path>
                <a:path w="805179" h="391795">
                  <a:moveTo>
                    <a:pt x="564388" y="104393"/>
                  </a:moveTo>
                  <a:lnTo>
                    <a:pt x="529844" y="120523"/>
                  </a:lnTo>
                  <a:lnTo>
                    <a:pt x="545973" y="155066"/>
                  </a:lnTo>
                  <a:lnTo>
                    <a:pt x="580517" y="138937"/>
                  </a:lnTo>
                  <a:lnTo>
                    <a:pt x="564388" y="104393"/>
                  </a:lnTo>
                  <a:close/>
                </a:path>
                <a:path w="805179" h="391795">
                  <a:moveTo>
                    <a:pt x="495300" y="136525"/>
                  </a:moveTo>
                  <a:lnTo>
                    <a:pt x="460756" y="152653"/>
                  </a:lnTo>
                  <a:lnTo>
                    <a:pt x="476885" y="187198"/>
                  </a:lnTo>
                  <a:lnTo>
                    <a:pt x="511429" y="171068"/>
                  </a:lnTo>
                  <a:lnTo>
                    <a:pt x="495300" y="136525"/>
                  </a:lnTo>
                  <a:close/>
                </a:path>
                <a:path w="805179" h="391795">
                  <a:moveTo>
                    <a:pt x="426212" y="168655"/>
                  </a:moveTo>
                  <a:lnTo>
                    <a:pt x="391668" y="184785"/>
                  </a:lnTo>
                  <a:lnTo>
                    <a:pt x="407670" y="219328"/>
                  </a:lnTo>
                  <a:lnTo>
                    <a:pt x="442341" y="203200"/>
                  </a:lnTo>
                  <a:lnTo>
                    <a:pt x="426212" y="168655"/>
                  </a:lnTo>
                  <a:close/>
                </a:path>
                <a:path w="805179" h="391795">
                  <a:moveTo>
                    <a:pt x="357124" y="200787"/>
                  </a:moveTo>
                  <a:lnTo>
                    <a:pt x="322580" y="216915"/>
                  </a:lnTo>
                  <a:lnTo>
                    <a:pt x="338582" y="251460"/>
                  </a:lnTo>
                  <a:lnTo>
                    <a:pt x="373125" y="235330"/>
                  </a:lnTo>
                  <a:lnTo>
                    <a:pt x="357124" y="200787"/>
                  </a:lnTo>
                  <a:close/>
                </a:path>
                <a:path w="805179" h="391795">
                  <a:moveTo>
                    <a:pt x="288036" y="233044"/>
                  </a:moveTo>
                  <a:lnTo>
                    <a:pt x="253492" y="249047"/>
                  </a:lnTo>
                  <a:lnTo>
                    <a:pt x="269494" y="283590"/>
                  </a:lnTo>
                  <a:lnTo>
                    <a:pt x="304038" y="267588"/>
                  </a:lnTo>
                  <a:lnTo>
                    <a:pt x="288036" y="233044"/>
                  </a:lnTo>
                  <a:close/>
                </a:path>
                <a:path w="805179" h="391795">
                  <a:moveTo>
                    <a:pt x="218948" y="265175"/>
                  </a:moveTo>
                  <a:lnTo>
                    <a:pt x="184404" y="281177"/>
                  </a:lnTo>
                  <a:lnTo>
                    <a:pt x="200406" y="315722"/>
                  </a:lnTo>
                  <a:lnTo>
                    <a:pt x="234950" y="299719"/>
                  </a:lnTo>
                  <a:lnTo>
                    <a:pt x="218948" y="265175"/>
                  </a:lnTo>
                  <a:close/>
                </a:path>
                <a:path w="805179" h="391795">
                  <a:moveTo>
                    <a:pt x="79502" y="287909"/>
                  </a:moveTo>
                  <a:lnTo>
                    <a:pt x="0" y="387985"/>
                  </a:lnTo>
                  <a:lnTo>
                    <a:pt x="127762" y="391540"/>
                  </a:lnTo>
                  <a:lnTo>
                    <a:pt x="115460" y="365125"/>
                  </a:lnTo>
                  <a:lnTo>
                    <a:pt x="94361" y="365125"/>
                  </a:lnTo>
                  <a:lnTo>
                    <a:pt x="78359" y="330580"/>
                  </a:lnTo>
                  <a:lnTo>
                    <a:pt x="80772" y="329438"/>
                  </a:lnTo>
                  <a:lnTo>
                    <a:pt x="98841" y="329438"/>
                  </a:lnTo>
                  <a:lnTo>
                    <a:pt x="79502" y="287909"/>
                  </a:lnTo>
                  <a:close/>
                </a:path>
                <a:path w="805179" h="391795">
                  <a:moveTo>
                    <a:pt x="80772" y="329438"/>
                  </a:moveTo>
                  <a:lnTo>
                    <a:pt x="78359" y="330580"/>
                  </a:lnTo>
                  <a:lnTo>
                    <a:pt x="94361" y="365125"/>
                  </a:lnTo>
                  <a:lnTo>
                    <a:pt x="96774" y="363981"/>
                  </a:lnTo>
                  <a:lnTo>
                    <a:pt x="80772" y="329438"/>
                  </a:lnTo>
                  <a:close/>
                </a:path>
                <a:path w="805179" h="391795">
                  <a:moveTo>
                    <a:pt x="98841" y="329438"/>
                  </a:moveTo>
                  <a:lnTo>
                    <a:pt x="80772" y="329438"/>
                  </a:lnTo>
                  <a:lnTo>
                    <a:pt x="96774" y="363981"/>
                  </a:lnTo>
                  <a:lnTo>
                    <a:pt x="94361" y="365125"/>
                  </a:lnTo>
                  <a:lnTo>
                    <a:pt x="115460" y="365125"/>
                  </a:lnTo>
                  <a:lnTo>
                    <a:pt x="98841" y="329438"/>
                  </a:lnTo>
                  <a:close/>
                </a:path>
                <a:path w="805179" h="391795">
                  <a:moveTo>
                    <a:pt x="149860" y="297306"/>
                  </a:moveTo>
                  <a:lnTo>
                    <a:pt x="115316" y="313309"/>
                  </a:lnTo>
                  <a:lnTo>
                    <a:pt x="131318" y="347852"/>
                  </a:lnTo>
                  <a:lnTo>
                    <a:pt x="165862" y="331850"/>
                  </a:lnTo>
                  <a:lnTo>
                    <a:pt x="149860" y="297306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9409980" y="4453035"/>
            <a:ext cx="2866390" cy="2418080"/>
            <a:chOff x="9409980" y="4453035"/>
            <a:chExt cx="2866390" cy="2418080"/>
          </a:xfrm>
        </p:grpSpPr>
        <p:sp>
          <p:nvSpPr>
            <p:cNvPr id="21" name="object 21"/>
            <p:cNvSpPr/>
            <p:nvPr/>
          </p:nvSpPr>
          <p:spPr>
            <a:xfrm>
              <a:off x="10183368" y="5707379"/>
              <a:ext cx="1099820" cy="440055"/>
            </a:xfrm>
            <a:custGeom>
              <a:avLst/>
              <a:gdLst/>
              <a:ahLst/>
              <a:cxnLst/>
              <a:rect l="l" t="t" r="r" b="b"/>
              <a:pathLst>
                <a:path w="1099820" h="440054">
                  <a:moveTo>
                    <a:pt x="113538" y="381381"/>
                  </a:moveTo>
                  <a:lnTo>
                    <a:pt x="103809" y="374269"/>
                  </a:lnTo>
                  <a:lnTo>
                    <a:pt x="82829" y="358927"/>
                  </a:lnTo>
                  <a:lnTo>
                    <a:pt x="92583" y="345567"/>
                  </a:lnTo>
                  <a:lnTo>
                    <a:pt x="61849" y="323088"/>
                  </a:lnTo>
                  <a:lnTo>
                    <a:pt x="52057" y="336423"/>
                  </a:lnTo>
                  <a:lnTo>
                    <a:pt x="21336" y="313944"/>
                  </a:lnTo>
                  <a:lnTo>
                    <a:pt x="0" y="439928"/>
                  </a:lnTo>
                  <a:lnTo>
                    <a:pt x="113538" y="381381"/>
                  </a:lnTo>
                  <a:close/>
                </a:path>
                <a:path w="1099820" h="440054">
                  <a:moveTo>
                    <a:pt x="137541" y="283972"/>
                  </a:moveTo>
                  <a:lnTo>
                    <a:pt x="106807" y="261493"/>
                  </a:lnTo>
                  <a:lnTo>
                    <a:pt x="84328" y="292354"/>
                  </a:lnTo>
                  <a:lnTo>
                    <a:pt x="115062" y="314833"/>
                  </a:lnTo>
                  <a:lnTo>
                    <a:pt x="137541" y="283972"/>
                  </a:lnTo>
                  <a:close/>
                </a:path>
                <a:path w="1099820" h="440054">
                  <a:moveTo>
                    <a:pt x="182499" y="222504"/>
                  </a:moveTo>
                  <a:lnTo>
                    <a:pt x="151765" y="200025"/>
                  </a:lnTo>
                  <a:lnTo>
                    <a:pt x="129286" y="230759"/>
                  </a:lnTo>
                  <a:lnTo>
                    <a:pt x="160020" y="253238"/>
                  </a:lnTo>
                  <a:lnTo>
                    <a:pt x="182499" y="222504"/>
                  </a:lnTo>
                  <a:close/>
                </a:path>
                <a:path w="1099820" h="440054">
                  <a:moveTo>
                    <a:pt x="227457" y="160909"/>
                  </a:moveTo>
                  <a:lnTo>
                    <a:pt x="196723" y="138430"/>
                  </a:lnTo>
                  <a:lnTo>
                    <a:pt x="174244" y="169291"/>
                  </a:lnTo>
                  <a:lnTo>
                    <a:pt x="204978" y="191770"/>
                  </a:lnTo>
                  <a:lnTo>
                    <a:pt x="227457" y="160909"/>
                  </a:lnTo>
                  <a:close/>
                </a:path>
                <a:path w="1099820" h="440054">
                  <a:moveTo>
                    <a:pt x="272415" y="99441"/>
                  </a:moveTo>
                  <a:lnTo>
                    <a:pt x="241681" y="76962"/>
                  </a:lnTo>
                  <a:lnTo>
                    <a:pt x="219202" y="107696"/>
                  </a:lnTo>
                  <a:lnTo>
                    <a:pt x="249936" y="130175"/>
                  </a:lnTo>
                  <a:lnTo>
                    <a:pt x="272415" y="99441"/>
                  </a:lnTo>
                  <a:close/>
                </a:path>
                <a:path w="1099820" h="440054">
                  <a:moveTo>
                    <a:pt x="328549" y="22479"/>
                  </a:moveTo>
                  <a:lnTo>
                    <a:pt x="297815" y="0"/>
                  </a:lnTo>
                  <a:lnTo>
                    <a:pt x="264160" y="46228"/>
                  </a:lnTo>
                  <a:lnTo>
                    <a:pt x="294894" y="68707"/>
                  </a:lnTo>
                  <a:lnTo>
                    <a:pt x="328549" y="22479"/>
                  </a:lnTo>
                  <a:close/>
                </a:path>
                <a:path w="1099820" h="440054">
                  <a:moveTo>
                    <a:pt x="835660" y="46228"/>
                  </a:moveTo>
                  <a:lnTo>
                    <a:pt x="802005" y="0"/>
                  </a:lnTo>
                  <a:lnTo>
                    <a:pt x="771144" y="22479"/>
                  </a:lnTo>
                  <a:lnTo>
                    <a:pt x="804926" y="68707"/>
                  </a:lnTo>
                  <a:lnTo>
                    <a:pt x="835660" y="46228"/>
                  </a:lnTo>
                  <a:close/>
                </a:path>
                <a:path w="1099820" h="440054">
                  <a:moveTo>
                    <a:pt x="880618" y="107696"/>
                  </a:moveTo>
                  <a:lnTo>
                    <a:pt x="858139" y="76962"/>
                  </a:lnTo>
                  <a:lnTo>
                    <a:pt x="827405" y="99441"/>
                  </a:lnTo>
                  <a:lnTo>
                    <a:pt x="849884" y="130175"/>
                  </a:lnTo>
                  <a:lnTo>
                    <a:pt x="880618" y="107696"/>
                  </a:lnTo>
                  <a:close/>
                </a:path>
                <a:path w="1099820" h="440054">
                  <a:moveTo>
                    <a:pt x="925576" y="169291"/>
                  </a:moveTo>
                  <a:lnTo>
                    <a:pt x="903097" y="138430"/>
                  </a:lnTo>
                  <a:lnTo>
                    <a:pt x="872363" y="160909"/>
                  </a:lnTo>
                  <a:lnTo>
                    <a:pt x="894842" y="191770"/>
                  </a:lnTo>
                  <a:lnTo>
                    <a:pt x="925576" y="169291"/>
                  </a:lnTo>
                  <a:close/>
                </a:path>
                <a:path w="1099820" h="440054">
                  <a:moveTo>
                    <a:pt x="970534" y="230759"/>
                  </a:moveTo>
                  <a:lnTo>
                    <a:pt x="948055" y="200025"/>
                  </a:lnTo>
                  <a:lnTo>
                    <a:pt x="917321" y="222504"/>
                  </a:lnTo>
                  <a:lnTo>
                    <a:pt x="939800" y="253238"/>
                  </a:lnTo>
                  <a:lnTo>
                    <a:pt x="970534" y="230759"/>
                  </a:lnTo>
                  <a:close/>
                </a:path>
                <a:path w="1099820" h="440054">
                  <a:moveTo>
                    <a:pt x="1015492" y="292354"/>
                  </a:moveTo>
                  <a:lnTo>
                    <a:pt x="993013" y="261493"/>
                  </a:lnTo>
                  <a:lnTo>
                    <a:pt x="962279" y="283972"/>
                  </a:lnTo>
                  <a:lnTo>
                    <a:pt x="984758" y="314833"/>
                  </a:lnTo>
                  <a:lnTo>
                    <a:pt x="1015492" y="292354"/>
                  </a:lnTo>
                  <a:close/>
                </a:path>
                <a:path w="1099820" h="440054">
                  <a:moveTo>
                    <a:pt x="1099820" y="439928"/>
                  </a:moveTo>
                  <a:lnTo>
                    <a:pt x="1088694" y="374269"/>
                  </a:lnTo>
                  <a:lnTo>
                    <a:pt x="1078484" y="313944"/>
                  </a:lnTo>
                  <a:lnTo>
                    <a:pt x="1047699" y="336435"/>
                  </a:lnTo>
                  <a:lnTo>
                    <a:pt x="1037971" y="323088"/>
                  </a:lnTo>
                  <a:lnTo>
                    <a:pt x="1007237" y="345567"/>
                  </a:lnTo>
                  <a:lnTo>
                    <a:pt x="1016952" y="358889"/>
                  </a:lnTo>
                  <a:lnTo>
                    <a:pt x="986155" y="381381"/>
                  </a:lnTo>
                  <a:lnTo>
                    <a:pt x="1099820" y="439928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9419120" y="4470069"/>
              <a:ext cx="788035" cy="483234"/>
            </a:xfrm>
            <a:custGeom>
              <a:avLst/>
              <a:gdLst/>
              <a:ahLst/>
              <a:cxnLst/>
              <a:rect l="l" t="t" r="r" b="b"/>
              <a:pathLst>
                <a:path w="788034" h="483235">
                  <a:moveTo>
                    <a:pt x="787717" y="352069"/>
                  </a:moveTo>
                  <a:lnTo>
                    <a:pt x="779145" y="300990"/>
                  </a:lnTo>
                  <a:lnTo>
                    <a:pt x="756881" y="263982"/>
                  </a:lnTo>
                  <a:lnTo>
                    <a:pt x="726186" y="238772"/>
                  </a:lnTo>
                  <a:lnTo>
                    <a:pt x="660361" y="214718"/>
                  </a:lnTo>
                  <a:lnTo>
                    <a:pt x="649808" y="167347"/>
                  </a:lnTo>
                  <a:lnTo>
                    <a:pt x="634746" y="145389"/>
                  </a:lnTo>
                  <a:lnTo>
                    <a:pt x="627494" y="134835"/>
                  </a:lnTo>
                  <a:lnTo>
                    <a:pt x="597687" y="116776"/>
                  </a:lnTo>
                  <a:lnTo>
                    <a:pt x="564578" y="112788"/>
                  </a:lnTo>
                  <a:lnTo>
                    <a:pt x="532422" y="122453"/>
                  </a:lnTo>
                  <a:lnTo>
                    <a:pt x="505447" y="145389"/>
                  </a:lnTo>
                  <a:lnTo>
                    <a:pt x="495363" y="121602"/>
                  </a:lnTo>
                  <a:lnTo>
                    <a:pt x="467791" y="78435"/>
                  </a:lnTo>
                  <a:lnTo>
                    <a:pt x="411594" y="28816"/>
                  </a:lnTo>
                  <a:lnTo>
                    <a:pt x="367703" y="9004"/>
                  </a:lnTo>
                  <a:lnTo>
                    <a:pt x="320725" y="0"/>
                  </a:lnTo>
                  <a:lnTo>
                    <a:pt x="272732" y="2159"/>
                  </a:lnTo>
                  <a:lnTo>
                    <a:pt x="225818" y="15887"/>
                  </a:lnTo>
                  <a:lnTo>
                    <a:pt x="187058" y="39027"/>
                  </a:lnTo>
                  <a:lnTo>
                    <a:pt x="154927" y="69761"/>
                  </a:lnTo>
                  <a:lnTo>
                    <a:pt x="130340" y="106578"/>
                  </a:lnTo>
                  <a:lnTo>
                    <a:pt x="114274" y="147993"/>
                  </a:lnTo>
                  <a:lnTo>
                    <a:pt x="107657" y="192493"/>
                  </a:lnTo>
                  <a:lnTo>
                    <a:pt x="107657" y="209486"/>
                  </a:lnTo>
                  <a:lnTo>
                    <a:pt x="108966" y="217335"/>
                  </a:lnTo>
                  <a:lnTo>
                    <a:pt x="70345" y="231381"/>
                  </a:lnTo>
                  <a:lnTo>
                    <a:pt x="35280" y="257073"/>
                  </a:lnTo>
                  <a:lnTo>
                    <a:pt x="9829" y="296252"/>
                  </a:lnTo>
                  <a:lnTo>
                    <a:pt x="0" y="350761"/>
                  </a:lnTo>
                  <a:lnTo>
                    <a:pt x="0" y="361226"/>
                  </a:lnTo>
                  <a:lnTo>
                    <a:pt x="13843" y="410591"/>
                  </a:lnTo>
                  <a:lnTo>
                    <a:pt x="44805" y="449033"/>
                  </a:lnTo>
                  <a:lnTo>
                    <a:pt x="88798" y="474002"/>
                  </a:lnTo>
                  <a:lnTo>
                    <a:pt x="141795" y="482892"/>
                  </a:lnTo>
                  <a:lnTo>
                    <a:pt x="645934" y="482892"/>
                  </a:lnTo>
                  <a:lnTo>
                    <a:pt x="682358" y="480339"/>
                  </a:lnTo>
                  <a:lnTo>
                    <a:pt x="720229" y="469988"/>
                  </a:lnTo>
                  <a:lnTo>
                    <a:pt x="754062" y="447852"/>
                  </a:lnTo>
                  <a:lnTo>
                    <a:pt x="778395" y="409879"/>
                  </a:lnTo>
                  <a:lnTo>
                    <a:pt x="787717" y="3520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9427004" y="4470060"/>
              <a:ext cx="788035" cy="483234"/>
            </a:xfrm>
            <a:custGeom>
              <a:avLst/>
              <a:gdLst/>
              <a:ahLst/>
              <a:cxnLst/>
              <a:rect l="l" t="t" r="r" b="b"/>
              <a:pathLst>
                <a:path w="788034" h="483235">
                  <a:moveTo>
                    <a:pt x="582912" y="482890"/>
                  </a:moveTo>
                  <a:lnTo>
                    <a:pt x="141790" y="482890"/>
                  </a:lnTo>
                  <a:lnTo>
                    <a:pt x="88064" y="473999"/>
                  </a:lnTo>
                  <a:lnTo>
                    <a:pt x="43816" y="449042"/>
                  </a:lnTo>
                  <a:lnTo>
                    <a:pt x="13108" y="410595"/>
                  </a:lnTo>
                  <a:lnTo>
                    <a:pt x="0" y="361233"/>
                  </a:lnTo>
                  <a:lnTo>
                    <a:pt x="0" y="357309"/>
                  </a:lnTo>
                  <a:lnTo>
                    <a:pt x="0" y="354693"/>
                  </a:lnTo>
                  <a:lnTo>
                    <a:pt x="0" y="350769"/>
                  </a:lnTo>
                  <a:lnTo>
                    <a:pt x="9620" y="296238"/>
                  </a:lnTo>
                  <a:lnTo>
                    <a:pt x="34626" y="256913"/>
                  </a:lnTo>
                  <a:lnTo>
                    <a:pt x="69232" y="230831"/>
                  </a:lnTo>
                  <a:lnTo>
                    <a:pt x="107654" y="216028"/>
                  </a:lnTo>
                  <a:lnTo>
                    <a:pt x="107654" y="208177"/>
                  </a:lnTo>
                  <a:lnTo>
                    <a:pt x="106341" y="200326"/>
                  </a:lnTo>
                  <a:lnTo>
                    <a:pt x="106341" y="192493"/>
                  </a:lnTo>
                  <a:lnTo>
                    <a:pt x="112959" y="148001"/>
                  </a:lnTo>
                  <a:lnTo>
                    <a:pt x="129028" y="106587"/>
                  </a:lnTo>
                  <a:lnTo>
                    <a:pt x="153605" y="69759"/>
                  </a:lnTo>
                  <a:lnTo>
                    <a:pt x="185743" y="39024"/>
                  </a:lnTo>
                  <a:lnTo>
                    <a:pt x="224497" y="15889"/>
                  </a:lnTo>
                  <a:lnTo>
                    <a:pt x="271917" y="2167"/>
                  </a:lnTo>
                  <a:lnTo>
                    <a:pt x="319967" y="0"/>
                  </a:lnTo>
                  <a:lnTo>
                    <a:pt x="366759" y="9011"/>
                  </a:lnTo>
                  <a:lnTo>
                    <a:pt x="410401" y="28823"/>
                  </a:lnTo>
                  <a:lnTo>
                    <a:pt x="449004" y="59061"/>
                  </a:lnTo>
                  <a:lnTo>
                    <a:pt x="481496" y="99443"/>
                  </a:lnTo>
                  <a:lnTo>
                    <a:pt x="504144" y="146692"/>
                  </a:lnTo>
                  <a:lnTo>
                    <a:pt x="531571" y="123212"/>
                  </a:lnTo>
                  <a:lnTo>
                    <a:pt x="563850" y="113174"/>
                  </a:lnTo>
                  <a:lnTo>
                    <a:pt x="596858" y="116942"/>
                  </a:lnTo>
                  <a:lnTo>
                    <a:pt x="626476" y="134881"/>
                  </a:lnTo>
                  <a:lnTo>
                    <a:pt x="648583" y="167353"/>
                  </a:lnTo>
                  <a:lnTo>
                    <a:pt x="659058" y="214723"/>
                  </a:lnTo>
                  <a:lnTo>
                    <a:pt x="691089" y="223104"/>
                  </a:lnTo>
                  <a:lnTo>
                    <a:pt x="725329" y="238769"/>
                  </a:lnTo>
                  <a:lnTo>
                    <a:pt x="756420" y="263979"/>
                  </a:lnTo>
                  <a:lnTo>
                    <a:pt x="779004" y="300994"/>
                  </a:lnTo>
                  <a:lnTo>
                    <a:pt x="787723" y="352077"/>
                  </a:lnTo>
                  <a:lnTo>
                    <a:pt x="778270" y="409383"/>
                  </a:lnTo>
                  <a:lnTo>
                    <a:pt x="753693" y="447288"/>
                  </a:lnTo>
                  <a:lnTo>
                    <a:pt x="719663" y="469621"/>
                  </a:lnTo>
                  <a:lnTo>
                    <a:pt x="681853" y="480211"/>
                  </a:lnTo>
                  <a:lnTo>
                    <a:pt x="645933" y="482890"/>
                  </a:lnTo>
                  <a:lnTo>
                    <a:pt x="582912" y="482890"/>
                  </a:lnTo>
                  <a:close/>
                </a:path>
                <a:path w="788034" h="483235">
                  <a:moveTo>
                    <a:pt x="582912" y="482890"/>
                  </a:moveTo>
                  <a:lnTo>
                    <a:pt x="582912" y="482890"/>
                  </a:lnTo>
                </a:path>
                <a:path w="788034" h="483235">
                  <a:moveTo>
                    <a:pt x="582912" y="482890"/>
                  </a:moveTo>
                  <a:lnTo>
                    <a:pt x="141790" y="482890"/>
                  </a:lnTo>
                  <a:lnTo>
                    <a:pt x="88064" y="473999"/>
                  </a:lnTo>
                  <a:lnTo>
                    <a:pt x="43816" y="449042"/>
                  </a:lnTo>
                  <a:lnTo>
                    <a:pt x="13108" y="410595"/>
                  </a:lnTo>
                  <a:lnTo>
                    <a:pt x="0" y="361233"/>
                  </a:lnTo>
                  <a:lnTo>
                    <a:pt x="0" y="357309"/>
                  </a:lnTo>
                  <a:lnTo>
                    <a:pt x="0" y="354693"/>
                  </a:lnTo>
                  <a:lnTo>
                    <a:pt x="0" y="350769"/>
                  </a:lnTo>
                  <a:lnTo>
                    <a:pt x="9620" y="296238"/>
                  </a:lnTo>
                  <a:lnTo>
                    <a:pt x="34626" y="256913"/>
                  </a:lnTo>
                  <a:lnTo>
                    <a:pt x="69232" y="230831"/>
                  </a:lnTo>
                  <a:lnTo>
                    <a:pt x="107654" y="216028"/>
                  </a:lnTo>
                  <a:lnTo>
                    <a:pt x="107654" y="208177"/>
                  </a:lnTo>
                  <a:lnTo>
                    <a:pt x="106341" y="200326"/>
                  </a:lnTo>
                  <a:lnTo>
                    <a:pt x="106341" y="192493"/>
                  </a:lnTo>
                  <a:lnTo>
                    <a:pt x="112959" y="148001"/>
                  </a:lnTo>
                  <a:lnTo>
                    <a:pt x="129028" y="106587"/>
                  </a:lnTo>
                  <a:lnTo>
                    <a:pt x="153605" y="69759"/>
                  </a:lnTo>
                  <a:lnTo>
                    <a:pt x="185743" y="39024"/>
                  </a:lnTo>
                  <a:lnTo>
                    <a:pt x="224497" y="15889"/>
                  </a:lnTo>
                  <a:lnTo>
                    <a:pt x="271917" y="2167"/>
                  </a:lnTo>
                  <a:lnTo>
                    <a:pt x="319967" y="0"/>
                  </a:lnTo>
                  <a:lnTo>
                    <a:pt x="366759" y="9011"/>
                  </a:lnTo>
                  <a:lnTo>
                    <a:pt x="410401" y="28823"/>
                  </a:lnTo>
                  <a:lnTo>
                    <a:pt x="449004" y="59061"/>
                  </a:lnTo>
                  <a:lnTo>
                    <a:pt x="481496" y="99443"/>
                  </a:lnTo>
                  <a:lnTo>
                    <a:pt x="504144" y="146692"/>
                  </a:lnTo>
                  <a:lnTo>
                    <a:pt x="531571" y="123212"/>
                  </a:lnTo>
                  <a:lnTo>
                    <a:pt x="563850" y="113174"/>
                  </a:lnTo>
                  <a:lnTo>
                    <a:pt x="596858" y="116942"/>
                  </a:lnTo>
                  <a:lnTo>
                    <a:pt x="626476" y="134881"/>
                  </a:lnTo>
                  <a:lnTo>
                    <a:pt x="648583" y="167353"/>
                  </a:lnTo>
                  <a:lnTo>
                    <a:pt x="659058" y="214723"/>
                  </a:lnTo>
                  <a:lnTo>
                    <a:pt x="691089" y="223104"/>
                  </a:lnTo>
                  <a:lnTo>
                    <a:pt x="725329" y="238769"/>
                  </a:lnTo>
                  <a:lnTo>
                    <a:pt x="756420" y="263979"/>
                  </a:lnTo>
                  <a:lnTo>
                    <a:pt x="779004" y="300994"/>
                  </a:lnTo>
                  <a:lnTo>
                    <a:pt x="787723" y="352077"/>
                  </a:lnTo>
                  <a:lnTo>
                    <a:pt x="778270" y="409383"/>
                  </a:lnTo>
                  <a:lnTo>
                    <a:pt x="753693" y="447288"/>
                  </a:lnTo>
                  <a:lnTo>
                    <a:pt x="719663" y="469621"/>
                  </a:lnTo>
                  <a:lnTo>
                    <a:pt x="681853" y="480211"/>
                  </a:lnTo>
                  <a:lnTo>
                    <a:pt x="645933" y="482890"/>
                  </a:lnTo>
                  <a:lnTo>
                    <a:pt x="582912" y="482890"/>
                  </a:lnTo>
                  <a:close/>
                </a:path>
                <a:path w="788034" h="483235">
                  <a:moveTo>
                    <a:pt x="582912" y="482890"/>
                  </a:moveTo>
                  <a:lnTo>
                    <a:pt x="582912" y="482890"/>
                  </a:lnTo>
                </a:path>
              </a:pathLst>
            </a:custGeom>
            <a:ln w="3407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9618680" y="4701790"/>
              <a:ext cx="131285" cy="18052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9773595" y="4701790"/>
              <a:ext cx="101103" cy="18052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9902259" y="4700485"/>
              <a:ext cx="106346" cy="18444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1006854" y="4481059"/>
              <a:ext cx="576580" cy="576580"/>
            </a:xfrm>
            <a:custGeom>
              <a:avLst/>
              <a:gdLst/>
              <a:ahLst/>
              <a:cxnLst/>
              <a:rect l="l" t="t" r="r" b="b"/>
              <a:pathLst>
                <a:path w="576579" h="576579">
                  <a:moveTo>
                    <a:pt x="287911" y="0"/>
                  </a:moveTo>
                  <a:lnTo>
                    <a:pt x="243709" y="3350"/>
                  </a:lnTo>
                  <a:lnTo>
                    <a:pt x="200351" y="13401"/>
                  </a:lnTo>
                  <a:lnTo>
                    <a:pt x="158680" y="30152"/>
                  </a:lnTo>
                  <a:lnTo>
                    <a:pt x="119540" y="53605"/>
                  </a:lnTo>
                  <a:lnTo>
                    <a:pt x="83774" y="83758"/>
                  </a:lnTo>
                  <a:lnTo>
                    <a:pt x="53615" y="119517"/>
                  </a:lnTo>
                  <a:lnTo>
                    <a:pt x="30158" y="158650"/>
                  </a:lnTo>
                  <a:lnTo>
                    <a:pt x="13403" y="200314"/>
                  </a:lnTo>
                  <a:lnTo>
                    <a:pt x="3350" y="243664"/>
                  </a:lnTo>
                  <a:lnTo>
                    <a:pt x="0" y="287857"/>
                  </a:lnTo>
                  <a:lnTo>
                    <a:pt x="3350" y="332050"/>
                  </a:lnTo>
                  <a:lnTo>
                    <a:pt x="13403" y="375399"/>
                  </a:lnTo>
                  <a:lnTo>
                    <a:pt x="30158" y="417062"/>
                  </a:lnTo>
                  <a:lnTo>
                    <a:pt x="53615" y="456194"/>
                  </a:lnTo>
                  <a:lnTo>
                    <a:pt x="83774" y="491952"/>
                  </a:lnTo>
                  <a:lnTo>
                    <a:pt x="119540" y="522365"/>
                  </a:lnTo>
                  <a:lnTo>
                    <a:pt x="158680" y="546019"/>
                  </a:lnTo>
                  <a:lnTo>
                    <a:pt x="200351" y="562915"/>
                  </a:lnTo>
                  <a:lnTo>
                    <a:pt x="243709" y="573053"/>
                  </a:lnTo>
                  <a:lnTo>
                    <a:pt x="287911" y="576432"/>
                  </a:lnTo>
                  <a:lnTo>
                    <a:pt x="332113" y="573053"/>
                  </a:lnTo>
                  <a:lnTo>
                    <a:pt x="375472" y="562915"/>
                  </a:lnTo>
                  <a:lnTo>
                    <a:pt x="417143" y="546019"/>
                  </a:lnTo>
                  <a:lnTo>
                    <a:pt x="456284" y="522365"/>
                  </a:lnTo>
                  <a:lnTo>
                    <a:pt x="492050" y="491952"/>
                  </a:lnTo>
                  <a:lnTo>
                    <a:pt x="522469" y="456194"/>
                  </a:lnTo>
                  <a:lnTo>
                    <a:pt x="546127" y="417062"/>
                  </a:lnTo>
                  <a:lnTo>
                    <a:pt x="563027" y="375399"/>
                  </a:lnTo>
                  <a:lnTo>
                    <a:pt x="573166" y="332050"/>
                  </a:lnTo>
                  <a:lnTo>
                    <a:pt x="576546" y="287857"/>
                  </a:lnTo>
                  <a:lnTo>
                    <a:pt x="573166" y="243664"/>
                  </a:lnTo>
                  <a:lnTo>
                    <a:pt x="563027" y="200314"/>
                  </a:lnTo>
                  <a:lnTo>
                    <a:pt x="546127" y="158650"/>
                  </a:lnTo>
                  <a:lnTo>
                    <a:pt x="522469" y="119517"/>
                  </a:lnTo>
                  <a:lnTo>
                    <a:pt x="492050" y="83758"/>
                  </a:lnTo>
                  <a:lnTo>
                    <a:pt x="456284" y="53605"/>
                  </a:lnTo>
                  <a:lnTo>
                    <a:pt x="417143" y="30152"/>
                  </a:lnTo>
                  <a:lnTo>
                    <a:pt x="375472" y="13401"/>
                  </a:lnTo>
                  <a:lnTo>
                    <a:pt x="332113" y="3350"/>
                  </a:lnTo>
                  <a:lnTo>
                    <a:pt x="2879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1006854" y="4481059"/>
              <a:ext cx="576580" cy="576580"/>
            </a:xfrm>
            <a:custGeom>
              <a:avLst/>
              <a:gdLst/>
              <a:ahLst/>
              <a:cxnLst/>
              <a:rect l="l" t="t" r="r" b="b"/>
              <a:pathLst>
                <a:path w="576579" h="576579">
                  <a:moveTo>
                    <a:pt x="492050" y="83758"/>
                  </a:moveTo>
                  <a:lnTo>
                    <a:pt x="522469" y="119517"/>
                  </a:lnTo>
                  <a:lnTo>
                    <a:pt x="546127" y="158650"/>
                  </a:lnTo>
                  <a:lnTo>
                    <a:pt x="563027" y="200314"/>
                  </a:lnTo>
                  <a:lnTo>
                    <a:pt x="573166" y="243664"/>
                  </a:lnTo>
                  <a:lnTo>
                    <a:pt x="576546" y="287857"/>
                  </a:lnTo>
                  <a:lnTo>
                    <a:pt x="573166" y="332050"/>
                  </a:lnTo>
                  <a:lnTo>
                    <a:pt x="563027" y="375399"/>
                  </a:lnTo>
                  <a:lnTo>
                    <a:pt x="546127" y="417062"/>
                  </a:lnTo>
                  <a:lnTo>
                    <a:pt x="522469" y="456194"/>
                  </a:lnTo>
                  <a:lnTo>
                    <a:pt x="492050" y="491952"/>
                  </a:lnTo>
                  <a:lnTo>
                    <a:pt x="456284" y="522365"/>
                  </a:lnTo>
                  <a:lnTo>
                    <a:pt x="417143" y="546019"/>
                  </a:lnTo>
                  <a:lnTo>
                    <a:pt x="375472" y="562915"/>
                  </a:lnTo>
                  <a:lnTo>
                    <a:pt x="332113" y="573053"/>
                  </a:lnTo>
                  <a:lnTo>
                    <a:pt x="287911" y="576432"/>
                  </a:lnTo>
                  <a:lnTo>
                    <a:pt x="243709" y="573053"/>
                  </a:lnTo>
                  <a:lnTo>
                    <a:pt x="200351" y="562915"/>
                  </a:lnTo>
                  <a:lnTo>
                    <a:pt x="158680" y="546019"/>
                  </a:lnTo>
                  <a:lnTo>
                    <a:pt x="119540" y="522365"/>
                  </a:lnTo>
                  <a:lnTo>
                    <a:pt x="83774" y="491952"/>
                  </a:lnTo>
                  <a:lnTo>
                    <a:pt x="53615" y="456194"/>
                  </a:lnTo>
                  <a:lnTo>
                    <a:pt x="30158" y="417062"/>
                  </a:lnTo>
                  <a:lnTo>
                    <a:pt x="13403" y="375399"/>
                  </a:lnTo>
                  <a:lnTo>
                    <a:pt x="3350" y="332050"/>
                  </a:lnTo>
                  <a:lnTo>
                    <a:pt x="0" y="287857"/>
                  </a:lnTo>
                  <a:lnTo>
                    <a:pt x="3350" y="243664"/>
                  </a:lnTo>
                  <a:lnTo>
                    <a:pt x="13403" y="200314"/>
                  </a:lnTo>
                  <a:lnTo>
                    <a:pt x="30158" y="158650"/>
                  </a:lnTo>
                  <a:lnTo>
                    <a:pt x="53615" y="119517"/>
                  </a:lnTo>
                  <a:lnTo>
                    <a:pt x="83774" y="83758"/>
                  </a:lnTo>
                  <a:lnTo>
                    <a:pt x="119540" y="53605"/>
                  </a:lnTo>
                  <a:lnTo>
                    <a:pt x="158680" y="30152"/>
                  </a:lnTo>
                  <a:lnTo>
                    <a:pt x="200351" y="13401"/>
                  </a:lnTo>
                  <a:lnTo>
                    <a:pt x="243709" y="3350"/>
                  </a:lnTo>
                  <a:lnTo>
                    <a:pt x="287911" y="0"/>
                  </a:lnTo>
                  <a:lnTo>
                    <a:pt x="332113" y="3350"/>
                  </a:lnTo>
                  <a:lnTo>
                    <a:pt x="375472" y="13401"/>
                  </a:lnTo>
                  <a:lnTo>
                    <a:pt x="417143" y="30152"/>
                  </a:lnTo>
                  <a:lnTo>
                    <a:pt x="456284" y="53605"/>
                  </a:lnTo>
                  <a:lnTo>
                    <a:pt x="492050" y="83758"/>
                  </a:lnTo>
                  <a:close/>
                </a:path>
              </a:pathLst>
            </a:custGeom>
            <a:ln w="25033">
              <a:solidFill>
                <a:srgbClr val="A066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1150335" y="4607174"/>
              <a:ext cx="288925" cy="331470"/>
            </a:xfrm>
            <a:custGeom>
              <a:avLst/>
              <a:gdLst/>
              <a:ahLst/>
              <a:cxnLst/>
              <a:rect l="l" t="t" r="r" b="b"/>
              <a:pathLst>
                <a:path w="288925" h="331470">
                  <a:moveTo>
                    <a:pt x="147321" y="0"/>
                  </a:moveTo>
                  <a:lnTo>
                    <a:pt x="107374" y="2272"/>
                  </a:lnTo>
                  <a:lnTo>
                    <a:pt x="68964" y="11673"/>
                  </a:lnTo>
                  <a:lnTo>
                    <a:pt x="32902" y="27752"/>
                  </a:lnTo>
                  <a:lnTo>
                    <a:pt x="0" y="50058"/>
                  </a:lnTo>
                  <a:lnTo>
                    <a:pt x="0" y="331175"/>
                  </a:lnTo>
                  <a:lnTo>
                    <a:pt x="47184" y="331175"/>
                  </a:lnTo>
                  <a:lnTo>
                    <a:pt x="47184" y="77010"/>
                  </a:lnTo>
                  <a:lnTo>
                    <a:pt x="70951" y="65474"/>
                  </a:lnTo>
                  <a:lnTo>
                    <a:pt x="95806" y="56916"/>
                  </a:lnTo>
                  <a:lnTo>
                    <a:pt x="121384" y="51427"/>
                  </a:lnTo>
                  <a:lnTo>
                    <a:pt x="147321" y="49097"/>
                  </a:lnTo>
                  <a:lnTo>
                    <a:pt x="288875" y="49097"/>
                  </a:lnTo>
                  <a:lnTo>
                    <a:pt x="288875" y="45252"/>
                  </a:lnTo>
                  <a:lnTo>
                    <a:pt x="256466" y="25049"/>
                  </a:lnTo>
                  <a:lnTo>
                    <a:pt x="221708" y="10712"/>
                  </a:lnTo>
                  <a:lnTo>
                    <a:pt x="185145" y="2332"/>
                  </a:lnTo>
                  <a:lnTo>
                    <a:pt x="147321" y="0"/>
                  </a:lnTo>
                  <a:close/>
                </a:path>
                <a:path w="288925" h="331470">
                  <a:moveTo>
                    <a:pt x="288875" y="49097"/>
                  </a:moveTo>
                  <a:lnTo>
                    <a:pt x="147321" y="49097"/>
                  </a:lnTo>
                  <a:lnTo>
                    <a:pt x="171665" y="51232"/>
                  </a:lnTo>
                  <a:lnTo>
                    <a:pt x="195467" y="56075"/>
                  </a:lnTo>
                  <a:lnTo>
                    <a:pt x="218549" y="63447"/>
                  </a:lnTo>
                  <a:lnTo>
                    <a:pt x="240729" y="73165"/>
                  </a:lnTo>
                  <a:lnTo>
                    <a:pt x="240729" y="330214"/>
                  </a:lnTo>
                  <a:lnTo>
                    <a:pt x="288875" y="330214"/>
                  </a:lnTo>
                  <a:lnTo>
                    <a:pt x="288875" y="490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1150335" y="4607174"/>
              <a:ext cx="288925" cy="331470"/>
            </a:xfrm>
            <a:custGeom>
              <a:avLst/>
              <a:gdLst/>
              <a:ahLst/>
              <a:cxnLst/>
              <a:rect l="l" t="t" r="r" b="b"/>
              <a:pathLst>
                <a:path w="288925" h="331470">
                  <a:moveTo>
                    <a:pt x="240729" y="330214"/>
                  </a:moveTo>
                  <a:lnTo>
                    <a:pt x="240729" y="73165"/>
                  </a:lnTo>
                  <a:lnTo>
                    <a:pt x="218549" y="63447"/>
                  </a:lnTo>
                  <a:lnTo>
                    <a:pt x="195467" y="56075"/>
                  </a:lnTo>
                  <a:lnTo>
                    <a:pt x="171665" y="51232"/>
                  </a:lnTo>
                  <a:lnTo>
                    <a:pt x="147321" y="49097"/>
                  </a:lnTo>
                  <a:lnTo>
                    <a:pt x="121384" y="51427"/>
                  </a:lnTo>
                  <a:lnTo>
                    <a:pt x="95806" y="56916"/>
                  </a:lnTo>
                  <a:lnTo>
                    <a:pt x="70951" y="65474"/>
                  </a:lnTo>
                  <a:lnTo>
                    <a:pt x="47184" y="77010"/>
                  </a:lnTo>
                  <a:lnTo>
                    <a:pt x="47184" y="331175"/>
                  </a:lnTo>
                  <a:lnTo>
                    <a:pt x="0" y="331175"/>
                  </a:lnTo>
                  <a:lnTo>
                    <a:pt x="0" y="50058"/>
                  </a:lnTo>
                  <a:lnTo>
                    <a:pt x="32902" y="27752"/>
                  </a:lnTo>
                  <a:lnTo>
                    <a:pt x="68964" y="11673"/>
                  </a:lnTo>
                  <a:lnTo>
                    <a:pt x="107374" y="2272"/>
                  </a:lnTo>
                  <a:lnTo>
                    <a:pt x="147321" y="0"/>
                  </a:lnTo>
                  <a:lnTo>
                    <a:pt x="185145" y="2332"/>
                  </a:lnTo>
                  <a:lnTo>
                    <a:pt x="221708" y="10712"/>
                  </a:lnTo>
                  <a:lnTo>
                    <a:pt x="256466" y="25049"/>
                  </a:lnTo>
                  <a:lnTo>
                    <a:pt x="288875" y="45252"/>
                  </a:lnTo>
                  <a:lnTo>
                    <a:pt x="288875" y="330214"/>
                  </a:lnTo>
                  <a:lnTo>
                    <a:pt x="240729" y="330214"/>
                  </a:lnTo>
                  <a:close/>
                </a:path>
                <a:path w="288925" h="331470">
                  <a:moveTo>
                    <a:pt x="240729" y="330214"/>
                  </a:moveTo>
                  <a:lnTo>
                    <a:pt x="240729" y="330214"/>
                  </a:lnTo>
                </a:path>
              </a:pathLst>
            </a:custGeom>
            <a:ln w="25033">
              <a:solidFill>
                <a:srgbClr val="A066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9794748" y="6262120"/>
              <a:ext cx="609600" cy="608965"/>
            </a:xfrm>
            <a:custGeom>
              <a:avLst/>
              <a:gdLst/>
              <a:ahLst/>
              <a:cxnLst/>
              <a:rect l="l" t="t" r="r" b="b"/>
              <a:pathLst>
                <a:path w="609600" h="608965">
                  <a:moveTo>
                    <a:pt x="51644" y="0"/>
                  </a:moveTo>
                  <a:lnTo>
                    <a:pt x="14039" y="30548"/>
                  </a:lnTo>
                  <a:lnTo>
                    <a:pt x="0" y="77715"/>
                  </a:lnTo>
                  <a:lnTo>
                    <a:pt x="0" y="524327"/>
                  </a:lnTo>
                  <a:lnTo>
                    <a:pt x="6530" y="557465"/>
                  </a:lnTo>
                  <a:lnTo>
                    <a:pt x="24348" y="584332"/>
                  </a:lnTo>
                  <a:lnTo>
                    <a:pt x="50792" y="602347"/>
                  </a:lnTo>
                  <a:lnTo>
                    <a:pt x="83200" y="608925"/>
                  </a:lnTo>
                  <a:lnTo>
                    <a:pt x="528572" y="608925"/>
                  </a:lnTo>
                  <a:lnTo>
                    <a:pt x="561547" y="602347"/>
                  </a:lnTo>
                  <a:lnTo>
                    <a:pt x="588280" y="584332"/>
                  </a:lnTo>
                  <a:lnTo>
                    <a:pt x="588936" y="583349"/>
                  </a:lnTo>
                  <a:lnTo>
                    <a:pt x="83200" y="583349"/>
                  </a:lnTo>
                  <a:lnTo>
                    <a:pt x="60962" y="578277"/>
                  </a:lnTo>
                  <a:lnTo>
                    <a:pt x="42578" y="565642"/>
                  </a:lnTo>
                  <a:lnTo>
                    <a:pt x="30068" y="547105"/>
                  </a:lnTo>
                  <a:lnTo>
                    <a:pt x="25449" y="524327"/>
                  </a:lnTo>
                  <a:lnTo>
                    <a:pt x="25449" y="77715"/>
                  </a:lnTo>
                  <a:lnTo>
                    <a:pt x="30068" y="54803"/>
                  </a:lnTo>
                  <a:lnTo>
                    <a:pt x="42578" y="36037"/>
                  </a:lnTo>
                  <a:lnTo>
                    <a:pt x="60962" y="23356"/>
                  </a:lnTo>
                  <a:lnTo>
                    <a:pt x="83200" y="18699"/>
                  </a:lnTo>
                  <a:lnTo>
                    <a:pt x="589075" y="18699"/>
                  </a:lnTo>
                  <a:lnTo>
                    <a:pt x="588277" y="17716"/>
                  </a:lnTo>
                  <a:lnTo>
                    <a:pt x="575506" y="7381"/>
                  </a:lnTo>
                  <a:lnTo>
                    <a:pt x="560994" y="3"/>
                  </a:lnTo>
                  <a:lnTo>
                    <a:pt x="51644" y="0"/>
                  </a:lnTo>
                  <a:close/>
                </a:path>
                <a:path w="609600" h="608965">
                  <a:moveTo>
                    <a:pt x="589075" y="18699"/>
                  </a:moveTo>
                  <a:lnTo>
                    <a:pt x="528572" y="18699"/>
                  </a:lnTo>
                  <a:lnTo>
                    <a:pt x="551223" y="23356"/>
                  </a:lnTo>
                  <a:lnTo>
                    <a:pt x="569560" y="36037"/>
                  </a:lnTo>
                  <a:lnTo>
                    <a:pt x="581841" y="54803"/>
                  </a:lnTo>
                  <a:lnTo>
                    <a:pt x="586321" y="77715"/>
                  </a:lnTo>
                  <a:lnTo>
                    <a:pt x="586322" y="524327"/>
                  </a:lnTo>
                  <a:lnTo>
                    <a:pt x="581841" y="547105"/>
                  </a:lnTo>
                  <a:lnTo>
                    <a:pt x="569560" y="565642"/>
                  </a:lnTo>
                  <a:lnTo>
                    <a:pt x="551223" y="578277"/>
                  </a:lnTo>
                  <a:lnTo>
                    <a:pt x="528572" y="583349"/>
                  </a:lnTo>
                  <a:lnTo>
                    <a:pt x="588936" y="583349"/>
                  </a:lnTo>
                  <a:lnTo>
                    <a:pt x="606203" y="557465"/>
                  </a:lnTo>
                  <a:lnTo>
                    <a:pt x="609581" y="540357"/>
                  </a:lnTo>
                  <a:lnTo>
                    <a:pt x="609581" y="55835"/>
                  </a:lnTo>
                  <a:lnTo>
                    <a:pt x="606385" y="45132"/>
                  </a:lnTo>
                  <a:lnTo>
                    <a:pt x="598708" y="30548"/>
                  </a:lnTo>
                  <a:lnTo>
                    <a:pt x="589075" y="18699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0389033" y="5101908"/>
              <a:ext cx="682625" cy="682625"/>
            </a:xfrm>
            <a:custGeom>
              <a:avLst/>
              <a:gdLst/>
              <a:ahLst/>
              <a:cxnLst/>
              <a:rect l="l" t="t" r="r" b="b"/>
              <a:pathLst>
                <a:path w="682625" h="682625">
                  <a:moveTo>
                    <a:pt x="340639" y="0"/>
                  </a:moveTo>
                  <a:lnTo>
                    <a:pt x="297017" y="2752"/>
                  </a:lnTo>
                  <a:lnTo>
                    <a:pt x="253971" y="11011"/>
                  </a:lnTo>
                  <a:lnTo>
                    <a:pt x="212081" y="24776"/>
                  </a:lnTo>
                  <a:lnTo>
                    <a:pt x="171924" y="44046"/>
                  </a:lnTo>
                  <a:lnTo>
                    <a:pt x="134076" y="68823"/>
                  </a:lnTo>
                  <a:lnTo>
                    <a:pt x="99116" y="99105"/>
                  </a:lnTo>
                  <a:lnTo>
                    <a:pt x="68830" y="134057"/>
                  </a:lnTo>
                  <a:lnTo>
                    <a:pt x="44051" y="171897"/>
                  </a:lnTo>
                  <a:lnTo>
                    <a:pt x="24779" y="212046"/>
                  </a:lnTo>
                  <a:lnTo>
                    <a:pt x="11012" y="253929"/>
                  </a:lnTo>
                  <a:lnTo>
                    <a:pt x="2753" y="296966"/>
                  </a:lnTo>
                  <a:lnTo>
                    <a:pt x="0" y="340581"/>
                  </a:lnTo>
                  <a:lnTo>
                    <a:pt x="2753" y="384195"/>
                  </a:lnTo>
                  <a:lnTo>
                    <a:pt x="11012" y="427232"/>
                  </a:lnTo>
                  <a:lnTo>
                    <a:pt x="24779" y="469114"/>
                  </a:lnTo>
                  <a:lnTo>
                    <a:pt x="44051" y="509264"/>
                  </a:lnTo>
                  <a:lnTo>
                    <a:pt x="68830" y="547103"/>
                  </a:lnTo>
                  <a:lnTo>
                    <a:pt x="99116" y="582054"/>
                  </a:lnTo>
                  <a:lnTo>
                    <a:pt x="134076" y="612595"/>
                  </a:lnTo>
                  <a:lnTo>
                    <a:pt x="171924" y="637583"/>
                  </a:lnTo>
                  <a:lnTo>
                    <a:pt x="212081" y="657018"/>
                  </a:lnTo>
                  <a:lnTo>
                    <a:pt x="253971" y="670900"/>
                  </a:lnTo>
                  <a:lnTo>
                    <a:pt x="297017" y="679229"/>
                  </a:lnTo>
                  <a:lnTo>
                    <a:pt x="340639" y="682006"/>
                  </a:lnTo>
                  <a:lnTo>
                    <a:pt x="384263" y="679229"/>
                  </a:lnTo>
                  <a:lnTo>
                    <a:pt x="427308" y="670900"/>
                  </a:lnTo>
                  <a:lnTo>
                    <a:pt x="469199" y="657018"/>
                  </a:lnTo>
                  <a:lnTo>
                    <a:pt x="509358" y="637583"/>
                  </a:lnTo>
                  <a:lnTo>
                    <a:pt x="547208" y="612595"/>
                  </a:lnTo>
                  <a:lnTo>
                    <a:pt x="582170" y="582054"/>
                  </a:lnTo>
                  <a:lnTo>
                    <a:pt x="612715" y="547103"/>
                  </a:lnTo>
                  <a:lnTo>
                    <a:pt x="637707" y="509264"/>
                  </a:lnTo>
                  <a:lnTo>
                    <a:pt x="657145" y="469114"/>
                  </a:lnTo>
                  <a:lnTo>
                    <a:pt x="671030" y="427232"/>
                  </a:lnTo>
                  <a:lnTo>
                    <a:pt x="679360" y="384195"/>
                  </a:lnTo>
                  <a:lnTo>
                    <a:pt x="682137" y="340581"/>
                  </a:lnTo>
                  <a:lnTo>
                    <a:pt x="679360" y="296966"/>
                  </a:lnTo>
                  <a:lnTo>
                    <a:pt x="671030" y="253929"/>
                  </a:lnTo>
                  <a:lnTo>
                    <a:pt x="657145" y="212046"/>
                  </a:lnTo>
                  <a:lnTo>
                    <a:pt x="637707" y="171897"/>
                  </a:lnTo>
                  <a:lnTo>
                    <a:pt x="612715" y="134057"/>
                  </a:lnTo>
                  <a:lnTo>
                    <a:pt x="582170" y="99105"/>
                  </a:lnTo>
                  <a:lnTo>
                    <a:pt x="547208" y="68823"/>
                  </a:lnTo>
                  <a:lnTo>
                    <a:pt x="509358" y="44046"/>
                  </a:lnTo>
                  <a:lnTo>
                    <a:pt x="469199" y="24776"/>
                  </a:lnTo>
                  <a:lnTo>
                    <a:pt x="427308" y="11011"/>
                  </a:lnTo>
                  <a:lnTo>
                    <a:pt x="384263" y="2752"/>
                  </a:lnTo>
                  <a:lnTo>
                    <a:pt x="3406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0389033" y="5101908"/>
              <a:ext cx="682625" cy="682625"/>
            </a:xfrm>
            <a:custGeom>
              <a:avLst/>
              <a:gdLst/>
              <a:ahLst/>
              <a:cxnLst/>
              <a:rect l="l" t="t" r="r" b="b"/>
              <a:pathLst>
                <a:path w="682625" h="682625">
                  <a:moveTo>
                    <a:pt x="582170" y="99105"/>
                  </a:moveTo>
                  <a:lnTo>
                    <a:pt x="612715" y="134057"/>
                  </a:lnTo>
                  <a:lnTo>
                    <a:pt x="637707" y="171897"/>
                  </a:lnTo>
                  <a:lnTo>
                    <a:pt x="657145" y="212046"/>
                  </a:lnTo>
                  <a:lnTo>
                    <a:pt x="671030" y="253929"/>
                  </a:lnTo>
                  <a:lnTo>
                    <a:pt x="679360" y="296966"/>
                  </a:lnTo>
                  <a:lnTo>
                    <a:pt x="682137" y="340581"/>
                  </a:lnTo>
                  <a:lnTo>
                    <a:pt x="679360" y="384195"/>
                  </a:lnTo>
                  <a:lnTo>
                    <a:pt x="671030" y="427232"/>
                  </a:lnTo>
                  <a:lnTo>
                    <a:pt x="657145" y="469114"/>
                  </a:lnTo>
                  <a:lnTo>
                    <a:pt x="637707" y="509264"/>
                  </a:lnTo>
                  <a:lnTo>
                    <a:pt x="612715" y="547103"/>
                  </a:lnTo>
                  <a:lnTo>
                    <a:pt x="582170" y="582054"/>
                  </a:lnTo>
                  <a:lnTo>
                    <a:pt x="547208" y="612595"/>
                  </a:lnTo>
                  <a:lnTo>
                    <a:pt x="509358" y="637583"/>
                  </a:lnTo>
                  <a:lnTo>
                    <a:pt x="469199" y="657018"/>
                  </a:lnTo>
                  <a:lnTo>
                    <a:pt x="427308" y="670900"/>
                  </a:lnTo>
                  <a:lnTo>
                    <a:pt x="384263" y="679229"/>
                  </a:lnTo>
                  <a:lnTo>
                    <a:pt x="340639" y="682006"/>
                  </a:lnTo>
                  <a:lnTo>
                    <a:pt x="297017" y="679229"/>
                  </a:lnTo>
                  <a:lnTo>
                    <a:pt x="253971" y="670900"/>
                  </a:lnTo>
                  <a:lnTo>
                    <a:pt x="212081" y="657018"/>
                  </a:lnTo>
                  <a:lnTo>
                    <a:pt x="171924" y="637583"/>
                  </a:lnTo>
                  <a:lnTo>
                    <a:pt x="134076" y="612595"/>
                  </a:lnTo>
                  <a:lnTo>
                    <a:pt x="99116" y="582054"/>
                  </a:lnTo>
                  <a:lnTo>
                    <a:pt x="68830" y="547103"/>
                  </a:lnTo>
                  <a:lnTo>
                    <a:pt x="44051" y="509264"/>
                  </a:lnTo>
                  <a:lnTo>
                    <a:pt x="24779" y="469114"/>
                  </a:lnTo>
                  <a:lnTo>
                    <a:pt x="11012" y="427232"/>
                  </a:lnTo>
                  <a:lnTo>
                    <a:pt x="2753" y="384195"/>
                  </a:lnTo>
                  <a:lnTo>
                    <a:pt x="0" y="340581"/>
                  </a:lnTo>
                  <a:lnTo>
                    <a:pt x="2753" y="296966"/>
                  </a:lnTo>
                  <a:lnTo>
                    <a:pt x="11012" y="253929"/>
                  </a:lnTo>
                  <a:lnTo>
                    <a:pt x="24779" y="212046"/>
                  </a:lnTo>
                  <a:lnTo>
                    <a:pt x="44051" y="171897"/>
                  </a:lnTo>
                  <a:lnTo>
                    <a:pt x="68830" y="134057"/>
                  </a:lnTo>
                  <a:lnTo>
                    <a:pt x="99116" y="99105"/>
                  </a:lnTo>
                  <a:lnTo>
                    <a:pt x="134076" y="68823"/>
                  </a:lnTo>
                  <a:lnTo>
                    <a:pt x="171924" y="44046"/>
                  </a:lnTo>
                  <a:lnTo>
                    <a:pt x="212081" y="24776"/>
                  </a:lnTo>
                  <a:lnTo>
                    <a:pt x="253971" y="11011"/>
                  </a:lnTo>
                  <a:lnTo>
                    <a:pt x="297017" y="2752"/>
                  </a:lnTo>
                  <a:lnTo>
                    <a:pt x="340639" y="0"/>
                  </a:lnTo>
                  <a:lnTo>
                    <a:pt x="384263" y="2752"/>
                  </a:lnTo>
                  <a:lnTo>
                    <a:pt x="427308" y="11011"/>
                  </a:lnTo>
                  <a:lnTo>
                    <a:pt x="469199" y="24776"/>
                  </a:lnTo>
                  <a:lnTo>
                    <a:pt x="509358" y="44046"/>
                  </a:lnTo>
                  <a:lnTo>
                    <a:pt x="547208" y="68823"/>
                  </a:lnTo>
                  <a:lnTo>
                    <a:pt x="582170" y="99105"/>
                  </a:lnTo>
                  <a:close/>
                </a:path>
              </a:pathLst>
            </a:custGeom>
            <a:ln w="29617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0467632" y="5191810"/>
              <a:ext cx="1172210" cy="1679575"/>
            </a:xfrm>
            <a:custGeom>
              <a:avLst/>
              <a:gdLst/>
              <a:ahLst/>
              <a:cxnLst/>
              <a:rect l="l" t="t" r="r" b="b"/>
              <a:pathLst>
                <a:path w="1172209" h="1679575">
                  <a:moveTo>
                    <a:pt x="489889" y="250685"/>
                  </a:moveTo>
                  <a:lnTo>
                    <a:pt x="485635" y="227444"/>
                  </a:lnTo>
                  <a:lnTo>
                    <a:pt x="473964" y="208534"/>
                  </a:lnTo>
                  <a:lnTo>
                    <a:pt x="473798" y="208254"/>
                  </a:lnTo>
                  <a:lnTo>
                    <a:pt x="470319" y="205625"/>
                  </a:lnTo>
                  <a:lnTo>
                    <a:pt x="470319" y="246989"/>
                  </a:lnTo>
                  <a:lnTo>
                    <a:pt x="469811" y="259232"/>
                  </a:lnTo>
                  <a:lnTo>
                    <a:pt x="435914" y="292112"/>
                  </a:lnTo>
                  <a:lnTo>
                    <a:pt x="423545" y="292633"/>
                  </a:lnTo>
                  <a:lnTo>
                    <a:pt x="411276" y="289407"/>
                  </a:lnTo>
                  <a:lnTo>
                    <a:pt x="400939" y="283362"/>
                  </a:lnTo>
                  <a:lnTo>
                    <a:pt x="392620" y="274320"/>
                  </a:lnTo>
                  <a:lnTo>
                    <a:pt x="387083" y="263144"/>
                  </a:lnTo>
                  <a:lnTo>
                    <a:pt x="386727" y="260921"/>
                  </a:lnTo>
                  <a:lnTo>
                    <a:pt x="385076" y="250685"/>
                  </a:lnTo>
                  <a:lnTo>
                    <a:pt x="411518" y="211759"/>
                  </a:lnTo>
                  <a:lnTo>
                    <a:pt x="428371" y="208534"/>
                  </a:lnTo>
                  <a:lnTo>
                    <a:pt x="440664" y="210388"/>
                  </a:lnTo>
                  <a:lnTo>
                    <a:pt x="451586" y="215658"/>
                  </a:lnTo>
                  <a:lnTo>
                    <a:pt x="460565" y="223913"/>
                  </a:lnTo>
                  <a:lnTo>
                    <a:pt x="467093" y="234734"/>
                  </a:lnTo>
                  <a:lnTo>
                    <a:pt x="470319" y="246989"/>
                  </a:lnTo>
                  <a:lnTo>
                    <a:pt x="470319" y="205625"/>
                  </a:lnTo>
                  <a:lnTo>
                    <a:pt x="455764" y="194614"/>
                  </a:lnTo>
                  <a:lnTo>
                    <a:pt x="432917" y="188036"/>
                  </a:lnTo>
                  <a:lnTo>
                    <a:pt x="409778" y="190779"/>
                  </a:lnTo>
                  <a:lnTo>
                    <a:pt x="389623" y="201422"/>
                  </a:lnTo>
                  <a:lnTo>
                    <a:pt x="374599" y="218465"/>
                  </a:lnTo>
                  <a:lnTo>
                    <a:pt x="366852" y="240423"/>
                  </a:lnTo>
                  <a:lnTo>
                    <a:pt x="291668" y="240423"/>
                  </a:lnTo>
                  <a:lnTo>
                    <a:pt x="290156" y="226783"/>
                  </a:lnTo>
                  <a:lnTo>
                    <a:pt x="287388" y="213233"/>
                  </a:lnTo>
                  <a:lnTo>
                    <a:pt x="283324" y="199910"/>
                  </a:lnTo>
                  <a:lnTo>
                    <a:pt x="277990" y="186893"/>
                  </a:lnTo>
                  <a:lnTo>
                    <a:pt x="298132" y="169811"/>
                  </a:lnTo>
                  <a:lnTo>
                    <a:pt x="367982" y="110578"/>
                  </a:lnTo>
                  <a:lnTo>
                    <a:pt x="386499" y="120827"/>
                  </a:lnTo>
                  <a:lnTo>
                    <a:pt x="406730" y="124244"/>
                  </a:lnTo>
                  <a:lnTo>
                    <a:pt x="445452" y="110578"/>
                  </a:lnTo>
                  <a:lnTo>
                    <a:pt x="467245" y="75984"/>
                  </a:lnTo>
                  <a:lnTo>
                    <a:pt x="468363" y="55638"/>
                  </a:lnTo>
                  <a:lnTo>
                    <a:pt x="462546" y="35394"/>
                  </a:lnTo>
                  <a:lnTo>
                    <a:pt x="451243" y="19456"/>
                  </a:lnTo>
                  <a:lnTo>
                    <a:pt x="450240" y="18046"/>
                  </a:lnTo>
                  <a:lnTo>
                    <a:pt x="448868" y="17068"/>
                  </a:lnTo>
                  <a:lnTo>
                    <a:pt x="448868" y="62738"/>
                  </a:lnTo>
                  <a:lnTo>
                    <a:pt x="445655" y="78930"/>
                  </a:lnTo>
                  <a:lnTo>
                    <a:pt x="436765" y="92354"/>
                  </a:lnTo>
                  <a:lnTo>
                    <a:pt x="423405" y="101511"/>
                  </a:lnTo>
                  <a:lnTo>
                    <a:pt x="406730" y="104889"/>
                  </a:lnTo>
                  <a:lnTo>
                    <a:pt x="390525" y="101511"/>
                  </a:lnTo>
                  <a:lnTo>
                    <a:pt x="377101" y="92354"/>
                  </a:lnTo>
                  <a:lnTo>
                    <a:pt x="367957" y="78930"/>
                  </a:lnTo>
                  <a:lnTo>
                    <a:pt x="364566" y="62738"/>
                  </a:lnTo>
                  <a:lnTo>
                    <a:pt x="367957" y="45885"/>
                  </a:lnTo>
                  <a:lnTo>
                    <a:pt x="377101" y="32131"/>
                  </a:lnTo>
                  <a:lnTo>
                    <a:pt x="390525" y="22847"/>
                  </a:lnTo>
                  <a:lnTo>
                    <a:pt x="406730" y="19456"/>
                  </a:lnTo>
                  <a:lnTo>
                    <a:pt x="423405" y="22847"/>
                  </a:lnTo>
                  <a:lnTo>
                    <a:pt x="436765" y="32131"/>
                  </a:lnTo>
                  <a:lnTo>
                    <a:pt x="445655" y="45885"/>
                  </a:lnTo>
                  <a:lnTo>
                    <a:pt x="448868" y="62738"/>
                  </a:lnTo>
                  <a:lnTo>
                    <a:pt x="448868" y="17068"/>
                  </a:lnTo>
                  <a:lnTo>
                    <a:pt x="433349" y="5930"/>
                  </a:lnTo>
                  <a:lnTo>
                    <a:pt x="413689" y="0"/>
                  </a:lnTo>
                  <a:lnTo>
                    <a:pt x="393052" y="1231"/>
                  </a:lnTo>
                  <a:lnTo>
                    <a:pt x="373380" y="9563"/>
                  </a:lnTo>
                  <a:lnTo>
                    <a:pt x="357873" y="23444"/>
                  </a:lnTo>
                  <a:lnTo>
                    <a:pt x="347713" y="41592"/>
                  </a:lnTo>
                  <a:lnTo>
                    <a:pt x="344068" y="62738"/>
                  </a:lnTo>
                  <a:lnTo>
                    <a:pt x="344703" y="71424"/>
                  </a:lnTo>
                  <a:lnTo>
                    <a:pt x="346633" y="80111"/>
                  </a:lnTo>
                  <a:lnTo>
                    <a:pt x="349834" y="88366"/>
                  </a:lnTo>
                  <a:lnTo>
                    <a:pt x="354304" y="95770"/>
                  </a:lnTo>
                  <a:lnTo>
                    <a:pt x="272288" y="165011"/>
                  </a:lnTo>
                  <a:lnTo>
                    <a:pt x="272288" y="250685"/>
                  </a:lnTo>
                  <a:lnTo>
                    <a:pt x="262305" y="299567"/>
                  </a:lnTo>
                  <a:lnTo>
                    <a:pt x="235115" y="339382"/>
                  </a:lnTo>
                  <a:lnTo>
                    <a:pt x="194906" y="366179"/>
                  </a:lnTo>
                  <a:lnTo>
                    <a:pt x="145821" y="375983"/>
                  </a:lnTo>
                  <a:lnTo>
                    <a:pt x="97409" y="366179"/>
                  </a:lnTo>
                  <a:lnTo>
                    <a:pt x="57531" y="339382"/>
                  </a:lnTo>
                  <a:lnTo>
                    <a:pt x="30480" y="299567"/>
                  </a:lnTo>
                  <a:lnTo>
                    <a:pt x="20510" y="250685"/>
                  </a:lnTo>
                  <a:lnTo>
                    <a:pt x="30480" y="201790"/>
                  </a:lnTo>
                  <a:lnTo>
                    <a:pt x="57531" y="161975"/>
                  </a:lnTo>
                  <a:lnTo>
                    <a:pt x="97409" y="135191"/>
                  </a:lnTo>
                  <a:lnTo>
                    <a:pt x="145821" y="125387"/>
                  </a:lnTo>
                  <a:lnTo>
                    <a:pt x="194906" y="135191"/>
                  </a:lnTo>
                  <a:lnTo>
                    <a:pt x="235115" y="161975"/>
                  </a:lnTo>
                  <a:lnTo>
                    <a:pt x="262305" y="201790"/>
                  </a:lnTo>
                  <a:lnTo>
                    <a:pt x="272288" y="250685"/>
                  </a:lnTo>
                  <a:lnTo>
                    <a:pt x="272288" y="165011"/>
                  </a:lnTo>
                  <a:lnTo>
                    <a:pt x="266598" y="169811"/>
                  </a:lnTo>
                  <a:lnTo>
                    <a:pt x="234886" y="135420"/>
                  </a:lnTo>
                  <a:lnTo>
                    <a:pt x="216674" y="125387"/>
                  </a:lnTo>
                  <a:lnTo>
                    <a:pt x="194970" y="113423"/>
                  </a:lnTo>
                  <a:lnTo>
                    <a:pt x="150126" y="105092"/>
                  </a:lnTo>
                  <a:lnTo>
                    <a:pt x="103682" y="111721"/>
                  </a:lnTo>
                  <a:lnTo>
                    <a:pt x="61531" y="132143"/>
                  </a:lnTo>
                  <a:lnTo>
                    <a:pt x="28765" y="164109"/>
                  </a:lnTo>
                  <a:lnTo>
                    <a:pt x="7556" y="204622"/>
                  </a:lnTo>
                  <a:lnTo>
                    <a:pt x="0" y="250685"/>
                  </a:lnTo>
                  <a:lnTo>
                    <a:pt x="7556" y="296748"/>
                  </a:lnTo>
                  <a:lnTo>
                    <a:pt x="28765" y="337248"/>
                  </a:lnTo>
                  <a:lnTo>
                    <a:pt x="61531" y="369214"/>
                  </a:lnTo>
                  <a:lnTo>
                    <a:pt x="103682" y="389636"/>
                  </a:lnTo>
                  <a:lnTo>
                    <a:pt x="150126" y="396265"/>
                  </a:lnTo>
                  <a:lnTo>
                    <a:pt x="194970" y="387934"/>
                  </a:lnTo>
                  <a:lnTo>
                    <a:pt x="216662" y="375983"/>
                  </a:lnTo>
                  <a:lnTo>
                    <a:pt x="234886" y="365937"/>
                  </a:lnTo>
                  <a:lnTo>
                    <a:pt x="266598" y="331558"/>
                  </a:lnTo>
                  <a:lnTo>
                    <a:pt x="354304" y="404444"/>
                  </a:lnTo>
                  <a:lnTo>
                    <a:pt x="349834" y="412508"/>
                  </a:lnTo>
                  <a:lnTo>
                    <a:pt x="346633" y="421106"/>
                  </a:lnTo>
                  <a:lnTo>
                    <a:pt x="344703" y="429920"/>
                  </a:lnTo>
                  <a:lnTo>
                    <a:pt x="344068" y="438619"/>
                  </a:lnTo>
                  <a:lnTo>
                    <a:pt x="347713" y="459765"/>
                  </a:lnTo>
                  <a:lnTo>
                    <a:pt x="357873" y="477926"/>
                  </a:lnTo>
                  <a:lnTo>
                    <a:pt x="373380" y="491807"/>
                  </a:lnTo>
                  <a:lnTo>
                    <a:pt x="393052" y="500126"/>
                  </a:lnTo>
                  <a:lnTo>
                    <a:pt x="413689" y="500875"/>
                  </a:lnTo>
                  <a:lnTo>
                    <a:pt x="433349" y="495007"/>
                  </a:lnTo>
                  <a:lnTo>
                    <a:pt x="450240" y="483158"/>
                  </a:lnTo>
                  <a:lnTo>
                    <a:pt x="451396" y="481545"/>
                  </a:lnTo>
                  <a:lnTo>
                    <a:pt x="462546" y="465963"/>
                  </a:lnTo>
                  <a:lnTo>
                    <a:pt x="468363" y="445731"/>
                  </a:lnTo>
                  <a:lnTo>
                    <a:pt x="467245" y="425386"/>
                  </a:lnTo>
                  <a:lnTo>
                    <a:pt x="459511" y="406539"/>
                  </a:lnTo>
                  <a:lnTo>
                    <a:pt x="450532" y="396481"/>
                  </a:lnTo>
                  <a:lnTo>
                    <a:pt x="449160" y="394957"/>
                  </a:lnTo>
                  <a:lnTo>
                    <a:pt x="449160" y="434936"/>
                  </a:lnTo>
                  <a:lnTo>
                    <a:pt x="448310" y="447306"/>
                  </a:lnTo>
                  <a:lnTo>
                    <a:pt x="415277" y="480771"/>
                  </a:lnTo>
                  <a:lnTo>
                    <a:pt x="403021" y="481545"/>
                  </a:lnTo>
                  <a:lnTo>
                    <a:pt x="390779" y="478485"/>
                  </a:lnTo>
                  <a:lnTo>
                    <a:pt x="379958" y="471779"/>
                  </a:lnTo>
                  <a:lnTo>
                    <a:pt x="371690" y="462407"/>
                  </a:lnTo>
                  <a:lnTo>
                    <a:pt x="366420" y="451104"/>
                  </a:lnTo>
                  <a:lnTo>
                    <a:pt x="364566" y="438619"/>
                  </a:lnTo>
                  <a:lnTo>
                    <a:pt x="367957" y="422427"/>
                  </a:lnTo>
                  <a:lnTo>
                    <a:pt x="377101" y="409003"/>
                  </a:lnTo>
                  <a:lnTo>
                    <a:pt x="390525" y="399859"/>
                  </a:lnTo>
                  <a:lnTo>
                    <a:pt x="406730" y="396481"/>
                  </a:lnTo>
                  <a:lnTo>
                    <a:pt x="419201" y="398335"/>
                  </a:lnTo>
                  <a:lnTo>
                    <a:pt x="430504" y="403606"/>
                  </a:lnTo>
                  <a:lnTo>
                    <a:pt x="439889" y="411861"/>
                  </a:lnTo>
                  <a:lnTo>
                    <a:pt x="446595" y="422681"/>
                  </a:lnTo>
                  <a:lnTo>
                    <a:pt x="449160" y="434936"/>
                  </a:lnTo>
                  <a:lnTo>
                    <a:pt x="449160" y="394957"/>
                  </a:lnTo>
                  <a:lnTo>
                    <a:pt x="445452" y="390791"/>
                  </a:lnTo>
                  <a:lnTo>
                    <a:pt x="426948" y="380530"/>
                  </a:lnTo>
                  <a:lnTo>
                    <a:pt x="406730" y="377113"/>
                  </a:lnTo>
                  <a:lnTo>
                    <a:pt x="386499" y="380530"/>
                  </a:lnTo>
                  <a:lnTo>
                    <a:pt x="367982" y="390791"/>
                  </a:lnTo>
                  <a:lnTo>
                    <a:pt x="299161" y="331558"/>
                  </a:lnTo>
                  <a:lnTo>
                    <a:pt x="277990" y="313334"/>
                  </a:lnTo>
                  <a:lnTo>
                    <a:pt x="283324" y="300977"/>
                  </a:lnTo>
                  <a:lnTo>
                    <a:pt x="287388" y="287972"/>
                  </a:lnTo>
                  <a:lnTo>
                    <a:pt x="290156" y="274561"/>
                  </a:lnTo>
                  <a:lnTo>
                    <a:pt x="291668" y="260921"/>
                  </a:lnTo>
                  <a:lnTo>
                    <a:pt x="366852" y="260921"/>
                  </a:lnTo>
                  <a:lnTo>
                    <a:pt x="374599" y="282892"/>
                  </a:lnTo>
                  <a:lnTo>
                    <a:pt x="389623" y="299948"/>
                  </a:lnTo>
                  <a:lnTo>
                    <a:pt x="409778" y="310591"/>
                  </a:lnTo>
                  <a:lnTo>
                    <a:pt x="432917" y="313334"/>
                  </a:lnTo>
                  <a:lnTo>
                    <a:pt x="455764" y="306743"/>
                  </a:lnTo>
                  <a:lnTo>
                    <a:pt x="473798" y="293116"/>
                  </a:lnTo>
                  <a:lnTo>
                    <a:pt x="474091" y="292633"/>
                  </a:lnTo>
                  <a:lnTo>
                    <a:pt x="485635" y="273926"/>
                  </a:lnTo>
                  <a:lnTo>
                    <a:pt x="489889" y="250685"/>
                  </a:lnTo>
                  <a:close/>
                </a:path>
                <a:path w="1172209" h="1679575">
                  <a:moveTo>
                    <a:pt x="1171892" y="1126147"/>
                  </a:moveTo>
                  <a:lnTo>
                    <a:pt x="1168692" y="1115453"/>
                  </a:lnTo>
                  <a:lnTo>
                    <a:pt x="1161021" y="1100861"/>
                  </a:lnTo>
                  <a:lnTo>
                    <a:pt x="1151382" y="1089012"/>
                  </a:lnTo>
                  <a:lnTo>
                    <a:pt x="1150594" y="1088034"/>
                  </a:lnTo>
                  <a:lnTo>
                    <a:pt x="1148638" y="1086459"/>
                  </a:lnTo>
                  <a:lnTo>
                    <a:pt x="1148638" y="1148029"/>
                  </a:lnTo>
                  <a:lnTo>
                    <a:pt x="1148638" y="1594637"/>
                  </a:lnTo>
                  <a:lnTo>
                    <a:pt x="1144155" y="1617421"/>
                  </a:lnTo>
                  <a:lnTo>
                    <a:pt x="1131874" y="1635963"/>
                  </a:lnTo>
                  <a:lnTo>
                    <a:pt x="1113536" y="1648587"/>
                  </a:lnTo>
                  <a:lnTo>
                    <a:pt x="1090879" y="1653667"/>
                  </a:lnTo>
                  <a:lnTo>
                    <a:pt x="645515" y="1653667"/>
                  </a:lnTo>
                  <a:lnTo>
                    <a:pt x="623277" y="1648587"/>
                  </a:lnTo>
                  <a:lnTo>
                    <a:pt x="604888" y="1635963"/>
                  </a:lnTo>
                  <a:lnTo>
                    <a:pt x="592378" y="1617421"/>
                  </a:lnTo>
                  <a:lnTo>
                    <a:pt x="587756" y="1594637"/>
                  </a:lnTo>
                  <a:lnTo>
                    <a:pt x="587756" y="1148029"/>
                  </a:lnTo>
                  <a:lnTo>
                    <a:pt x="592378" y="1125118"/>
                  </a:lnTo>
                  <a:lnTo>
                    <a:pt x="604888" y="1106347"/>
                  </a:lnTo>
                  <a:lnTo>
                    <a:pt x="623277" y="1093673"/>
                  </a:lnTo>
                  <a:lnTo>
                    <a:pt x="645515" y="1089012"/>
                  </a:lnTo>
                  <a:lnTo>
                    <a:pt x="1090879" y="1089012"/>
                  </a:lnTo>
                  <a:lnTo>
                    <a:pt x="1113536" y="1093673"/>
                  </a:lnTo>
                  <a:lnTo>
                    <a:pt x="1131874" y="1106347"/>
                  </a:lnTo>
                  <a:lnTo>
                    <a:pt x="1144155" y="1125118"/>
                  </a:lnTo>
                  <a:lnTo>
                    <a:pt x="1148638" y="1148029"/>
                  </a:lnTo>
                  <a:lnTo>
                    <a:pt x="1148638" y="1086459"/>
                  </a:lnTo>
                  <a:lnTo>
                    <a:pt x="1137818" y="1077696"/>
                  </a:lnTo>
                  <a:lnTo>
                    <a:pt x="1123302" y="1070317"/>
                  </a:lnTo>
                  <a:lnTo>
                    <a:pt x="613956" y="1070317"/>
                  </a:lnTo>
                  <a:lnTo>
                    <a:pt x="576351" y="1100861"/>
                  </a:lnTo>
                  <a:lnTo>
                    <a:pt x="562317" y="1148029"/>
                  </a:lnTo>
                  <a:lnTo>
                    <a:pt x="562317" y="1594637"/>
                  </a:lnTo>
                  <a:lnTo>
                    <a:pt x="568845" y="1627784"/>
                  </a:lnTo>
                  <a:lnTo>
                    <a:pt x="586663" y="1654644"/>
                  </a:lnTo>
                  <a:lnTo>
                    <a:pt x="613105" y="1672666"/>
                  </a:lnTo>
                  <a:lnTo>
                    <a:pt x="645515" y="1679244"/>
                  </a:lnTo>
                  <a:lnTo>
                    <a:pt x="1090879" y="1679244"/>
                  </a:lnTo>
                  <a:lnTo>
                    <a:pt x="1123861" y="1672666"/>
                  </a:lnTo>
                  <a:lnTo>
                    <a:pt x="1150594" y="1654644"/>
                  </a:lnTo>
                  <a:lnTo>
                    <a:pt x="1151242" y="1653667"/>
                  </a:lnTo>
                  <a:lnTo>
                    <a:pt x="1168514" y="1627784"/>
                  </a:lnTo>
                  <a:lnTo>
                    <a:pt x="1171892" y="1610677"/>
                  </a:lnTo>
                  <a:lnTo>
                    <a:pt x="1171892" y="1126147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1293347" y="5339587"/>
              <a:ext cx="336550" cy="16116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892664" y="6491604"/>
              <a:ext cx="349884" cy="16471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1142471" y="6491604"/>
              <a:ext cx="349859" cy="16471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1857227" y="4505959"/>
              <a:ext cx="419045" cy="164845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9" name="object 39"/>
          <p:cNvGrpSpPr/>
          <p:nvPr/>
        </p:nvGrpSpPr>
        <p:grpSpPr>
          <a:xfrm>
            <a:off x="2478066" y="4453035"/>
            <a:ext cx="2794635" cy="2418080"/>
            <a:chOff x="2478066" y="4453035"/>
            <a:chExt cx="2794635" cy="2418080"/>
          </a:xfrm>
        </p:grpSpPr>
        <p:sp>
          <p:nvSpPr>
            <p:cNvPr id="40" name="object 40"/>
            <p:cNvSpPr/>
            <p:nvPr/>
          </p:nvSpPr>
          <p:spPr>
            <a:xfrm>
              <a:off x="3180588" y="5707379"/>
              <a:ext cx="1101090" cy="440055"/>
            </a:xfrm>
            <a:custGeom>
              <a:avLst/>
              <a:gdLst/>
              <a:ahLst/>
              <a:cxnLst/>
              <a:rect l="l" t="t" r="r" b="b"/>
              <a:pathLst>
                <a:path w="1101089" h="440054">
                  <a:moveTo>
                    <a:pt x="113538" y="381381"/>
                  </a:moveTo>
                  <a:lnTo>
                    <a:pt x="103809" y="374269"/>
                  </a:lnTo>
                  <a:lnTo>
                    <a:pt x="82829" y="358927"/>
                  </a:lnTo>
                  <a:lnTo>
                    <a:pt x="92583" y="345567"/>
                  </a:lnTo>
                  <a:lnTo>
                    <a:pt x="61849" y="323088"/>
                  </a:lnTo>
                  <a:lnTo>
                    <a:pt x="52057" y="336423"/>
                  </a:lnTo>
                  <a:lnTo>
                    <a:pt x="21336" y="313944"/>
                  </a:lnTo>
                  <a:lnTo>
                    <a:pt x="0" y="439928"/>
                  </a:lnTo>
                  <a:lnTo>
                    <a:pt x="113538" y="381381"/>
                  </a:lnTo>
                  <a:close/>
                </a:path>
                <a:path w="1101089" h="440054">
                  <a:moveTo>
                    <a:pt x="137528" y="283972"/>
                  </a:moveTo>
                  <a:lnTo>
                    <a:pt x="106807" y="261493"/>
                  </a:lnTo>
                  <a:lnTo>
                    <a:pt x="84315" y="292354"/>
                  </a:lnTo>
                  <a:lnTo>
                    <a:pt x="115062" y="314833"/>
                  </a:lnTo>
                  <a:lnTo>
                    <a:pt x="137528" y="283972"/>
                  </a:lnTo>
                  <a:close/>
                </a:path>
                <a:path w="1101089" h="440054">
                  <a:moveTo>
                    <a:pt x="182499" y="222504"/>
                  </a:moveTo>
                  <a:lnTo>
                    <a:pt x="151765" y="200025"/>
                  </a:lnTo>
                  <a:lnTo>
                    <a:pt x="129286" y="230759"/>
                  </a:lnTo>
                  <a:lnTo>
                    <a:pt x="160020" y="253238"/>
                  </a:lnTo>
                  <a:lnTo>
                    <a:pt x="182499" y="222504"/>
                  </a:lnTo>
                  <a:close/>
                </a:path>
                <a:path w="1101089" h="440054">
                  <a:moveTo>
                    <a:pt x="227457" y="160909"/>
                  </a:moveTo>
                  <a:lnTo>
                    <a:pt x="196723" y="138430"/>
                  </a:lnTo>
                  <a:lnTo>
                    <a:pt x="174244" y="169291"/>
                  </a:lnTo>
                  <a:lnTo>
                    <a:pt x="204978" y="191770"/>
                  </a:lnTo>
                  <a:lnTo>
                    <a:pt x="227457" y="160909"/>
                  </a:lnTo>
                  <a:close/>
                </a:path>
                <a:path w="1101089" h="440054">
                  <a:moveTo>
                    <a:pt x="272415" y="99441"/>
                  </a:moveTo>
                  <a:lnTo>
                    <a:pt x="241681" y="76962"/>
                  </a:lnTo>
                  <a:lnTo>
                    <a:pt x="219202" y="107696"/>
                  </a:lnTo>
                  <a:lnTo>
                    <a:pt x="249936" y="130175"/>
                  </a:lnTo>
                  <a:lnTo>
                    <a:pt x="272415" y="99441"/>
                  </a:lnTo>
                  <a:close/>
                </a:path>
                <a:path w="1101089" h="440054">
                  <a:moveTo>
                    <a:pt x="328549" y="22479"/>
                  </a:moveTo>
                  <a:lnTo>
                    <a:pt x="297815" y="0"/>
                  </a:lnTo>
                  <a:lnTo>
                    <a:pt x="264160" y="46228"/>
                  </a:lnTo>
                  <a:lnTo>
                    <a:pt x="294894" y="68707"/>
                  </a:lnTo>
                  <a:lnTo>
                    <a:pt x="328549" y="22479"/>
                  </a:lnTo>
                  <a:close/>
                </a:path>
                <a:path w="1101089" h="440054">
                  <a:moveTo>
                    <a:pt x="836422" y="46228"/>
                  </a:moveTo>
                  <a:lnTo>
                    <a:pt x="802767" y="0"/>
                  </a:lnTo>
                  <a:lnTo>
                    <a:pt x="771906" y="22479"/>
                  </a:lnTo>
                  <a:lnTo>
                    <a:pt x="805688" y="68707"/>
                  </a:lnTo>
                  <a:lnTo>
                    <a:pt x="836422" y="46228"/>
                  </a:lnTo>
                  <a:close/>
                </a:path>
                <a:path w="1101089" h="440054">
                  <a:moveTo>
                    <a:pt x="881380" y="107696"/>
                  </a:moveTo>
                  <a:lnTo>
                    <a:pt x="858901" y="76962"/>
                  </a:lnTo>
                  <a:lnTo>
                    <a:pt x="828167" y="99441"/>
                  </a:lnTo>
                  <a:lnTo>
                    <a:pt x="850646" y="130175"/>
                  </a:lnTo>
                  <a:lnTo>
                    <a:pt x="881380" y="107696"/>
                  </a:lnTo>
                  <a:close/>
                </a:path>
                <a:path w="1101089" h="440054">
                  <a:moveTo>
                    <a:pt x="926338" y="169291"/>
                  </a:moveTo>
                  <a:lnTo>
                    <a:pt x="903859" y="138430"/>
                  </a:lnTo>
                  <a:lnTo>
                    <a:pt x="873125" y="160909"/>
                  </a:lnTo>
                  <a:lnTo>
                    <a:pt x="895604" y="191770"/>
                  </a:lnTo>
                  <a:lnTo>
                    <a:pt x="926338" y="169291"/>
                  </a:lnTo>
                  <a:close/>
                </a:path>
                <a:path w="1101089" h="440054">
                  <a:moveTo>
                    <a:pt x="971296" y="230759"/>
                  </a:moveTo>
                  <a:lnTo>
                    <a:pt x="948817" y="200025"/>
                  </a:lnTo>
                  <a:lnTo>
                    <a:pt x="918083" y="222504"/>
                  </a:lnTo>
                  <a:lnTo>
                    <a:pt x="940562" y="253238"/>
                  </a:lnTo>
                  <a:lnTo>
                    <a:pt x="971296" y="230759"/>
                  </a:lnTo>
                  <a:close/>
                </a:path>
                <a:path w="1101089" h="440054">
                  <a:moveTo>
                    <a:pt x="1016254" y="292354"/>
                  </a:moveTo>
                  <a:lnTo>
                    <a:pt x="993775" y="261493"/>
                  </a:lnTo>
                  <a:lnTo>
                    <a:pt x="963041" y="283972"/>
                  </a:lnTo>
                  <a:lnTo>
                    <a:pt x="985520" y="314833"/>
                  </a:lnTo>
                  <a:lnTo>
                    <a:pt x="1016254" y="292354"/>
                  </a:lnTo>
                  <a:close/>
                </a:path>
                <a:path w="1101089" h="440054">
                  <a:moveTo>
                    <a:pt x="1100582" y="439928"/>
                  </a:moveTo>
                  <a:lnTo>
                    <a:pt x="1089456" y="374269"/>
                  </a:lnTo>
                  <a:lnTo>
                    <a:pt x="1079246" y="313944"/>
                  </a:lnTo>
                  <a:lnTo>
                    <a:pt x="1048461" y="336435"/>
                  </a:lnTo>
                  <a:lnTo>
                    <a:pt x="1038733" y="323088"/>
                  </a:lnTo>
                  <a:lnTo>
                    <a:pt x="1007999" y="345567"/>
                  </a:lnTo>
                  <a:lnTo>
                    <a:pt x="1017714" y="358889"/>
                  </a:lnTo>
                  <a:lnTo>
                    <a:pt x="986917" y="381381"/>
                  </a:lnTo>
                  <a:lnTo>
                    <a:pt x="1100582" y="439928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4163333" y="4467343"/>
              <a:ext cx="576580" cy="576580"/>
            </a:xfrm>
            <a:custGeom>
              <a:avLst/>
              <a:gdLst/>
              <a:ahLst/>
              <a:cxnLst/>
              <a:rect l="l" t="t" r="r" b="b"/>
              <a:pathLst>
                <a:path w="576579" h="576579">
                  <a:moveTo>
                    <a:pt x="287911" y="0"/>
                  </a:moveTo>
                  <a:lnTo>
                    <a:pt x="243709" y="3350"/>
                  </a:lnTo>
                  <a:lnTo>
                    <a:pt x="200351" y="13401"/>
                  </a:lnTo>
                  <a:lnTo>
                    <a:pt x="158680" y="30152"/>
                  </a:lnTo>
                  <a:lnTo>
                    <a:pt x="119540" y="53605"/>
                  </a:lnTo>
                  <a:lnTo>
                    <a:pt x="83774" y="83758"/>
                  </a:lnTo>
                  <a:lnTo>
                    <a:pt x="53615" y="119517"/>
                  </a:lnTo>
                  <a:lnTo>
                    <a:pt x="30158" y="158650"/>
                  </a:lnTo>
                  <a:lnTo>
                    <a:pt x="13403" y="200314"/>
                  </a:lnTo>
                  <a:lnTo>
                    <a:pt x="3350" y="243664"/>
                  </a:lnTo>
                  <a:lnTo>
                    <a:pt x="0" y="287857"/>
                  </a:lnTo>
                  <a:lnTo>
                    <a:pt x="3350" y="332050"/>
                  </a:lnTo>
                  <a:lnTo>
                    <a:pt x="13403" y="375399"/>
                  </a:lnTo>
                  <a:lnTo>
                    <a:pt x="30158" y="417062"/>
                  </a:lnTo>
                  <a:lnTo>
                    <a:pt x="53615" y="456194"/>
                  </a:lnTo>
                  <a:lnTo>
                    <a:pt x="83774" y="491952"/>
                  </a:lnTo>
                  <a:lnTo>
                    <a:pt x="119540" y="522365"/>
                  </a:lnTo>
                  <a:lnTo>
                    <a:pt x="158680" y="546019"/>
                  </a:lnTo>
                  <a:lnTo>
                    <a:pt x="200351" y="562915"/>
                  </a:lnTo>
                  <a:lnTo>
                    <a:pt x="243709" y="573053"/>
                  </a:lnTo>
                  <a:lnTo>
                    <a:pt x="287911" y="576432"/>
                  </a:lnTo>
                  <a:lnTo>
                    <a:pt x="332113" y="573053"/>
                  </a:lnTo>
                  <a:lnTo>
                    <a:pt x="375472" y="562915"/>
                  </a:lnTo>
                  <a:lnTo>
                    <a:pt x="417143" y="546019"/>
                  </a:lnTo>
                  <a:lnTo>
                    <a:pt x="456284" y="522365"/>
                  </a:lnTo>
                  <a:lnTo>
                    <a:pt x="492050" y="491952"/>
                  </a:lnTo>
                  <a:lnTo>
                    <a:pt x="522469" y="456194"/>
                  </a:lnTo>
                  <a:lnTo>
                    <a:pt x="546127" y="417062"/>
                  </a:lnTo>
                  <a:lnTo>
                    <a:pt x="563027" y="375399"/>
                  </a:lnTo>
                  <a:lnTo>
                    <a:pt x="573166" y="332050"/>
                  </a:lnTo>
                  <a:lnTo>
                    <a:pt x="576546" y="287857"/>
                  </a:lnTo>
                  <a:lnTo>
                    <a:pt x="573166" y="243664"/>
                  </a:lnTo>
                  <a:lnTo>
                    <a:pt x="563027" y="200314"/>
                  </a:lnTo>
                  <a:lnTo>
                    <a:pt x="546127" y="158650"/>
                  </a:lnTo>
                  <a:lnTo>
                    <a:pt x="522469" y="119517"/>
                  </a:lnTo>
                  <a:lnTo>
                    <a:pt x="492050" y="83758"/>
                  </a:lnTo>
                  <a:lnTo>
                    <a:pt x="456284" y="53605"/>
                  </a:lnTo>
                  <a:lnTo>
                    <a:pt x="417143" y="30152"/>
                  </a:lnTo>
                  <a:lnTo>
                    <a:pt x="375472" y="13401"/>
                  </a:lnTo>
                  <a:lnTo>
                    <a:pt x="332113" y="3350"/>
                  </a:lnTo>
                  <a:lnTo>
                    <a:pt x="2879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4163333" y="4467343"/>
              <a:ext cx="576580" cy="576580"/>
            </a:xfrm>
            <a:custGeom>
              <a:avLst/>
              <a:gdLst/>
              <a:ahLst/>
              <a:cxnLst/>
              <a:rect l="l" t="t" r="r" b="b"/>
              <a:pathLst>
                <a:path w="576579" h="576579">
                  <a:moveTo>
                    <a:pt x="492050" y="83758"/>
                  </a:moveTo>
                  <a:lnTo>
                    <a:pt x="522469" y="119517"/>
                  </a:lnTo>
                  <a:lnTo>
                    <a:pt x="546127" y="158650"/>
                  </a:lnTo>
                  <a:lnTo>
                    <a:pt x="563027" y="200314"/>
                  </a:lnTo>
                  <a:lnTo>
                    <a:pt x="573166" y="243664"/>
                  </a:lnTo>
                  <a:lnTo>
                    <a:pt x="576546" y="287857"/>
                  </a:lnTo>
                  <a:lnTo>
                    <a:pt x="573166" y="332050"/>
                  </a:lnTo>
                  <a:lnTo>
                    <a:pt x="563027" y="375399"/>
                  </a:lnTo>
                  <a:lnTo>
                    <a:pt x="546127" y="417062"/>
                  </a:lnTo>
                  <a:lnTo>
                    <a:pt x="522469" y="456194"/>
                  </a:lnTo>
                  <a:lnTo>
                    <a:pt x="492050" y="491952"/>
                  </a:lnTo>
                  <a:lnTo>
                    <a:pt x="456284" y="522365"/>
                  </a:lnTo>
                  <a:lnTo>
                    <a:pt x="417143" y="546019"/>
                  </a:lnTo>
                  <a:lnTo>
                    <a:pt x="375472" y="562915"/>
                  </a:lnTo>
                  <a:lnTo>
                    <a:pt x="332113" y="573053"/>
                  </a:lnTo>
                  <a:lnTo>
                    <a:pt x="287911" y="576432"/>
                  </a:lnTo>
                  <a:lnTo>
                    <a:pt x="243709" y="573053"/>
                  </a:lnTo>
                  <a:lnTo>
                    <a:pt x="200351" y="562915"/>
                  </a:lnTo>
                  <a:lnTo>
                    <a:pt x="158680" y="546019"/>
                  </a:lnTo>
                  <a:lnTo>
                    <a:pt x="119540" y="522365"/>
                  </a:lnTo>
                  <a:lnTo>
                    <a:pt x="83774" y="491952"/>
                  </a:lnTo>
                  <a:lnTo>
                    <a:pt x="53615" y="456194"/>
                  </a:lnTo>
                  <a:lnTo>
                    <a:pt x="30158" y="417062"/>
                  </a:lnTo>
                  <a:lnTo>
                    <a:pt x="13403" y="375399"/>
                  </a:lnTo>
                  <a:lnTo>
                    <a:pt x="3350" y="332050"/>
                  </a:lnTo>
                  <a:lnTo>
                    <a:pt x="0" y="287857"/>
                  </a:lnTo>
                  <a:lnTo>
                    <a:pt x="3350" y="243664"/>
                  </a:lnTo>
                  <a:lnTo>
                    <a:pt x="13403" y="200314"/>
                  </a:lnTo>
                  <a:lnTo>
                    <a:pt x="30158" y="158650"/>
                  </a:lnTo>
                  <a:lnTo>
                    <a:pt x="53615" y="119517"/>
                  </a:lnTo>
                  <a:lnTo>
                    <a:pt x="83774" y="83758"/>
                  </a:lnTo>
                  <a:lnTo>
                    <a:pt x="119540" y="53605"/>
                  </a:lnTo>
                  <a:lnTo>
                    <a:pt x="158680" y="30152"/>
                  </a:lnTo>
                  <a:lnTo>
                    <a:pt x="200351" y="13401"/>
                  </a:lnTo>
                  <a:lnTo>
                    <a:pt x="243709" y="3350"/>
                  </a:lnTo>
                  <a:lnTo>
                    <a:pt x="287911" y="0"/>
                  </a:lnTo>
                  <a:lnTo>
                    <a:pt x="332113" y="3350"/>
                  </a:lnTo>
                  <a:lnTo>
                    <a:pt x="375472" y="13401"/>
                  </a:lnTo>
                  <a:lnTo>
                    <a:pt x="417143" y="30152"/>
                  </a:lnTo>
                  <a:lnTo>
                    <a:pt x="456284" y="53605"/>
                  </a:lnTo>
                  <a:lnTo>
                    <a:pt x="492050" y="83758"/>
                  </a:lnTo>
                  <a:close/>
                </a:path>
              </a:pathLst>
            </a:custGeom>
            <a:ln w="25033">
              <a:solidFill>
                <a:srgbClr val="A066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4306813" y="4593458"/>
              <a:ext cx="288925" cy="331470"/>
            </a:xfrm>
            <a:custGeom>
              <a:avLst/>
              <a:gdLst/>
              <a:ahLst/>
              <a:cxnLst/>
              <a:rect l="l" t="t" r="r" b="b"/>
              <a:pathLst>
                <a:path w="288925" h="331470">
                  <a:moveTo>
                    <a:pt x="147321" y="0"/>
                  </a:moveTo>
                  <a:lnTo>
                    <a:pt x="107374" y="2272"/>
                  </a:lnTo>
                  <a:lnTo>
                    <a:pt x="68964" y="11673"/>
                  </a:lnTo>
                  <a:lnTo>
                    <a:pt x="32902" y="27752"/>
                  </a:lnTo>
                  <a:lnTo>
                    <a:pt x="0" y="50058"/>
                  </a:lnTo>
                  <a:lnTo>
                    <a:pt x="0" y="331175"/>
                  </a:lnTo>
                  <a:lnTo>
                    <a:pt x="47184" y="331175"/>
                  </a:lnTo>
                  <a:lnTo>
                    <a:pt x="47184" y="77010"/>
                  </a:lnTo>
                  <a:lnTo>
                    <a:pt x="70951" y="65474"/>
                  </a:lnTo>
                  <a:lnTo>
                    <a:pt x="95806" y="56916"/>
                  </a:lnTo>
                  <a:lnTo>
                    <a:pt x="121384" y="51427"/>
                  </a:lnTo>
                  <a:lnTo>
                    <a:pt x="147321" y="49097"/>
                  </a:lnTo>
                  <a:lnTo>
                    <a:pt x="288875" y="49097"/>
                  </a:lnTo>
                  <a:lnTo>
                    <a:pt x="288875" y="45252"/>
                  </a:lnTo>
                  <a:lnTo>
                    <a:pt x="256466" y="25049"/>
                  </a:lnTo>
                  <a:lnTo>
                    <a:pt x="221708" y="10712"/>
                  </a:lnTo>
                  <a:lnTo>
                    <a:pt x="185145" y="2332"/>
                  </a:lnTo>
                  <a:lnTo>
                    <a:pt x="147321" y="0"/>
                  </a:lnTo>
                  <a:close/>
                </a:path>
                <a:path w="288925" h="331470">
                  <a:moveTo>
                    <a:pt x="288875" y="49097"/>
                  </a:moveTo>
                  <a:lnTo>
                    <a:pt x="147321" y="49097"/>
                  </a:lnTo>
                  <a:lnTo>
                    <a:pt x="171665" y="51232"/>
                  </a:lnTo>
                  <a:lnTo>
                    <a:pt x="195467" y="56075"/>
                  </a:lnTo>
                  <a:lnTo>
                    <a:pt x="218549" y="63447"/>
                  </a:lnTo>
                  <a:lnTo>
                    <a:pt x="240729" y="73165"/>
                  </a:lnTo>
                  <a:lnTo>
                    <a:pt x="240729" y="330214"/>
                  </a:lnTo>
                  <a:lnTo>
                    <a:pt x="288875" y="330214"/>
                  </a:lnTo>
                  <a:lnTo>
                    <a:pt x="288875" y="490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4306813" y="4593458"/>
              <a:ext cx="288925" cy="331470"/>
            </a:xfrm>
            <a:custGeom>
              <a:avLst/>
              <a:gdLst/>
              <a:ahLst/>
              <a:cxnLst/>
              <a:rect l="l" t="t" r="r" b="b"/>
              <a:pathLst>
                <a:path w="288925" h="331470">
                  <a:moveTo>
                    <a:pt x="240729" y="330214"/>
                  </a:moveTo>
                  <a:lnTo>
                    <a:pt x="240729" y="73165"/>
                  </a:lnTo>
                  <a:lnTo>
                    <a:pt x="218549" y="63447"/>
                  </a:lnTo>
                  <a:lnTo>
                    <a:pt x="195467" y="56075"/>
                  </a:lnTo>
                  <a:lnTo>
                    <a:pt x="171665" y="51232"/>
                  </a:lnTo>
                  <a:lnTo>
                    <a:pt x="147321" y="49097"/>
                  </a:lnTo>
                  <a:lnTo>
                    <a:pt x="121384" y="51427"/>
                  </a:lnTo>
                  <a:lnTo>
                    <a:pt x="95806" y="56916"/>
                  </a:lnTo>
                  <a:lnTo>
                    <a:pt x="70951" y="65474"/>
                  </a:lnTo>
                  <a:lnTo>
                    <a:pt x="47184" y="77010"/>
                  </a:lnTo>
                  <a:lnTo>
                    <a:pt x="47184" y="331175"/>
                  </a:lnTo>
                  <a:lnTo>
                    <a:pt x="0" y="331175"/>
                  </a:lnTo>
                  <a:lnTo>
                    <a:pt x="0" y="50058"/>
                  </a:lnTo>
                  <a:lnTo>
                    <a:pt x="32902" y="27752"/>
                  </a:lnTo>
                  <a:lnTo>
                    <a:pt x="68964" y="11673"/>
                  </a:lnTo>
                  <a:lnTo>
                    <a:pt x="107374" y="2272"/>
                  </a:lnTo>
                  <a:lnTo>
                    <a:pt x="147321" y="0"/>
                  </a:lnTo>
                  <a:lnTo>
                    <a:pt x="185145" y="2332"/>
                  </a:lnTo>
                  <a:lnTo>
                    <a:pt x="221708" y="10712"/>
                  </a:lnTo>
                  <a:lnTo>
                    <a:pt x="256466" y="25049"/>
                  </a:lnTo>
                  <a:lnTo>
                    <a:pt x="288875" y="45252"/>
                  </a:lnTo>
                  <a:lnTo>
                    <a:pt x="288875" y="330214"/>
                  </a:lnTo>
                  <a:lnTo>
                    <a:pt x="240729" y="330214"/>
                  </a:lnTo>
                  <a:close/>
                </a:path>
                <a:path w="288925" h="331470">
                  <a:moveTo>
                    <a:pt x="240729" y="330214"/>
                  </a:moveTo>
                  <a:lnTo>
                    <a:pt x="240729" y="330214"/>
                  </a:lnTo>
                </a:path>
              </a:pathLst>
            </a:custGeom>
            <a:ln w="25033">
              <a:solidFill>
                <a:srgbClr val="A066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2794254" y="6262120"/>
              <a:ext cx="609600" cy="608965"/>
            </a:xfrm>
            <a:custGeom>
              <a:avLst/>
              <a:gdLst/>
              <a:ahLst/>
              <a:cxnLst/>
              <a:rect l="l" t="t" r="r" b="b"/>
              <a:pathLst>
                <a:path w="609600" h="608965">
                  <a:moveTo>
                    <a:pt x="51644" y="0"/>
                  </a:moveTo>
                  <a:lnTo>
                    <a:pt x="14040" y="30548"/>
                  </a:lnTo>
                  <a:lnTo>
                    <a:pt x="0" y="77718"/>
                  </a:lnTo>
                  <a:lnTo>
                    <a:pt x="0" y="524326"/>
                  </a:lnTo>
                  <a:lnTo>
                    <a:pt x="6530" y="557465"/>
                  </a:lnTo>
                  <a:lnTo>
                    <a:pt x="24348" y="584332"/>
                  </a:lnTo>
                  <a:lnTo>
                    <a:pt x="50792" y="602347"/>
                  </a:lnTo>
                  <a:lnTo>
                    <a:pt x="83200" y="608925"/>
                  </a:lnTo>
                  <a:lnTo>
                    <a:pt x="528572" y="608925"/>
                  </a:lnTo>
                  <a:lnTo>
                    <a:pt x="561547" y="602347"/>
                  </a:lnTo>
                  <a:lnTo>
                    <a:pt x="588280" y="584332"/>
                  </a:lnTo>
                  <a:lnTo>
                    <a:pt x="588936" y="583349"/>
                  </a:lnTo>
                  <a:lnTo>
                    <a:pt x="83200" y="583349"/>
                  </a:lnTo>
                  <a:lnTo>
                    <a:pt x="60963" y="578277"/>
                  </a:lnTo>
                  <a:lnTo>
                    <a:pt x="42579" y="565642"/>
                  </a:lnTo>
                  <a:lnTo>
                    <a:pt x="30068" y="547105"/>
                  </a:lnTo>
                  <a:lnTo>
                    <a:pt x="25449" y="524326"/>
                  </a:lnTo>
                  <a:lnTo>
                    <a:pt x="25449" y="77718"/>
                  </a:lnTo>
                  <a:lnTo>
                    <a:pt x="30068" y="54803"/>
                  </a:lnTo>
                  <a:lnTo>
                    <a:pt x="42579" y="36037"/>
                  </a:lnTo>
                  <a:lnTo>
                    <a:pt x="60963" y="23356"/>
                  </a:lnTo>
                  <a:lnTo>
                    <a:pt x="83200" y="18699"/>
                  </a:lnTo>
                  <a:lnTo>
                    <a:pt x="589076" y="18699"/>
                  </a:lnTo>
                  <a:lnTo>
                    <a:pt x="588277" y="17716"/>
                  </a:lnTo>
                  <a:lnTo>
                    <a:pt x="575507" y="7381"/>
                  </a:lnTo>
                  <a:lnTo>
                    <a:pt x="560995" y="3"/>
                  </a:lnTo>
                  <a:lnTo>
                    <a:pt x="51644" y="0"/>
                  </a:lnTo>
                  <a:close/>
                </a:path>
                <a:path w="609600" h="608965">
                  <a:moveTo>
                    <a:pt x="589076" y="18699"/>
                  </a:moveTo>
                  <a:lnTo>
                    <a:pt x="528572" y="18699"/>
                  </a:lnTo>
                  <a:lnTo>
                    <a:pt x="551223" y="23356"/>
                  </a:lnTo>
                  <a:lnTo>
                    <a:pt x="569561" y="36037"/>
                  </a:lnTo>
                  <a:lnTo>
                    <a:pt x="581841" y="54803"/>
                  </a:lnTo>
                  <a:lnTo>
                    <a:pt x="586322" y="77718"/>
                  </a:lnTo>
                  <a:lnTo>
                    <a:pt x="586322" y="524326"/>
                  </a:lnTo>
                  <a:lnTo>
                    <a:pt x="581841" y="547105"/>
                  </a:lnTo>
                  <a:lnTo>
                    <a:pt x="569561" y="565642"/>
                  </a:lnTo>
                  <a:lnTo>
                    <a:pt x="551223" y="578277"/>
                  </a:lnTo>
                  <a:lnTo>
                    <a:pt x="528572" y="583349"/>
                  </a:lnTo>
                  <a:lnTo>
                    <a:pt x="588936" y="583349"/>
                  </a:lnTo>
                  <a:lnTo>
                    <a:pt x="606203" y="557465"/>
                  </a:lnTo>
                  <a:lnTo>
                    <a:pt x="609581" y="540358"/>
                  </a:lnTo>
                  <a:lnTo>
                    <a:pt x="609581" y="55834"/>
                  </a:lnTo>
                  <a:lnTo>
                    <a:pt x="606386" y="45132"/>
                  </a:lnTo>
                  <a:lnTo>
                    <a:pt x="598708" y="30548"/>
                  </a:lnTo>
                  <a:lnTo>
                    <a:pt x="589076" y="18699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2487206" y="4470069"/>
              <a:ext cx="788035" cy="483234"/>
            </a:xfrm>
            <a:custGeom>
              <a:avLst/>
              <a:gdLst/>
              <a:ahLst/>
              <a:cxnLst/>
              <a:rect l="l" t="t" r="r" b="b"/>
              <a:pathLst>
                <a:path w="788035" h="483235">
                  <a:moveTo>
                    <a:pt x="787717" y="352069"/>
                  </a:moveTo>
                  <a:lnTo>
                    <a:pt x="779145" y="300990"/>
                  </a:lnTo>
                  <a:lnTo>
                    <a:pt x="756881" y="263982"/>
                  </a:lnTo>
                  <a:lnTo>
                    <a:pt x="726186" y="238772"/>
                  </a:lnTo>
                  <a:lnTo>
                    <a:pt x="660361" y="214718"/>
                  </a:lnTo>
                  <a:lnTo>
                    <a:pt x="649808" y="167347"/>
                  </a:lnTo>
                  <a:lnTo>
                    <a:pt x="634746" y="145389"/>
                  </a:lnTo>
                  <a:lnTo>
                    <a:pt x="627494" y="134835"/>
                  </a:lnTo>
                  <a:lnTo>
                    <a:pt x="597687" y="116776"/>
                  </a:lnTo>
                  <a:lnTo>
                    <a:pt x="564578" y="112788"/>
                  </a:lnTo>
                  <a:lnTo>
                    <a:pt x="532422" y="122453"/>
                  </a:lnTo>
                  <a:lnTo>
                    <a:pt x="505447" y="145389"/>
                  </a:lnTo>
                  <a:lnTo>
                    <a:pt x="495363" y="121602"/>
                  </a:lnTo>
                  <a:lnTo>
                    <a:pt x="467791" y="78435"/>
                  </a:lnTo>
                  <a:lnTo>
                    <a:pt x="411594" y="28816"/>
                  </a:lnTo>
                  <a:lnTo>
                    <a:pt x="367703" y="9004"/>
                  </a:lnTo>
                  <a:lnTo>
                    <a:pt x="320725" y="0"/>
                  </a:lnTo>
                  <a:lnTo>
                    <a:pt x="272732" y="2159"/>
                  </a:lnTo>
                  <a:lnTo>
                    <a:pt x="225818" y="15887"/>
                  </a:lnTo>
                  <a:lnTo>
                    <a:pt x="187058" y="39027"/>
                  </a:lnTo>
                  <a:lnTo>
                    <a:pt x="154927" y="69761"/>
                  </a:lnTo>
                  <a:lnTo>
                    <a:pt x="130340" y="106578"/>
                  </a:lnTo>
                  <a:lnTo>
                    <a:pt x="114274" y="147993"/>
                  </a:lnTo>
                  <a:lnTo>
                    <a:pt x="107657" y="192493"/>
                  </a:lnTo>
                  <a:lnTo>
                    <a:pt x="107657" y="209486"/>
                  </a:lnTo>
                  <a:lnTo>
                    <a:pt x="108966" y="217335"/>
                  </a:lnTo>
                  <a:lnTo>
                    <a:pt x="70345" y="231381"/>
                  </a:lnTo>
                  <a:lnTo>
                    <a:pt x="35280" y="257073"/>
                  </a:lnTo>
                  <a:lnTo>
                    <a:pt x="9829" y="296252"/>
                  </a:lnTo>
                  <a:lnTo>
                    <a:pt x="0" y="350761"/>
                  </a:lnTo>
                  <a:lnTo>
                    <a:pt x="0" y="361226"/>
                  </a:lnTo>
                  <a:lnTo>
                    <a:pt x="13843" y="410591"/>
                  </a:lnTo>
                  <a:lnTo>
                    <a:pt x="44805" y="449033"/>
                  </a:lnTo>
                  <a:lnTo>
                    <a:pt x="88798" y="474002"/>
                  </a:lnTo>
                  <a:lnTo>
                    <a:pt x="141795" y="482892"/>
                  </a:lnTo>
                  <a:lnTo>
                    <a:pt x="645934" y="482892"/>
                  </a:lnTo>
                  <a:lnTo>
                    <a:pt x="682358" y="480339"/>
                  </a:lnTo>
                  <a:lnTo>
                    <a:pt x="720229" y="469988"/>
                  </a:lnTo>
                  <a:lnTo>
                    <a:pt x="754062" y="447852"/>
                  </a:lnTo>
                  <a:lnTo>
                    <a:pt x="778395" y="409879"/>
                  </a:lnTo>
                  <a:lnTo>
                    <a:pt x="787717" y="3520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2495091" y="4470060"/>
              <a:ext cx="788035" cy="483234"/>
            </a:xfrm>
            <a:custGeom>
              <a:avLst/>
              <a:gdLst/>
              <a:ahLst/>
              <a:cxnLst/>
              <a:rect l="l" t="t" r="r" b="b"/>
              <a:pathLst>
                <a:path w="788035" h="483235">
                  <a:moveTo>
                    <a:pt x="582912" y="482890"/>
                  </a:moveTo>
                  <a:lnTo>
                    <a:pt x="141790" y="482890"/>
                  </a:lnTo>
                  <a:lnTo>
                    <a:pt x="88064" y="473999"/>
                  </a:lnTo>
                  <a:lnTo>
                    <a:pt x="43816" y="449042"/>
                  </a:lnTo>
                  <a:lnTo>
                    <a:pt x="13108" y="410595"/>
                  </a:lnTo>
                  <a:lnTo>
                    <a:pt x="0" y="361233"/>
                  </a:lnTo>
                  <a:lnTo>
                    <a:pt x="0" y="357309"/>
                  </a:lnTo>
                  <a:lnTo>
                    <a:pt x="0" y="354693"/>
                  </a:lnTo>
                  <a:lnTo>
                    <a:pt x="0" y="350769"/>
                  </a:lnTo>
                  <a:lnTo>
                    <a:pt x="9620" y="296238"/>
                  </a:lnTo>
                  <a:lnTo>
                    <a:pt x="34626" y="256913"/>
                  </a:lnTo>
                  <a:lnTo>
                    <a:pt x="69232" y="230831"/>
                  </a:lnTo>
                  <a:lnTo>
                    <a:pt x="107654" y="216028"/>
                  </a:lnTo>
                  <a:lnTo>
                    <a:pt x="107654" y="208177"/>
                  </a:lnTo>
                  <a:lnTo>
                    <a:pt x="106341" y="200326"/>
                  </a:lnTo>
                  <a:lnTo>
                    <a:pt x="106341" y="192493"/>
                  </a:lnTo>
                  <a:lnTo>
                    <a:pt x="112959" y="148001"/>
                  </a:lnTo>
                  <a:lnTo>
                    <a:pt x="129028" y="106587"/>
                  </a:lnTo>
                  <a:lnTo>
                    <a:pt x="153605" y="69759"/>
                  </a:lnTo>
                  <a:lnTo>
                    <a:pt x="185743" y="39024"/>
                  </a:lnTo>
                  <a:lnTo>
                    <a:pt x="224497" y="15889"/>
                  </a:lnTo>
                  <a:lnTo>
                    <a:pt x="271917" y="2167"/>
                  </a:lnTo>
                  <a:lnTo>
                    <a:pt x="319967" y="0"/>
                  </a:lnTo>
                  <a:lnTo>
                    <a:pt x="366759" y="9011"/>
                  </a:lnTo>
                  <a:lnTo>
                    <a:pt x="410401" y="28823"/>
                  </a:lnTo>
                  <a:lnTo>
                    <a:pt x="449004" y="59061"/>
                  </a:lnTo>
                  <a:lnTo>
                    <a:pt x="481496" y="99443"/>
                  </a:lnTo>
                  <a:lnTo>
                    <a:pt x="504144" y="146692"/>
                  </a:lnTo>
                  <a:lnTo>
                    <a:pt x="531571" y="123212"/>
                  </a:lnTo>
                  <a:lnTo>
                    <a:pt x="563850" y="113174"/>
                  </a:lnTo>
                  <a:lnTo>
                    <a:pt x="596858" y="116942"/>
                  </a:lnTo>
                  <a:lnTo>
                    <a:pt x="626476" y="134881"/>
                  </a:lnTo>
                  <a:lnTo>
                    <a:pt x="648583" y="167353"/>
                  </a:lnTo>
                  <a:lnTo>
                    <a:pt x="659058" y="214723"/>
                  </a:lnTo>
                  <a:lnTo>
                    <a:pt x="691089" y="223104"/>
                  </a:lnTo>
                  <a:lnTo>
                    <a:pt x="725329" y="238769"/>
                  </a:lnTo>
                  <a:lnTo>
                    <a:pt x="756420" y="263979"/>
                  </a:lnTo>
                  <a:lnTo>
                    <a:pt x="779004" y="300994"/>
                  </a:lnTo>
                  <a:lnTo>
                    <a:pt x="787723" y="352077"/>
                  </a:lnTo>
                  <a:lnTo>
                    <a:pt x="778270" y="409383"/>
                  </a:lnTo>
                  <a:lnTo>
                    <a:pt x="753693" y="447288"/>
                  </a:lnTo>
                  <a:lnTo>
                    <a:pt x="719663" y="469621"/>
                  </a:lnTo>
                  <a:lnTo>
                    <a:pt x="681853" y="480211"/>
                  </a:lnTo>
                  <a:lnTo>
                    <a:pt x="645933" y="482890"/>
                  </a:lnTo>
                  <a:lnTo>
                    <a:pt x="582912" y="482890"/>
                  </a:lnTo>
                  <a:close/>
                </a:path>
                <a:path w="788035" h="483235">
                  <a:moveTo>
                    <a:pt x="582912" y="482890"/>
                  </a:moveTo>
                  <a:lnTo>
                    <a:pt x="582912" y="482890"/>
                  </a:lnTo>
                </a:path>
                <a:path w="788035" h="483235">
                  <a:moveTo>
                    <a:pt x="582912" y="482890"/>
                  </a:moveTo>
                  <a:lnTo>
                    <a:pt x="141790" y="482890"/>
                  </a:lnTo>
                  <a:lnTo>
                    <a:pt x="88064" y="473999"/>
                  </a:lnTo>
                  <a:lnTo>
                    <a:pt x="43816" y="449042"/>
                  </a:lnTo>
                  <a:lnTo>
                    <a:pt x="13108" y="410595"/>
                  </a:lnTo>
                  <a:lnTo>
                    <a:pt x="0" y="361233"/>
                  </a:lnTo>
                  <a:lnTo>
                    <a:pt x="0" y="357309"/>
                  </a:lnTo>
                  <a:lnTo>
                    <a:pt x="0" y="354693"/>
                  </a:lnTo>
                  <a:lnTo>
                    <a:pt x="0" y="350769"/>
                  </a:lnTo>
                  <a:lnTo>
                    <a:pt x="9620" y="296238"/>
                  </a:lnTo>
                  <a:lnTo>
                    <a:pt x="34626" y="256913"/>
                  </a:lnTo>
                  <a:lnTo>
                    <a:pt x="69232" y="230831"/>
                  </a:lnTo>
                  <a:lnTo>
                    <a:pt x="107654" y="216028"/>
                  </a:lnTo>
                  <a:lnTo>
                    <a:pt x="107654" y="208177"/>
                  </a:lnTo>
                  <a:lnTo>
                    <a:pt x="106341" y="200326"/>
                  </a:lnTo>
                  <a:lnTo>
                    <a:pt x="106341" y="192493"/>
                  </a:lnTo>
                  <a:lnTo>
                    <a:pt x="112959" y="148001"/>
                  </a:lnTo>
                  <a:lnTo>
                    <a:pt x="129028" y="106587"/>
                  </a:lnTo>
                  <a:lnTo>
                    <a:pt x="153605" y="69759"/>
                  </a:lnTo>
                  <a:lnTo>
                    <a:pt x="185743" y="39024"/>
                  </a:lnTo>
                  <a:lnTo>
                    <a:pt x="224497" y="15889"/>
                  </a:lnTo>
                  <a:lnTo>
                    <a:pt x="271917" y="2167"/>
                  </a:lnTo>
                  <a:lnTo>
                    <a:pt x="319967" y="0"/>
                  </a:lnTo>
                  <a:lnTo>
                    <a:pt x="366759" y="9011"/>
                  </a:lnTo>
                  <a:lnTo>
                    <a:pt x="410401" y="28823"/>
                  </a:lnTo>
                  <a:lnTo>
                    <a:pt x="449004" y="59061"/>
                  </a:lnTo>
                  <a:lnTo>
                    <a:pt x="481496" y="99443"/>
                  </a:lnTo>
                  <a:lnTo>
                    <a:pt x="504144" y="146692"/>
                  </a:lnTo>
                  <a:lnTo>
                    <a:pt x="531571" y="123212"/>
                  </a:lnTo>
                  <a:lnTo>
                    <a:pt x="563850" y="113174"/>
                  </a:lnTo>
                  <a:lnTo>
                    <a:pt x="596858" y="116942"/>
                  </a:lnTo>
                  <a:lnTo>
                    <a:pt x="626476" y="134881"/>
                  </a:lnTo>
                  <a:lnTo>
                    <a:pt x="648583" y="167353"/>
                  </a:lnTo>
                  <a:lnTo>
                    <a:pt x="659058" y="214723"/>
                  </a:lnTo>
                  <a:lnTo>
                    <a:pt x="691089" y="223104"/>
                  </a:lnTo>
                  <a:lnTo>
                    <a:pt x="725329" y="238769"/>
                  </a:lnTo>
                  <a:lnTo>
                    <a:pt x="756420" y="263979"/>
                  </a:lnTo>
                  <a:lnTo>
                    <a:pt x="779004" y="300994"/>
                  </a:lnTo>
                  <a:lnTo>
                    <a:pt x="787723" y="352077"/>
                  </a:lnTo>
                  <a:lnTo>
                    <a:pt x="778270" y="409383"/>
                  </a:lnTo>
                  <a:lnTo>
                    <a:pt x="753693" y="447288"/>
                  </a:lnTo>
                  <a:lnTo>
                    <a:pt x="719663" y="469621"/>
                  </a:lnTo>
                  <a:lnTo>
                    <a:pt x="681853" y="480211"/>
                  </a:lnTo>
                  <a:lnTo>
                    <a:pt x="645933" y="482890"/>
                  </a:lnTo>
                  <a:lnTo>
                    <a:pt x="582912" y="482890"/>
                  </a:lnTo>
                  <a:close/>
                </a:path>
                <a:path w="788035" h="483235">
                  <a:moveTo>
                    <a:pt x="582912" y="482890"/>
                  </a:moveTo>
                  <a:lnTo>
                    <a:pt x="582912" y="482890"/>
                  </a:lnTo>
                </a:path>
              </a:pathLst>
            </a:custGeom>
            <a:ln w="3407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2686767" y="4701790"/>
              <a:ext cx="131285" cy="18052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2841681" y="4701790"/>
              <a:ext cx="101103" cy="18052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2970346" y="4700485"/>
              <a:ext cx="106346" cy="18444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3388539" y="5101908"/>
              <a:ext cx="682625" cy="682625"/>
            </a:xfrm>
            <a:custGeom>
              <a:avLst/>
              <a:gdLst/>
              <a:ahLst/>
              <a:cxnLst/>
              <a:rect l="l" t="t" r="r" b="b"/>
              <a:pathLst>
                <a:path w="682625" h="682625">
                  <a:moveTo>
                    <a:pt x="340639" y="0"/>
                  </a:moveTo>
                  <a:lnTo>
                    <a:pt x="297017" y="2752"/>
                  </a:lnTo>
                  <a:lnTo>
                    <a:pt x="253971" y="11011"/>
                  </a:lnTo>
                  <a:lnTo>
                    <a:pt x="212081" y="24776"/>
                  </a:lnTo>
                  <a:lnTo>
                    <a:pt x="171924" y="44046"/>
                  </a:lnTo>
                  <a:lnTo>
                    <a:pt x="134076" y="68823"/>
                  </a:lnTo>
                  <a:lnTo>
                    <a:pt x="99116" y="99105"/>
                  </a:lnTo>
                  <a:lnTo>
                    <a:pt x="68830" y="134057"/>
                  </a:lnTo>
                  <a:lnTo>
                    <a:pt x="44051" y="171897"/>
                  </a:lnTo>
                  <a:lnTo>
                    <a:pt x="24779" y="212046"/>
                  </a:lnTo>
                  <a:lnTo>
                    <a:pt x="11012" y="253929"/>
                  </a:lnTo>
                  <a:lnTo>
                    <a:pt x="2753" y="296966"/>
                  </a:lnTo>
                  <a:lnTo>
                    <a:pt x="0" y="340581"/>
                  </a:lnTo>
                  <a:lnTo>
                    <a:pt x="2753" y="384195"/>
                  </a:lnTo>
                  <a:lnTo>
                    <a:pt x="11012" y="427232"/>
                  </a:lnTo>
                  <a:lnTo>
                    <a:pt x="24779" y="469114"/>
                  </a:lnTo>
                  <a:lnTo>
                    <a:pt x="44051" y="509264"/>
                  </a:lnTo>
                  <a:lnTo>
                    <a:pt x="68830" y="547103"/>
                  </a:lnTo>
                  <a:lnTo>
                    <a:pt x="99116" y="582054"/>
                  </a:lnTo>
                  <a:lnTo>
                    <a:pt x="134076" y="612595"/>
                  </a:lnTo>
                  <a:lnTo>
                    <a:pt x="171924" y="637583"/>
                  </a:lnTo>
                  <a:lnTo>
                    <a:pt x="212081" y="657018"/>
                  </a:lnTo>
                  <a:lnTo>
                    <a:pt x="253971" y="670900"/>
                  </a:lnTo>
                  <a:lnTo>
                    <a:pt x="297017" y="679229"/>
                  </a:lnTo>
                  <a:lnTo>
                    <a:pt x="340639" y="682006"/>
                  </a:lnTo>
                  <a:lnTo>
                    <a:pt x="384263" y="679229"/>
                  </a:lnTo>
                  <a:lnTo>
                    <a:pt x="427308" y="670900"/>
                  </a:lnTo>
                  <a:lnTo>
                    <a:pt x="469199" y="657018"/>
                  </a:lnTo>
                  <a:lnTo>
                    <a:pt x="509358" y="637583"/>
                  </a:lnTo>
                  <a:lnTo>
                    <a:pt x="547208" y="612595"/>
                  </a:lnTo>
                  <a:lnTo>
                    <a:pt x="582170" y="582054"/>
                  </a:lnTo>
                  <a:lnTo>
                    <a:pt x="612715" y="547103"/>
                  </a:lnTo>
                  <a:lnTo>
                    <a:pt x="637707" y="509264"/>
                  </a:lnTo>
                  <a:lnTo>
                    <a:pt x="657145" y="469114"/>
                  </a:lnTo>
                  <a:lnTo>
                    <a:pt x="671030" y="427232"/>
                  </a:lnTo>
                  <a:lnTo>
                    <a:pt x="679360" y="384195"/>
                  </a:lnTo>
                  <a:lnTo>
                    <a:pt x="682137" y="340581"/>
                  </a:lnTo>
                  <a:lnTo>
                    <a:pt x="679360" y="296966"/>
                  </a:lnTo>
                  <a:lnTo>
                    <a:pt x="671030" y="253929"/>
                  </a:lnTo>
                  <a:lnTo>
                    <a:pt x="657145" y="212046"/>
                  </a:lnTo>
                  <a:lnTo>
                    <a:pt x="637707" y="171897"/>
                  </a:lnTo>
                  <a:lnTo>
                    <a:pt x="612715" y="134057"/>
                  </a:lnTo>
                  <a:lnTo>
                    <a:pt x="582170" y="99105"/>
                  </a:lnTo>
                  <a:lnTo>
                    <a:pt x="547208" y="68823"/>
                  </a:lnTo>
                  <a:lnTo>
                    <a:pt x="509358" y="44046"/>
                  </a:lnTo>
                  <a:lnTo>
                    <a:pt x="469199" y="24776"/>
                  </a:lnTo>
                  <a:lnTo>
                    <a:pt x="427308" y="11011"/>
                  </a:lnTo>
                  <a:lnTo>
                    <a:pt x="384263" y="2752"/>
                  </a:lnTo>
                  <a:lnTo>
                    <a:pt x="3406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3388539" y="5101908"/>
              <a:ext cx="682625" cy="682625"/>
            </a:xfrm>
            <a:custGeom>
              <a:avLst/>
              <a:gdLst/>
              <a:ahLst/>
              <a:cxnLst/>
              <a:rect l="l" t="t" r="r" b="b"/>
              <a:pathLst>
                <a:path w="682625" h="682625">
                  <a:moveTo>
                    <a:pt x="582170" y="99105"/>
                  </a:moveTo>
                  <a:lnTo>
                    <a:pt x="612715" y="134057"/>
                  </a:lnTo>
                  <a:lnTo>
                    <a:pt x="637707" y="171897"/>
                  </a:lnTo>
                  <a:lnTo>
                    <a:pt x="657145" y="212046"/>
                  </a:lnTo>
                  <a:lnTo>
                    <a:pt x="671030" y="253929"/>
                  </a:lnTo>
                  <a:lnTo>
                    <a:pt x="679360" y="296966"/>
                  </a:lnTo>
                  <a:lnTo>
                    <a:pt x="682137" y="340581"/>
                  </a:lnTo>
                  <a:lnTo>
                    <a:pt x="679360" y="384195"/>
                  </a:lnTo>
                  <a:lnTo>
                    <a:pt x="671030" y="427232"/>
                  </a:lnTo>
                  <a:lnTo>
                    <a:pt x="657145" y="469114"/>
                  </a:lnTo>
                  <a:lnTo>
                    <a:pt x="637707" y="509264"/>
                  </a:lnTo>
                  <a:lnTo>
                    <a:pt x="612715" y="547103"/>
                  </a:lnTo>
                  <a:lnTo>
                    <a:pt x="582170" y="582054"/>
                  </a:lnTo>
                  <a:lnTo>
                    <a:pt x="547208" y="612595"/>
                  </a:lnTo>
                  <a:lnTo>
                    <a:pt x="509358" y="637583"/>
                  </a:lnTo>
                  <a:lnTo>
                    <a:pt x="469199" y="657018"/>
                  </a:lnTo>
                  <a:lnTo>
                    <a:pt x="427308" y="670900"/>
                  </a:lnTo>
                  <a:lnTo>
                    <a:pt x="384263" y="679229"/>
                  </a:lnTo>
                  <a:lnTo>
                    <a:pt x="340639" y="682006"/>
                  </a:lnTo>
                  <a:lnTo>
                    <a:pt x="297017" y="679229"/>
                  </a:lnTo>
                  <a:lnTo>
                    <a:pt x="253971" y="670900"/>
                  </a:lnTo>
                  <a:lnTo>
                    <a:pt x="212081" y="657018"/>
                  </a:lnTo>
                  <a:lnTo>
                    <a:pt x="171924" y="637583"/>
                  </a:lnTo>
                  <a:lnTo>
                    <a:pt x="134076" y="612595"/>
                  </a:lnTo>
                  <a:lnTo>
                    <a:pt x="99116" y="582054"/>
                  </a:lnTo>
                  <a:lnTo>
                    <a:pt x="68830" y="547103"/>
                  </a:lnTo>
                  <a:lnTo>
                    <a:pt x="44051" y="509264"/>
                  </a:lnTo>
                  <a:lnTo>
                    <a:pt x="24779" y="469114"/>
                  </a:lnTo>
                  <a:lnTo>
                    <a:pt x="11012" y="427232"/>
                  </a:lnTo>
                  <a:lnTo>
                    <a:pt x="2753" y="384195"/>
                  </a:lnTo>
                  <a:lnTo>
                    <a:pt x="0" y="340581"/>
                  </a:lnTo>
                  <a:lnTo>
                    <a:pt x="2753" y="296966"/>
                  </a:lnTo>
                  <a:lnTo>
                    <a:pt x="11012" y="253929"/>
                  </a:lnTo>
                  <a:lnTo>
                    <a:pt x="24779" y="212046"/>
                  </a:lnTo>
                  <a:lnTo>
                    <a:pt x="44051" y="171897"/>
                  </a:lnTo>
                  <a:lnTo>
                    <a:pt x="68830" y="134057"/>
                  </a:lnTo>
                  <a:lnTo>
                    <a:pt x="99116" y="99105"/>
                  </a:lnTo>
                  <a:lnTo>
                    <a:pt x="134076" y="68823"/>
                  </a:lnTo>
                  <a:lnTo>
                    <a:pt x="171924" y="44046"/>
                  </a:lnTo>
                  <a:lnTo>
                    <a:pt x="212081" y="24776"/>
                  </a:lnTo>
                  <a:lnTo>
                    <a:pt x="253971" y="11011"/>
                  </a:lnTo>
                  <a:lnTo>
                    <a:pt x="297017" y="2752"/>
                  </a:lnTo>
                  <a:lnTo>
                    <a:pt x="340639" y="0"/>
                  </a:lnTo>
                  <a:lnTo>
                    <a:pt x="384263" y="2752"/>
                  </a:lnTo>
                  <a:lnTo>
                    <a:pt x="427308" y="11011"/>
                  </a:lnTo>
                  <a:lnTo>
                    <a:pt x="469199" y="24776"/>
                  </a:lnTo>
                  <a:lnTo>
                    <a:pt x="509358" y="44046"/>
                  </a:lnTo>
                  <a:lnTo>
                    <a:pt x="547208" y="68823"/>
                  </a:lnTo>
                  <a:lnTo>
                    <a:pt x="582170" y="99105"/>
                  </a:lnTo>
                  <a:close/>
                </a:path>
              </a:pathLst>
            </a:custGeom>
            <a:ln w="29617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3467138" y="5191810"/>
              <a:ext cx="1172210" cy="1679575"/>
            </a:xfrm>
            <a:custGeom>
              <a:avLst/>
              <a:gdLst/>
              <a:ahLst/>
              <a:cxnLst/>
              <a:rect l="l" t="t" r="r" b="b"/>
              <a:pathLst>
                <a:path w="1172210" h="1679575">
                  <a:moveTo>
                    <a:pt x="489889" y="250685"/>
                  </a:moveTo>
                  <a:lnTo>
                    <a:pt x="485635" y="227444"/>
                  </a:lnTo>
                  <a:lnTo>
                    <a:pt x="473964" y="208534"/>
                  </a:lnTo>
                  <a:lnTo>
                    <a:pt x="473798" y="208254"/>
                  </a:lnTo>
                  <a:lnTo>
                    <a:pt x="470319" y="205625"/>
                  </a:lnTo>
                  <a:lnTo>
                    <a:pt x="470319" y="246989"/>
                  </a:lnTo>
                  <a:lnTo>
                    <a:pt x="469811" y="259232"/>
                  </a:lnTo>
                  <a:lnTo>
                    <a:pt x="435914" y="292112"/>
                  </a:lnTo>
                  <a:lnTo>
                    <a:pt x="423545" y="292633"/>
                  </a:lnTo>
                  <a:lnTo>
                    <a:pt x="411276" y="289407"/>
                  </a:lnTo>
                  <a:lnTo>
                    <a:pt x="400939" y="283362"/>
                  </a:lnTo>
                  <a:lnTo>
                    <a:pt x="392620" y="274320"/>
                  </a:lnTo>
                  <a:lnTo>
                    <a:pt x="387083" y="263144"/>
                  </a:lnTo>
                  <a:lnTo>
                    <a:pt x="386727" y="260921"/>
                  </a:lnTo>
                  <a:lnTo>
                    <a:pt x="385076" y="250685"/>
                  </a:lnTo>
                  <a:lnTo>
                    <a:pt x="411518" y="211759"/>
                  </a:lnTo>
                  <a:lnTo>
                    <a:pt x="428371" y="208534"/>
                  </a:lnTo>
                  <a:lnTo>
                    <a:pt x="440664" y="210388"/>
                  </a:lnTo>
                  <a:lnTo>
                    <a:pt x="451586" y="215658"/>
                  </a:lnTo>
                  <a:lnTo>
                    <a:pt x="460565" y="223913"/>
                  </a:lnTo>
                  <a:lnTo>
                    <a:pt x="467093" y="234734"/>
                  </a:lnTo>
                  <a:lnTo>
                    <a:pt x="470319" y="246989"/>
                  </a:lnTo>
                  <a:lnTo>
                    <a:pt x="470319" y="205625"/>
                  </a:lnTo>
                  <a:lnTo>
                    <a:pt x="455764" y="194614"/>
                  </a:lnTo>
                  <a:lnTo>
                    <a:pt x="432917" y="188036"/>
                  </a:lnTo>
                  <a:lnTo>
                    <a:pt x="409778" y="190779"/>
                  </a:lnTo>
                  <a:lnTo>
                    <a:pt x="389623" y="201422"/>
                  </a:lnTo>
                  <a:lnTo>
                    <a:pt x="374599" y="218465"/>
                  </a:lnTo>
                  <a:lnTo>
                    <a:pt x="366852" y="240423"/>
                  </a:lnTo>
                  <a:lnTo>
                    <a:pt x="291668" y="240423"/>
                  </a:lnTo>
                  <a:lnTo>
                    <a:pt x="290156" y="226783"/>
                  </a:lnTo>
                  <a:lnTo>
                    <a:pt x="287388" y="213233"/>
                  </a:lnTo>
                  <a:lnTo>
                    <a:pt x="283324" y="199910"/>
                  </a:lnTo>
                  <a:lnTo>
                    <a:pt x="277990" y="186893"/>
                  </a:lnTo>
                  <a:lnTo>
                    <a:pt x="298132" y="169811"/>
                  </a:lnTo>
                  <a:lnTo>
                    <a:pt x="367982" y="110578"/>
                  </a:lnTo>
                  <a:lnTo>
                    <a:pt x="386499" y="120827"/>
                  </a:lnTo>
                  <a:lnTo>
                    <a:pt x="406730" y="124244"/>
                  </a:lnTo>
                  <a:lnTo>
                    <a:pt x="445452" y="110578"/>
                  </a:lnTo>
                  <a:lnTo>
                    <a:pt x="467245" y="75984"/>
                  </a:lnTo>
                  <a:lnTo>
                    <a:pt x="468363" y="55638"/>
                  </a:lnTo>
                  <a:lnTo>
                    <a:pt x="462546" y="35394"/>
                  </a:lnTo>
                  <a:lnTo>
                    <a:pt x="451243" y="19456"/>
                  </a:lnTo>
                  <a:lnTo>
                    <a:pt x="450240" y="18046"/>
                  </a:lnTo>
                  <a:lnTo>
                    <a:pt x="448868" y="17068"/>
                  </a:lnTo>
                  <a:lnTo>
                    <a:pt x="448868" y="62738"/>
                  </a:lnTo>
                  <a:lnTo>
                    <a:pt x="445655" y="78930"/>
                  </a:lnTo>
                  <a:lnTo>
                    <a:pt x="436765" y="92354"/>
                  </a:lnTo>
                  <a:lnTo>
                    <a:pt x="423405" y="101511"/>
                  </a:lnTo>
                  <a:lnTo>
                    <a:pt x="406730" y="104889"/>
                  </a:lnTo>
                  <a:lnTo>
                    <a:pt x="390525" y="101511"/>
                  </a:lnTo>
                  <a:lnTo>
                    <a:pt x="377101" y="92354"/>
                  </a:lnTo>
                  <a:lnTo>
                    <a:pt x="367957" y="78930"/>
                  </a:lnTo>
                  <a:lnTo>
                    <a:pt x="364566" y="62738"/>
                  </a:lnTo>
                  <a:lnTo>
                    <a:pt x="367957" y="45885"/>
                  </a:lnTo>
                  <a:lnTo>
                    <a:pt x="377101" y="32131"/>
                  </a:lnTo>
                  <a:lnTo>
                    <a:pt x="390525" y="22847"/>
                  </a:lnTo>
                  <a:lnTo>
                    <a:pt x="406730" y="19456"/>
                  </a:lnTo>
                  <a:lnTo>
                    <a:pt x="423405" y="22847"/>
                  </a:lnTo>
                  <a:lnTo>
                    <a:pt x="436765" y="32131"/>
                  </a:lnTo>
                  <a:lnTo>
                    <a:pt x="445655" y="45885"/>
                  </a:lnTo>
                  <a:lnTo>
                    <a:pt x="448868" y="62738"/>
                  </a:lnTo>
                  <a:lnTo>
                    <a:pt x="448868" y="17068"/>
                  </a:lnTo>
                  <a:lnTo>
                    <a:pt x="433349" y="5930"/>
                  </a:lnTo>
                  <a:lnTo>
                    <a:pt x="413689" y="0"/>
                  </a:lnTo>
                  <a:lnTo>
                    <a:pt x="393052" y="1231"/>
                  </a:lnTo>
                  <a:lnTo>
                    <a:pt x="373380" y="9563"/>
                  </a:lnTo>
                  <a:lnTo>
                    <a:pt x="357873" y="23444"/>
                  </a:lnTo>
                  <a:lnTo>
                    <a:pt x="347713" y="41592"/>
                  </a:lnTo>
                  <a:lnTo>
                    <a:pt x="344068" y="62738"/>
                  </a:lnTo>
                  <a:lnTo>
                    <a:pt x="344703" y="71424"/>
                  </a:lnTo>
                  <a:lnTo>
                    <a:pt x="346633" y="80111"/>
                  </a:lnTo>
                  <a:lnTo>
                    <a:pt x="349834" y="88366"/>
                  </a:lnTo>
                  <a:lnTo>
                    <a:pt x="354304" y="95770"/>
                  </a:lnTo>
                  <a:lnTo>
                    <a:pt x="272288" y="165011"/>
                  </a:lnTo>
                  <a:lnTo>
                    <a:pt x="272288" y="250685"/>
                  </a:lnTo>
                  <a:lnTo>
                    <a:pt x="262305" y="299567"/>
                  </a:lnTo>
                  <a:lnTo>
                    <a:pt x="235115" y="339382"/>
                  </a:lnTo>
                  <a:lnTo>
                    <a:pt x="194906" y="366179"/>
                  </a:lnTo>
                  <a:lnTo>
                    <a:pt x="145821" y="375983"/>
                  </a:lnTo>
                  <a:lnTo>
                    <a:pt x="97409" y="366179"/>
                  </a:lnTo>
                  <a:lnTo>
                    <a:pt x="57531" y="339382"/>
                  </a:lnTo>
                  <a:lnTo>
                    <a:pt x="30480" y="299567"/>
                  </a:lnTo>
                  <a:lnTo>
                    <a:pt x="20510" y="250685"/>
                  </a:lnTo>
                  <a:lnTo>
                    <a:pt x="30480" y="201790"/>
                  </a:lnTo>
                  <a:lnTo>
                    <a:pt x="57531" y="161975"/>
                  </a:lnTo>
                  <a:lnTo>
                    <a:pt x="97409" y="135191"/>
                  </a:lnTo>
                  <a:lnTo>
                    <a:pt x="145821" y="125387"/>
                  </a:lnTo>
                  <a:lnTo>
                    <a:pt x="194906" y="135191"/>
                  </a:lnTo>
                  <a:lnTo>
                    <a:pt x="235115" y="161975"/>
                  </a:lnTo>
                  <a:lnTo>
                    <a:pt x="262305" y="201790"/>
                  </a:lnTo>
                  <a:lnTo>
                    <a:pt x="272288" y="250685"/>
                  </a:lnTo>
                  <a:lnTo>
                    <a:pt x="272288" y="165011"/>
                  </a:lnTo>
                  <a:lnTo>
                    <a:pt x="266598" y="169811"/>
                  </a:lnTo>
                  <a:lnTo>
                    <a:pt x="234886" y="135420"/>
                  </a:lnTo>
                  <a:lnTo>
                    <a:pt x="216674" y="125387"/>
                  </a:lnTo>
                  <a:lnTo>
                    <a:pt x="194970" y="113423"/>
                  </a:lnTo>
                  <a:lnTo>
                    <a:pt x="150126" y="105092"/>
                  </a:lnTo>
                  <a:lnTo>
                    <a:pt x="103682" y="111721"/>
                  </a:lnTo>
                  <a:lnTo>
                    <a:pt x="61531" y="132143"/>
                  </a:lnTo>
                  <a:lnTo>
                    <a:pt x="28765" y="164109"/>
                  </a:lnTo>
                  <a:lnTo>
                    <a:pt x="7556" y="204622"/>
                  </a:lnTo>
                  <a:lnTo>
                    <a:pt x="0" y="250685"/>
                  </a:lnTo>
                  <a:lnTo>
                    <a:pt x="7556" y="296748"/>
                  </a:lnTo>
                  <a:lnTo>
                    <a:pt x="28765" y="337248"/>
                  </a:lnTo>
                  <a:lnTo>
                    <a:pt x="61531" y="369214"/>
                  </a:lnTo>
                  <a:lnTo>
                    <a:pt x="103682" y="389636"/>
                  </a:lnTo>
                  <a:lnTo>
                    <a:pt x="150126" y="396265"/>
                  </a:lnTo>
                  <a:lnTo>
                    <a:pt x="194970" y="387934"/>
                  </a:lnTo>
                  <a:lnTo>
                    <a:pt x="216662" y="375983"/>
                  </a:lnTo>
                  <a:lnTo>
                    <a:pt x="234886" y="365937"/>
                  </a:lnTo>
                  <a:lnTo>
                    <a:pt x="266598" y="331558"/>
                  </a:lnTo>
                  <a:lnTo>
                    <a:pt x="354304" y="404444"/>
                  </a:lnTo>
                  <a:lnTo>
                    <a:pt x="349834" y="412508"/>
                  </a:lnTo>
                  <a:lnTo>
                    <a:pt x="346633" y="421106"/>
                  </a:lnTo>
                  <a:lnTo>
                    <a:pt x="344703" y="429920"/>
                  </a:lnTo>
                  <a:lnTo>
                    <a:pt x="344068" y="438619"/>
                  </a:lnTo>
                  <a:lnTo>
                    <a:pt x="347713" y="459765"/>
                  </a:lnTo>
                  <a:lnTo>
                    <a:pt x="357873" y="477926"/>
                  </a:lnTo>
                  <a:lnTo>
                    <a:pt x="373380" y="491807"/>
                  </a:lnTo>
                  <a:lnTo>
                    <a:pt x="393052" y="500126"/>
                  </a:lnTo>
                  <a:lnTo>
                    <a:pt x="413689" y="500875"/>
                  </a:lnTo>
                  <a:lnTo>
                    <a:pt x="433349" y="495007"/>
                  </a:lnTo>
                  <a:lnTo>
                    <a:pt x="450240" y="483158"/>
                  </a:lnTo>
                  <a:lnTo>
                    <a:pt x="451396" y="481545"/>
                  </a:lnTo>
                  <a:lnTo>
                    <a:pt x="462546" y="465963"/>
                  </a:lnTo>
                  <a:lnTo>
                    <a:pt x="468363" y="445731"/>
                  </a:lnTo>
                  <a:lnTo>
                    <a:pt x="467245" y="425386"/>
                  </a:lnTo>
                  <a:lnTo>
                    <a:pt x="459511" y="406539"/>
                  </a:lnTo>
                  <a:lnTo>
                    <a:pt x="450532" y="396481"/>
                  </a:lnTo>
                  <a:lnTo>
                    <a:pt x="449160" y="394957"/>
                  </a:lnTo>
                  <a:lnTo>
                    <a:pt x="449160" y="434936"/>
                  </a:lnTo>
                  <a:lnTo>
                    <a:pt x="448310" y="447306"/>
                  </a:lnTo>
                  <a:lnTo>
                    <a:pt x="415277" y="480771"/>
                  </a:lnTo>
                  <a:lnTo>
                    <a:pt x="403021" y="481545"/>
                  </a:lnTo>
                  <a:lnTo>
                    <a:pt x="390779" y="478485"/>
                  </a:lnTo>
                  <a:lnTo>
                    <a:pt x="379958" y="471779"/>
                  </a:lnTo>
                  <a:lnTo>
                    <a:pt x="371690" y="462407"/>
                  </a:lnTo>
                  <a:lnTo>
                    <a:pt x="366420" y="451104"/>
                  </a:lnTo>
                  <a:lnTo>
                    <a:pt x="364566" y="438619"/>
                  </a:lnTo>
                  <a:lnTo>
                    <a:pt x="367957" y="422427"/>
                  </a:lnTo>
                  <a:lnTo>
                    <a:pt x="377101" y="409003"/>
                  </a:lnTo>
                  <a:lnTo>
                    <a:pt x="390525" y="399859"/>
                  </a:lnTo>
                  <a:lnTo>
                    <a:pt x="406730" y="396481"/>
                  </a:lnTo>
                  <a:lnTo>
                    <a:pt x="419201" y="398335"/>
                  </a:lnTo>
                  <a:lnTo>
                    <a:pt x="430504" y="403606"/>
                  </a:lnTo>
                  <a:lnTo>
                    <a:pt x="439889" y="411861"/>
                  </a:lnTo>
                  <a:lnTo>
                    <a:pt x="446595" y="422681"/>
                  </a:lnTo>
                  <a:lnTo>
                    <a:pt x="449160" y="434936"/>
                  </a:lnTo>
                  <a:lnTo>
                    <a:pt x="449160" y="394957"/>
                  </a:lnTo>
                  <a:lnTo>
                    <a:pt x="445452" y="390791"/>
                  </a:lnTo>
                  <a:lnTo>
                    <a:pt x="426948" y="380530"/>
                  </a:lnTo>
                  <a:lnTo>
                    <a:pt x="406730" y="377113"/>
                  </a:lnTo>
                  <a:lnTo>
                    <a:pt x="386499" y="380530"/>
                  </a:lnTo>
                  <a:lnTo>
                    <a:pt x="367982" y="390791"/>
                  </a:lnTo>
                  <a:lnTo>
                    <a:pt x="299161" y="331558"/>
                  </a:lnTo>
                  <a:lnTo>
                    <a:pt x="277990" y="313334"/>
                  </a:lnTo>
                  <a:lnTo>
                    <a:pt x="283324" y="300977"/>
                  </a:lnTo>
                  <a:lnTo>
                    <a:pt x="287388" y="287972"/>
                  </a:lnTo>
                  <a:lnTo>
                    <a:pt x="290156" y="274561"/>
                  </a:lnTo>
                  <a:lnTo>
                    <a:pt x="291668" y="260921"/>
                  </a:lnTo>
                  <a:lnTo>
                    <a:pt x="366852" y="260921"/>
                  </a:lnTo>
                  <a:lnTo>
                    <a:pt x="374599" y="282892"/>
                  </a:lnTo>
                  <a:lnTo>
                    <a:pt x="389623" y="299948"/>
                  </a:lnTo>
                  <a:lnTo>
                    <a:pt x="409778" y="310591"/>
                  </a:lnTo>
                  <a:lnTo>
                    <a:pt x="432917" y="313334"/>
                  </a:lnTo>
                  <a:lnTo>
                    <a:pt x="455764" y="306743"/>
                  </a:lnTo>
                  <a:lnTo>
                    <a:pt x="473798" y="293116"/>
                  </a:lnTo>
                  <a:lnTo>
                    <a:pt x="474091" y="292633"/>
                  </a:lnTo>
                  <a:lnTo>
                    <a:pt x="485635" y="273926"/>
                  </a:lnTo>
                  <a:lnTo>
                    <a:pt x="489889" y="250685"/>
                  </a:lnTo>
                  <a:close/>
                </a:path>
                <a:path w="1172210" h="1679575">
                  <a:moveTo>
                    <a:pt x="1171892" y="1126147"/>
                  </a:moveTo>
                  <a:lnTo>
                    <a:pt x="1168692" y="1115453"/>
                  </a:lnTo>
                  <a:lnTo>
                    <a:pt x="1161021" y="1100861"/>
                  </a:lnTo>
                  <a:lnTo>
                    <a:pt x="1151382" y="1089012"/>
                  </a:lnTo>
                  <a:lnTo>
                    <a:pt x="1150594" y="1088034"/>
                  </a:lnTo>
                  <a:lnTo>
                    <a:pt x="1148638" y="1086459"/>
                  </a:lnTo>
                  <a:lnTo>
                    <a:pt x="1148638" y="1148029"/>
                  </a:lnTo>
                  <a:lnTo>
                    <a:pt x="1148638" y="1594637"/>
                  </a:lnTo>
                  <a:lnTo>
                    <a:pt x="1144155" y="1617421"/>
                  </a:lnTo>
                  <a:lnTo>
                    <a:pt x="1131874" y="1635963"/>
                  </a:lnTo>
                  <a:lnTo>
                    <a:pt x="1113536" y="1648587"/>
                  </a:lnTo>
                  <a:lnTo>
                    <a:pt x="1090879" y="1653667"/>
                  </a:lnTo>
                  <a:lnTo>
                    <a:pt x="645515" y="1653667"/>
                  </a:lnTo>
                  <a:lnTo>
                    <a:pt x="623277" y="1648587"/>
                  </a:lnTo>
                  <a:lnTo>
                    <a:pt x="604888" y="1635963"/>
                  </a:lnTo>
                  <a:lnTo>
                    <a:pt x="592378" y="1617421"/>
                  </a:lnTo>
                  <a:lnTo>
                    <a:pt x="587756" y="1594637"/>
                  </a:lnTo>
                  <a:lnTo>
                    <a:pt x="587756" y="1148029"/>
                  </a:lnTo>
                  <a:lnTo>
                    <a:pt x="592378" y="1125118"/>
                  </a:lnTo>
                  <a:lnTo>
                    <a:pt x="604888" y="1106347"/>
                  </a:lnTo>
                  <a:lnTo>
                    <a:pt x="623277" y="1093673"/>
                  </a:lnTo>
                  <a:lnTo>
                    <a:pt x="645515" y="1089012"/>
                  </a:lnTo>
                  <a:lnTo>
                    <a:pt x="1090879" y="1089012"/>
                  </a:lnTo>
                  <a:lnTo>
                    <a:pt x="1113536" y="1093673"/>
                  </a:lnTo>
                  <a:lnTo>
                    <a:pt x="1131874" y="1106347"/>
                  </a:lnTo>
                  <a:lnTo>
                    <a:pt x="1144155" y="1125118"/>
                  </a:lnTo>
                  <a:lnTo>
                    <a:pt x="1148638" y="1148029"/>
                  </a:lnTo>
                  <a:lnTo>
                    <a:pt x="1148638" y="1086459"/>
                  </a:lnTo>
                  <a:lnTo>
                    <a:pt x="1137818" y="1077696"/>
                  </a:lnTo>
                  <a:lnTo>
                    <a:pt x="1123302" y="1070317"/>
                  </a:lnTo>
                  <a:lnTo>
                    <a:pt x="613956" y="1070317"/>
                  </a:lnTo>
                  <a:lnTo>
                    <a:pt x="576351" y="1100861"/>
                  </a:lnTo>
                  <a:lnTo>
                    <a:pt x="562317" y="1148029"/>
                  </a:lnTo>
                  <a:lnTo>
                    <a:pt x="562317" y="1594637"/>
                  </a:lnTo>
                  <a:lnTo>
                    <a:pt x="568845" y="1627784"/>
                  </a:lnTo>
                  <a:lnTo>
                    <a:pt x="586663" y="1654644"/>
                  </a:lnTo>
                  <a:lnTo>
                    <a:pt x="613105" y="1672666"/>
                  </a:lnTo>
                  <a:lnTo>
                    <a:pt x="645515" y="1679244"/>
                  </a:lnTo>
                  <a:lnTo>
                    <a:pt x="1090879" y="1679244"/>
                  </a:lnTo>
                  <a:lnTo>
                    <a:pt x="1123861" y="1672666"/>
                  </a:lnTo>
                  <a:lnTo>
                    <a:pt x="1150594" y="1654644"/>
                  </a:lnTo>
                  <a:lnTo>
                    <a:pt x="1151242" y="1653667"/>
                  </a:lnTo>
                  <a:lnTo>
                    <a:pt x="1168514" y="1627784"/>
                  </a:lnTo>
                  <a:lnTo>
                    <a:pt x="1171892" y="1610677"/>
                  </a:lnTo>
                  <a:lnTo>
                    <a:pt x="1171892" y="1126147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4289425" y="5365241"/>
              <a:ext cx="336550" cy="16116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2892044" y="6494144"/>
              <a:ext cx="350012" cy="16471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4141851" y="6494144"/>
              <a:ext cx="349885" cy="16471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4853305" y="4531740"/>
              <a:ext cx="419036" cy="16471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>
            <a:spLocks noGrp="1"/>
          </p:cNvSpPr>
          <p:nvPr>
            <p:ph type="title"/>
          </p:nvPr>
        </p:nvSpPr>
        <p:spPr>
          <a:xfrm>
            <a:off x="493268" y="369061"/>
            <a:ext cx="454215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65"/>
              <a:t>Taking </a:t>
            </a:r>
            <a:r>
              <a:rPr dirty="0" sz="4800"/>
              <a:t>a </a:t>
            </a:r>
            <a:r>
              <a:rPr dirty="0" sz="4800" spc="-105"/>
              <a:t>closer</a:t>
            </a:r>
            <a:r>
              <a:rPr dirty="0" sz="4800" spc="-620"/>
              <a:t> </a:t>
            </a:r>
            <a:r>
              <a:rPr dirty="0" sz="4800" spc="-95"/>
              <a:t>look</a:t>
            </a:r>
            <a:endParaRPr sz="4800"/>
          </a:p>
        </p:txBody>
      </p:sp>
      <p:sp>
        <p:nvSpPr>
          <p:cNvPr id="59" name="object 5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60" name="object 6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98079" y="3690175"/>
            <a:ext cx="10756265" cy="4088765"/>
            <a:chOff x="1398079" y="3690175"/>
            <a:chExt cx="10756265" cy="4088765"/>
          </a:xfrm>
        </p:grpSpPr>
        <p:sp>
          <p:nvSpPr>
            <p:cNvPr id="3" name="object 3"/>
            <p:cNvSpPr/>
            <p:nvPr/>
          </p:nvSpPr>
          <p:spPr>
            <a:xfrm>
              <a:off x="2306574" y="4815077"/>
              <a:ext cx="9828530" cy="2390140"/>
            </a:xfrm>
            <a:custGeom>
              <a:avLst/>
              <a:gdLst/>
              <a:ahLst/>
              <a:cxnLst/>
              <a:rect l="l" t="t" r="r" b="b"/>
              <a:pathLst>
                <a:path w="9828530" h="2390140">
                  <a:moveTo>
                    <a:pt x="6979920" y="2389632"/>
                  </a:moveTo>
                  <a:lnTo>
                    <a:pt x="9828276" y="2389632"/>
                  </a:lnTo>
                  <a:lnTo>
                    <a:pt x="9828276" y="0"/>
                  </a:lnTo>
                  <a:lnTo>
                    <a:pt x="6979920" y="0"/>
                  </a:lnTo>
                  <a:lnTo>
                    <a:pt x="6979920" y="2389632"/>
                  </a:lnTo>
                  <a:close/>
                </a:path>
                <a:path w="9828530" h="2390140">
                  <a:moveTo>
                    <a:pt x="0" y="2389632"/>
                  </a:moveTo>
                  <a:lnTo>
                    <a:pt x="2848355" y="2389632"/>
                  </a:lnTo>
                  <a:lnTo>
                    <a:pt x="2848355" y="0"/>
                  </a:lnTo>
                  <a:lnTo>
                    <a:pt x="0" y="0"/>
                  </a:lnTo>
                  <a:lnTo>
                    <a:pt x="0" y="2389632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404365" y="3703323"/>
              <a:ext cx="204985" cy="19805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404746" y="3696843"/>
              <a:ext cx="4558030" cy="4075429"/>
            </a:xfrm>
            <a:custGeom>
              <a:avLst/>
              <a:gdLst/>
              <a:ahLst/>
              <a:cxnLst/>
              <a:rect l="l" t="t" r="r" b="b"/>
              <a:pathLst>
                <a:path w="4558030" h="4075429">
                  <a:moveTo>
                    <a:pt x="0" y="4075176"/>
                  </a:moveTo>
                  <a:lnTo>
                    <a:pt x="4557522" y="4075176"/>
                  </a:lnTo>
                  <a:lnTo>
                    <a:pt x="4557522" y="0"/>
                  </a:lnTo>
                  <a:lnTo>
                    <a:pt x="0" y="0"/>
                  </a:lnTo>
                  <a:lnTo>
                    <a:pt x="0" y="4075176"/>
                  </a:lnTo>
                  <a:close/>
                </a:path>
              </a:pathLst>
            </a:custGeom>
            <a:ln w="12954">
              <a:solidFill>
                <a:srgbClr val="FFFFF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849120" y="3762502"/>
            <a:ext cx="116967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AWS 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Region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426005" y="3697033"/>
            <a:ext cx="4570095" cy="4088765"/>
            <a:chOff x="8426005" y="3697033"/>
            <a:chExt cx="4570095" cy="4088765"/>
          </a:xfrm>
        </p:grpSpPr>
        <p:sp>
          <p:nvSpPr>
            <p:cNvPr id="8" name="object 8"/>
            <p:cNvSpPr/>
            <p:nvPr/>
          </p:nvSpPr>
          <p:spPr>
            <a:xfrm>
              <a:off x="8432292" y="3710950"/>
              <a:ext cx="204216" cy="1972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432673" y="3703701"/>
              <a:ext cx="4556760" cy="4075429"/>
            </a:xfrm>
            <a:custGeom>
              <a:avLst/>
              <a:gdLst/>
              <a:ahLst/>
              <a:cxnLst/>
              <a:rect l="l" t="t" r="r" b="b"/>
              <a:pathLst>
                <a:path w="4556759" h="4075429">
                  <a:moveTo>
                    <a:pt x="0" y="4075176"/>
                  </a:moveTo>
                  <a:lnTo>
                    <a:pt x="4556759" y="4075176"/>
                  </a:lnTo>
                  <a:lnTo>
                    <a:pt x="4556759" y="0"/>
                  </a:lnTo>
                  <a:lnTo>
                    <a:pt x="0" y="0"/>
                  </a:lnTo>
                  <a:lnTo>
                    <a:pt x="0" y="4075176"/>
                  </a:lnTo>
                  <a:close/>
                </a:path>
              </a:pathLst>
            </a:custGeom>
            <a:ln w="12954">
              <a:solidFill>
                <a:srgbClr val="FFFFF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8876792" y="3769867"/>
            <a:ext cx="116967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AWS 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Region</a:t>
            </a:r>
            <a:r>
              <a:rPr dirty="0" sz="16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2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418301" y="221581"/>
            <a:ext cx="711200" cy="712470"/>
            <a:chOff x="3418301" y="221581"/>
            <a:chExt cx="711200" cy="712470"/>
          </a:xfrm>
        </p:grpSpPr>
        <p:sp>
          <p:nvSpPr>
            <p:cNvPr id="12" name="object 12"/>
            <p:cNvSpPr/>
            <p:nvPr/>
          </p:nvSpPr>
          <p:spPr>
            <a:xfrm>
              <a:off x="3433052" y="396391"/>
              <a:ext cx="268605" cy="182880"/>
            </a:xfrm>
            <a:custGeom>
              <a:avLst/>
              <a:gdLst/>
              <a:ahLst/>
              <a:cxnLst/>
              <a:rect l="l" t="t" r="r" b="b"/>
              <a:pathLst>
                <a:path w="268604" h="182879">
                  <a:moveTo>
                    <a:pt x="185112" y="182604"/>
                  </a:moveTo>
                  <a:lnTo>
                    <a:pt x="0" y="182604"/>
                  </a:lnTo>
                  <a:lnTo>
                    <a:pt x="0" y="159926"/>
                  </a:lnTo>
                  <a:lnTo>
                    <a:pt x="6023" y="115853"/>
                  </a:lnTo>
                  <a:lnTo>
                    <a:pt x="23112" y="76027"/>
                  </a:lnTo>
                  <a:lnTo>
                    <a:pt x="49795" y="42245"/>
                  </a:lnTo>
                  <a:lnTo>
                    <a:pt x="84600" y="16304"/>
                  </a:lnTo>
                  <a:lnTo>
                    <a:pt x="126056" y="0"/>
                  </a:lnTo>
                  <a:lnTo>
                    <a:pt x="148059" y="8286"/>
                  </a:lnTo>
                  <a:lnTo>
                    <a:pt x="170915" y="11048"/>
                  </a:lnTo>
                  <a:lnTo>
                    <a:pt x="193770" y="8286"/>
                  </a:lnTo>
                  <a:lnTo>
                    <a:pt x="215776" y="0"/>
                  </a:lnTo>
                  <a:lnTo>
                    <a:pt x="229366" y="4019"/>
                  </a:lnTo>
                  <a:lnTo>
                    <a:pt x="242745" y="9208"/>
                  </a:lnTo>
                  <a:lnTo>
                    <a:pt x="255697" y="15463"/>
                  </a:lnTo>
                  <a:lnTo>
                    <a:pt x="268012" y="22678"/>
                  </a:lnTo>
                </a:path>
              </a:pathLst>
            </a:custGeom>
            <a:ln w="2950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503472" y="221581"/>
              <a:ext cx="201239" cy="20089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845292" y="396391"/>
              <a:ext cx="269240" cy="182880"/>
            </a:xfrm>
            <a:custGeom>
              <a:avLst/>
              <a:gdLst/>
              <a:ahLst/>
              <a:cxnLst/>
              <a:rect l="l" t="t" r="r" b="b"/>
              <a:pathLst>
                <a:path w="269239" h="182879">
                  <a:moveTo>
                    <a:pt x="0" y="23811"/>
                  </a:moveTo>
                  <a:lnTo>
                    <a:pt x="12970" y="15941"/>
                  </a:lnTo>
                  <a:lnTo>
                    <a:pt x="26259" y="9350"/>
                  </a:lnTo>
                  <a:lnTo>
                    <a:pt x="39762" y="4037"/>
                  </a:lnTo>
                  <a:lnTo>
                    <a:pt x="53370" y="0"/>
                  </a:lnTo>
                  <a:lnTo>
                    <a:pt x="75535" y="8286"/>
                  </a:lnTo>
                  <a:lnTo>
                    <a:pt x="98657" y="11048"/>
                  </a:lnTo>
                  <a:lnTo>
                    <a:pt x="121566" y="8286"/>
                  </a:lnTo>
                  <a:lnTo>
                    <a:pt x="143093" y="0"/>
                  </a:lnTo>
                  <a:lnTo>
                    <a:pt x="184551" y="16304"/>
                  </a:lnTo>
                  <a:lnTo>
                    <a:pt x="219358" y="42245"/>
                  </a:lnTo>
                  <a:lnTo>
                    <a:pt x="246041" y="76027"/>
                  </a:lnTo>
                  <a:lnTo>
                    <a:pt x="263129" y="115853"/>
                  </a:lnTo>
                  <a:lnTo>
                    <a:pt x="269152" y="159926"/>
                  </a:lnTo>
                  <a:lnTo>
                    <a:pt x="269152" y="182604"/>
                  </a:lnTo>
                  <a:lnTo>
                    <a:pt x="85169" y="182604"/>
                  </a:lnTo>
                </a:path>
              </a:pathLst>
            </a:custGeom>
            <a:ln w="295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844168" y="221581"/>
              <a:ext cx="200118" cy="20089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531853" y="437215"/>
              <a:ext cx="483870" cy="482600"/>
            </a:xfrm>
            <a:custGeom>
              <a:avLst/>
              <a:gdLst/>
              <a:ahLst/>
              <a:cxnLst/>
              <a:rect l="l" t="t" r="r" b="b"/>
              <a:pathLst>
                <a:path w="483870" h="482600">
                  <a:moveTo>
                    <a:pt x="483792" y="450291"/>
                  </a:moveTo>
                  <a:lnTo>
                    <a:pt x="483792" y="482050"/>
                  </a:lnTo>
                  <a:lnTo>
                    <a:pt x="0" y="482050"/>
                  </a:lnTo>
                  <a:lnTo>
                    <a:pt x="0" y="450291"/>
                  </a:lnTo>
                  <a:lnTo>
                    <a:pt x="4393" y="405109"/>
                  </a:lnTo>
                  <a:lnTo>
                    <a:pt x="17071" y="362565"/>
                  </a:lnTo>
                  <a:lnTo>
                    <a:pt x="37277" y="323632"/>
                  </a:lnTo>
                  <a:lnTo>
                    <a:pt x="64259" y="289280"/>
                  </a:lnTo>
                  <a:lnTo>
                    <a:pt x="97260" y="260484"/>
                  </a:lnTo>
                  <a:lnTo>
                    <a:pt x="135526" y="238214"/>
                  </a:lnTo>
                  <a:lnTo>
                    <a:pt x="178303" y="223443"/>
                  </a:lnTo>
                  <a:lnTo>
                    <a:pt x="209334" y="235562"/>
                  </a:lnTo>
                  <a:lnTo>
                    <a:pt x="241752" y="239602"/>
                  </a:lnTo>
                  <a:lnTo>
                    <a:pt x="273961" y="235562"/>
                  </a:lnTo>
                  <a:lnTo>
                    <a:pt x="304362" y="223443"/>
                  </a:lnTo>
                  <a:lnTo>
                    <a:pt x="347554" y="238214"/>
                  </a:lnTo>
                  <a:lnTo>
                    <a:pt x="386118" y="260484"/>
                  </a:lnTo>
                  <a:lnTo>
                    <a:pt x="419320" y="289280"/>
                  </a:lnTo>
                  <a:lnTo>
                    <a:pt x="446423" y="323632"/>
                  </a:lnTo>
                  <a:lnTo>
                    <a:pt x="466694" y="362565"/>
                  </a:lnTo>
                  <a:lnTo>
                    <a:pt x="479395" y="405109"/>
                  </a:lnTo>
                  <a:lnTo>
                    <a:pt x="483792" y="450291"/>
                  </a:lnTo>
                  <a:close/>
                </a:path>
                <a:path w="483870" h="482600">
                  <a:moveTo>
                    <a:pt x="483792" y="450291"/>
                  </a:moveTo>
                  <a:lnTo>
                    <a:pt x="483792" y="450291"/>
                  </a:lnTo>
                </a:path>
                <a:path w="483870" h="482600">
                  <a:moveTo>
                    <a:pt x="298674" y="223443"/>
                  </a:moveTo>
                  <a:lnTo>
                    <a:pt x="324727" y="204765"/>
                  </a:lnTo>
                  <a:lnTo>
                    <a:pt x="344388" y="180344"/>
                  </a:lnTo>
                  <a:lnTo>
                    <a:pt x="356808" y="151670"/>
                  </a:lnTo>
                  <a:lnTo>
                    <a:pt x="361137" y="120235"/>
                  </a:lnTo>
                  <a:lnTo>
                    <a:pt x="354323" y="78000"/>
                  </a:lnTo>
                  <a:lnTo>
                    <a:pt x="333884" y="41828"/>
                  </a:lnTo>
                  <a:lnTo>
                    <a:pt x="302371" y="14800"/>
                  </a:lnTo>
                  <a:lnTo>
                    <a:pt x="262337" y="0"/>
                  </a:lnTo>
                  <a:lnTo>
                    <a:pt x="219659" y="105"/>
                  </a:lnTo>
                  <a:lnTo>
                    <a:pt x="180710" y="14462"/>
                  </a:lnTo>
                  <a:lnTo>
                    <a:pt x="148786" y="41154"/>
                  </a:lnTo>
                  <a:lnTo>
                    <a:pt x="127186" y="78263"/>
                  </a:lnTo>
                  <a:lnTo>
                    <a:pt x="120553" y="120403"/>
                  </a:lnTo>
                  <a:lnTo>
                    <a:pt x="128612" y="161057"/>
                  </a:lnTo>
                  <a:lnTo>
                    <a:pt x="149872" y="196609"/>
                  </a:lnTo>
                  <a:lnTo>
                    <a:pt x="182841" y="223443"/>
                  </a:lnTo>
                  <a:lnTo>
                    <a:pt x="211319" y="234925"/>
                  </a:lnTo>
                  <a:lnTo>
                    <a:pt x="241183" y="238752"/>
                  </a:lnTo>
                  <a:lnTo>
                    <a:pt x="270834" y="234925"/>
                  </a:lnTo>
                  <a:lnTo>
                    <a:pt x="298674" y="223443"/>
                  </a:lnTo>
                  <a:close/>
                </a:path>
              </a:pathLst>
            </a:custGeom>
            <a:ln w="295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2127313" y="203316"/>
            <a:ext cx="10180955" cy="5944235"/>
            <a:chOff x="2127313" y="203316"/>
            <a:chExt cx="10180955" cy="5944235"/>
          </a:xfrm>
        </p:grpSpPr>
        <p:sp>
          <p:nvSpPr>
            <p:cNvPr id="18" name="object 18"/>
            <p:cNvSpPr/>
            <p:nvPr/>
          </p:nvSpPr>
          <p:spPr>
            <a:xfrm>
              <a:off x="10183368" y="5707380"/>
              <a:ext cx="1099820" cy="440055"/>
            </a:xfrm>
            <a:custGeom>
              <a:avLst/>
              <a:gdLst/>
              <a:ahLst/>
              <a:cxnLst/>
              <a:rect l="l" t="t" r="r" b="b"/>
              <a:pathLst>
                <a:path w="1099820" h="440054">
                  <a:moveTo>
                    <a:pt x="113538" y="381381"/>
                  </a:moveTo>
                  <a:lnTo>
                    <a:pt x="103809" y="374269"/>
                  </a:lnTo>
                  <a:lnTo>
                    <a:pt x="82829" y="358927"/>
                  </a:lnTo>
                  <a:lnTo>
                    <a:pt x="92583" y="345567"/>
                  </a:lnTo>
                  <a:lnTo>
                    <a:pt x="61849" y="323088"/>
                  </a:lnTo>
                  <a:lnTo>
                    <a:pt x="52057" y="336423"/>
                  </a:lnTo>
                  <a:lnTo>
                    <a:pt x="21336" y="313944"/>
                  </a:lnTo>
                  <a:lnTo>
                    <a:pt x="0" y="439928"/>
                  </a:lnTo>
                  <a:lnTo>
                    <a:pt x="113538" y="381381"/>
                  </a:lnTo>
                  <a:close/>
                </a:path>
                <a:path w="1099820" h="440054">
                  <a:moveTo>
                    <a:pt x="137541" y="283972"/>
                  </a:moveTo>
                  <a:lnTo>
                    <a:pt x="106807" y="261493"/>
                  </a:lnTo>
                  <a:lnTo>
                    <a:pt x="84328" y="292354"/>
                  </a:lnTo>
                  <a:lnTo>
                    <a:pt x="115062" y="314833"/>
                  </a:lnTo>
                  <a:lnTo>
                    <a:pt x="137541" y="283972"/>
                  </a:lnTo>
                  <a:close/>
                </a:path>
                <a:path w="1099820" h="440054">
                  <a:moveTo>
                    <a:pt x="182499" y="222504"/>
                  </a:moveTo>
                  <a:lnTo>
                    <a:pt x="151765" y="200025"/>
                  </a:lnTo>
                  <a:lnTo>
                    <a:pt x="129286" y="230759"/>
                  </a:lnTo>
                  <a:lnTo>
                    <a:pt x="160020" y="253238"/>
                  </a:lnTo>
                  <a:lnTo>
                    <a:pt x="182499" y="222504"/>
                  </a:lnTo>
                  <a:close/>
                </a:path>
                <a:path w="1099820" h="440054">
                  <a:moveTo>
                    <a:pt x="227457" y="160909"/>
                  </a:moveTo>
                  <a:lnTo>
                    <a:pt x="196723" y="138430"/>
                  </a:lnTo>
                  <a:lnTo>
                    <a:pt x="174244" y="169291"/>
                  </a:lnTo>
                  <a:lnTo>
                    <a:pt x="204978" y="191770"/>
                  </a:lnTo>
                  <a:lnTo>
                    <a:pt x="227457" y="160909"/>
                  </a:lnTo>
                  <a:close/>
                </a:path>
                <a:path w="1099820" h="440054">
                  <a:moveTo>
                    <a:pt x="272415" y="99441"/>
                  </a:moveTo>
                  <a:lnTo>
                    <a:pt x="241681" y="76962"/>
                  </a:lnTo>
                  <a:lnTo>
                    <a:pt x="219202" y="107696"/>
                  </a:lnTo>
                  <a:lnTo>
                    <a:pt x="249936" y="130175"/>
                  </a:lnTo>
                  <a:lnTo>
                    <a:pt x="272415" y="99441"/>
                  </a:lnTo>
                  <a:close/>
                </a:path>
                <a:path w="1099820" h="440054">
                  <a:moveTo>
                    <a:pt x="328549" y="22479"/>
                  </a:moveTo>
                  <a:lnTo>
                    <a:pt x="297815" y="0"/>
                  </a:lnTo>
                  <a:lnTo>
                    <a:pt x="264160" y="46228"/>
                  </a:lnTo>
                  <a:lnTo>
                    <a:pt x="294894" y="68707"/>
                  </a:lnTo>
                  <a:lnTo>
                    <a:pt x="328549" y="22479"/>
                  </a:lnTo>
                  <a:close/>
                </a:path>
                <a:path w="1099820" h="440054">
                  <a:moveTo>
                    <a:pt x="835660" y="46228"/>
                  </a:moveTo>
                  <a:lnTo>
                    <a:pt x="802005" y="0"/>
                  </a:lnTo>
                  <a:lnTo>
                    <a:pt x="771144" y="22479"/>
                  </a:lnTo>
                  <a:lnTo>
                    <a:pt x="804926" y="68707"/>
                  </a:lnTo>
                  <a:lnTo>
                    <a:pt x="835660" y="46228"/>
                  </a:lnTo>
                  <a:close/>
                </a:path>
                <a:path w="1099820" h="440054">
                  <a:moveTo>
                    <a:pt x="880618" y="107696"/>
                  </a:moveTo>
                  <a:lnTo>
                    <a:pt x="858139" y="76962"/>
                  </a:lnTo>
                  <a:lnTo>
                    <a:pt x="827405" y="99441"/>
                  </a:lnTo>
                  <a:lnTo>
                    <a:pt x="849884" y="130175"/>
                  </a:lnTo>
                  <a:lnTo>
                    <a:pt x="880618" y="107696"/>
                  </a:lnTo>
                  <a:close/>
                </a:path>
                <a:path w="1099820" h="440054">
                  <a:moveTo>
                    <a:pt x="925576" y="169291"/>
                  </a:moveTo>
                  <a:lnTo>
                    <a:pt x="903097" y="138430"/>
                  </a:lnTo>
                  <a:lnTo>
                    <a:pt x="872363" y="160909"/>
                  </a:lnTo>
                  <a:lnTo>
                    <a:pt x="894842" y="191770"/>
                  </a:lnTo>
                  <a:lnTo>
                    <a:pt x="925576" y="169291"/>
                  </a:lnTo>
                  <a:close/>
                </a:path>
                <a:path w="1099820" h="440054">
                  <a:moveTo>
                    <a:pt x="970534" y="230759"/>
                  </a:moveTo>
                  <a:lnTo>
                    <a:pt x="948055" y="200025"/>
                  </a:lnTo>
                  <a:lnTo>
                    <a:pt x="917321" y="222504"/>
                  </a:lnTo>
                  <a:lnTo>
                    <a:pt x="939800" y="253238"/>
                  </a:lnTo>
                  <a:lnTo>
                    <a:pt x="970534" y="230759"/>
                  </a:lnTo>
                  <a:close/>
                </a:path>
                <a:path w="1099820" h="440054">
                  <a:moveTo>
                    <a:pt x="1015492" y="292354"/>
                  </a:moveTo>
                  <a:lnTo>
                    <a:pt x="993013" y="261493"/>
                  </a:lnTo>
                  <a:lnTo>
                    <a:pt x="962279" y="283972"/>
                  </a:lnTo>
                  <a:lnTo>
                    <a:pt x="984758" y="314833"/>
                  </a:lnTo>
                  <a:lnTo>
                    <a:pt x="1015492" y="292354"/>
                  </a:lnTo>
                  <a:close/>
                </a:path>
                <a:path w="1099820" h="440054">
                  <a:moveTo>
                    <a:pt x="1099820" y="439928"/>
                  </a:moveTo>
                  <a:lnTo>
                    <a:pt x="1088694" y="374269"/>
                  </a:lnTo>
                  <a:lnTo>
                    <a:pt x="1078484" y="313944"/>
                  </a:lnTo>
                  <a:lnTo>
                    <a:pt x="1047699" y="336435"/>
                  </a:lnTo>
                  <a:lnTo>
                    <a:pt x="1037971" y="323088"/>
                  </a:lnTo>
                  <a:lnTo>
                    <a:pt x="1007237" y="345567"/>
                  </a:lnTo>
                  <a:lnTo>
                    <a:pt x="1016952" y="358889"/>
                  </a:lnTo>
                  <a:lnTo>
                    <a:pt x="986155" y="381381"/>
                  </a:lnTo>
                  <a:lnTo>
                    <a:pt x="1099820" y="439928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616692" y="4140073"/>
              <a:ext cx="1630172" cy="16497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180588" y="5707380"/>
              <a:ext cx="1101090" cy="440055"/>
            </a:xfrm>
            <a:custGeom>
              <a:avLst/>
              <a:gdLst/>
              <a:ahLst/>
              <a:cxnLst/>
              <a:rect l="l" t="t" r="r" b="b"/>
              <a:pathLst>
                <a:path w="1101089" h="440054">
                  <a:moveTo>
                    <a:pt x="113538" y="381381"/>
                  </a:moveTo>
                  <a:lnTo>
                    <a:pt x="103809" y="374269"/>
                  </a:lnTo>
                  <a:lnTo>
                    <a:pt x="82829" y="358927"/>
                  </a:lnTo>
                  <a:lnTo>
                    <a:pt x="92583" y="345567"/>
                  </a:lnTo>
                  <a:lnTo>
                    <a:pt x="61849" y="323088"/>
                  </a:lnTo>
                  <a:lnTo>
                    <a:pt x="52057" y="336423"/>
                  </a:lnTo>
                  <a:lnTo>
                    <a:pt x="21336" y="313944"/>
                  </a:lnTo>
                  <a:lnTo>
                    <a:pt x="0" y="439928"/>
                  </a:lnTo>
                  <a:lnTo>
                    <a:pt x="113538" y="381381"/>
                  </a:lnTo>
                  <a:close/>
                </a:path>
                <a:path w="1101089" h="440054">
                  <a:moveTo>
                    <a:pt x="137528" y="283972"/>
                  </a:moveTo>
                  <a:lnTo>
                    <a:pt x="106807" y="261493"/>
                  </a:lnTo>
                  <a:lnTo>
                    <a:pt x="84315" y="292354"/>
                  </a:lnTo>
                  <a:lnTo>
                    <a:pt x="115062" y="314833"/>
                  </a:lnTo>
                  <a:lnTo>
                    <a:pt x="137528" y="283972"/>
                  </a:lnTo>
                  <a:close/>
                </a:path>
                <a:path w="1101089" h="440054">
                  <a:moveTo>
                    <a:pt x="182499" y="222504"/>
                  </a:moveTo>
                  <a:lnTo>
                    <a:pt x="151765" y="200025"/>
                  </a:lnTo>
                  <a:lnTo>
                    <a:pt x="129286" y="230759"/>
                  </a:lnTo>
                  <a:lnTo>
                    <a:pt x="160020" y="253238"/>
                  </a:lnTo>
                  <a:lnTo>
                    <a:pt x="182499" y="222504"/>
                  </a:lnTo>
                  <a:close/>
                </a:path>
                <a:path w="1101089" h="440054">
                  <a:moveTo>
                    <a:pt x="227457" y="160909"/>
                  </a:moveTo>
                  <a:lnTo>
                    <a:pt x="196723" y="138430"/>
                  </a:lnTo>
                  <a:lnTo>
                    <a:pt x="174244" y="169291"/>
                  </a:lnTo>
                  <a:lnTo>
                    <a:pt x="204978" y="191770"/>
                  </a:lnTo>
                  <a:lnTo>
                    <a:pt x="227457" y="160909"/>
                  </a:lnTo>
                  <a:close/>
                </a:path>
                <a:path w="1101089" h="440054">
                  <a:moveTo>
                    <a:pt x="272415" y="99441"/>
                  </a:moveTo>
                  <a:lnTo>
                    <a:pt x="241681" y="76962"/>
                  </a:lnTo>
                  <a:lnTo>
                    <a:pt x="219202" y="107696"/>
                  </a:lnTo>
                  <a:lnTo>
                    <a:pt x="249936" y="130175"/>
                  </a:lnTo>
                  <a:lnTo>
                    <a:pt x="272415" y="99441"/>
                  </a:lnTo>
                  <a:close/>
                </a:path>
                <a:path w="1101089" h="440054">
                  <a:moveTo>
                    <a:pt x="328549" y="22479"/>
                  </a:moveTo>
                  <a:lnTo>
                    <a:pt x="297815" y="0"/>
                  </a:lnTo>
                  <a:lnTo>
                    <a:pt x="264160" y="46228"/>
                  </a:lnTo>
                  <a:lnTo>
                    <a:pt x="294894" y="68707"/>
                  </a:lnTo>
                  <a:lnTo>
                    <a:pt x="328549" y="22479"/>
                  </a:lnTo>
                  <a:close/>
                </a:path>
                <a:path w="1101089" h="440054">
                  <a:moveTo>
                    <a:pt x="836422" y="46228"/>
                  </a:moveTo>
                  <a:lnTo>
                    <a:pt x="802767" y="0"/>
                  </a:lnTo>
                  <a:lnTo>
                    <a:pt x="771906" y="22479"/>
                  </a:lnTo>
                  <a:lnTo>
                    <a:pt x="805688" y="68707"/>
                  </a:lnTo>
                  <a:lnTo>
                    <a:pt x="836422" y="46228"/>
                  </a:lnTo>
                  <a:close/>
                </a:path>
                <a:path w="1101089" h="440054">
                  <a:moveTo>
                    <a:pt x="881380" y="107696"/>
                  </a:moveTo>
                  <a:lnTo>
                    <a:pt x="858901" y="76962"/>
                  </a:lnTo>
                  <a:lnTo>
                    <a:pt x="828167" y="99441"/>
                  </a:lnTo>
                  <a:lnTo>
                    <a:pt x="850646" y="130175"/>
                  </a:lnTo>
                  <a:lnTo>
                    <a:pt x="881380" y="107696"/>
                  </a:lnTo>
                  <a:close/>
                </a:path>
                <a:path w="1101089" h="440054">
                  <a:moveTo>
                    <a:pt x="926338" y="169291"/>
                  </a:moveTo>
                  <a:lnTo>
                    <a:pt x="903859" y="138430"/>
                  </a:lnTo>
                  <a:lnTo>
                    <a:pt x="873125" y="160909"/>
                  </a:lnTo>
                  <a:lnTo>
                    <a:pt x="895604" y="191770"/>
                  </a:lnTo>
                  <a:lnTo>
                    <a:pt x="926338" y="169291"/>
                  </a:lnTo>
                  <a:close/>
                </a:path>
                <a:path w="1101089" h="440054">
                  <a:moveTo>
                    <a:pt x="971296" y="230759"/>
                  </a:moveTo>
                  <a:lnTo>
                    <a:pt x="948817" y="200025"/>
                  </a:lnTo>
                  <a:lnTo>
                    <a:pt x="918083" y="222504"/>
                  </a:lnTo>
                  <a:lnTo>
                    <a:pt x="940562" y="253238"/>
                  </a:lnTo>
                  <a:lnTo>
                    <a:pt x="971296" y="230759"/>
                  </a:lnTo>
                  <a:close/>
                </a:path>
                <a:path w="1101089" h="440054">
                  <a:moveTo>
                    <a:pt x="1016254" y="292354"/>
                  </a:moveTo>
                  <a:lnTo>
                    <a:pt x="993775" y="261493"/>
                  </a:lnTo>
                  <a:lnTo>
                    <a:pt x="963041" y="283972"/>
                  </a:lnTo>
                  <a:lnTo>
                    <a:pt x="985520" y="314833"/>
                  </a:lnTo>
                  <a:lnTo>
                    <a:pt x="1016254" y="292354"/>
                  </a:lnTo>
                  <a:close/>
                </a:path>
                <a:path w="1101089" h="440054">
                  <a:moveTo>
                    <a:pt x="1100582" y="439928"/>
                  </a:moveTo>
                  <a:lnTo>
                    <a:pt x="1089456" y="374269"/>
                  </a:lnTo>
                  <a:lnTo>
                    <a:pt x="1079246" y="313944"/>
                  </a:lnTo>
                  <a:lnTo>
                    <a:pt x="1048461" y="336435"/>
                  </a:lnTo>
                  <a:lnTo>
                    <a:pt x="1038733" y="323088"/>
                  </a:lnTo>
                  <a:lnTo>
                    <a:pt x="1007999" y="345567"/>
                  </a:lnTo>
                  <a:lnTo>
                    <a:pt x="1017714" y="358889"/>
                  </a:lnTo>
                  <a:lnTo>
                    <a:pt x="986917" y="381381"/>
                  </a:lnTo>
                  <a:lnTo>
                    <a:pt x="1100582" y="439928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888740" y="4126611"/>
              <a:ext cx="1630045" cy="1651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677190" y="3073527"/>
              <a:ext cx="2433423" cy="17487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9890759" y="1975104"/>
              <a:ext cx="1757680" cy="1019810"/>
            </a:xfrm>
            <a:custGeom>
              <a:avLst/>
              <a:gdLst/>
              <a:ahLst/>
              <a:cxnLst/>
              <a:rect l="l" t="t" r="r" b="b"/>
              <a:pathLst>
                <a:path w="1757679" h="1019810">
                  <a:moveTo>
                    <a:pt x="0" y="1019556"/>
                  </a:moveTo>
                  <a:lnTo>
                    <a:pt x="1757172" y="1019556"/>
                  </a:lnTo>
                  <a:lnTo>
                    <a:pt x="1757172" y="0"/>
                  </a:lnTo>
                  <a:lnTo>
                    <a:pt x="0" y="0"/>
                  </a:lnTo>
                  <a:lnTo>
                    <a:pt x="0" y="1019556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0114280" y="2268220"/>
              <a:ext cx="1241044" cy="19570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0383519" y="2542031"/>
              <a:ext cx="710564" cy="15760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133981" y="1219581"/>
              <a:ext cx="10167620" cy="2143760"/>
            </a:xfrm>
            <a:custGeom>
              <a:avLst/>
              <a:gdLst/>
              <a:ahLst/>
              <a:cxnLst/>
              <a:rect l="l" t="t" r="r" b="b"/>
              <a:pathLst>
                <a:path w="10167620" h="2143760">
                  <a:moveTo>
                    <a:pt x="0" y="2143506"/>
                  </a:moveTo>
                  <a:lnTo>
                    <a:pt x="10167366" y="2143506"/>
                  </a:lnTo>
                  <a:lnTo>
                    <a:pt x="10167366" y="0"/>
                  </a:lnTo>
                  <a:lnTo>
                    <a:pt x="0" y="0"/>
                  </a:lnTo>
                  <a:lnTo>
                    <a:pt x="0" y="2143506"/>
                  </a:lnTo>
                  <a:close/>
                </a:path>
              </a:pathLst>
            </a:custGeom>
            <a:ln w="12954">
              <a:solidFill>
                <a:srgbClr val="E72C96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852166" y="1975104"/>
              <a:ext cx="1757680" cy="1019810"/>
            </a:xfrm>
            <a:custGeom>
              <a:avLst/>
              <a:gdLst/>
              <a:ahLst/>
              <a:cxnLst/>
              <a:rect l="l" t="t" r="r" b="b"/>
              <a:pathLst>
                <a:path w="1757679" h="1019810">
                  <a:moveTo>
                    <a:pt x="0" y="1019556"/>
                  </a:moveTo>
                  <a:lnTo>
                    <a:pt x="1757172" y="1019556"/>
                  </a:lnTo>
                  <a:lnTo>
                    <a:pt x="1757172" y="0"/>
                  </a:lnTo>
                  <a:lnTo>
                    <a:pt x="0" y="0"/>
                  </a:lnTo>
                  <a:lnTo>
                    <a:pt x="0" y="1019556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075982" y="2268220"/>
              <a:ext cx="1241128" cy="19570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345180" y="2542031"/>
              <a:ext cx="710565" cy="15760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0450287" y="378295"/>
              <a:ext cx="267970" cy="182880"/>
            </a:xfrm>
            <a:custGeom>
              <a:avLst/>
              <a:gdLst/>
              <a:ahLst/>
              <a:cxnLst/>
              <a:rect l="l" t="t" r="r" b="b"/>
              <a:pathLst>
                <a:path w="267970" h="182879">
                  <a:moveTo>
                    <a:pt x="184916" y="182797"/>
                  </a:moveTo>
                  <a:lnTo>
                    <a:pt x="0" y="182797"/>
                  </a:lnTo>
                  <a:lnTo>
                    <a:pt x="0" y="160095"/>
                  </a:lnTo>
                  <a:lnTo>
                    <a:pt x="6017" y="115975"/>
                  </a:lnTo>
                  <a:lnTo>
                    <a:pt x="23088" y="76107"/>
                  </a:lnTo>
                  <a:lnTo>
                    <a:pt x="49742" y="42290"/>
                  </a:lnTo>
                  <a:lnTo>
                    <a:pt x="84511" y="16321"/>
                  </a:lnTo>
                  <a:lnTo>
                    <a:pt x="125923" y="0"/>
                  </a:lnTo>
                  <a:lnTo>
                    <a:pt x="147903" y="8294"/>
                  </a:lnTo>
                  <a:lnTo>
                    <a:pt x="170734" y="11059"/>
                  </a:lnTo>
                  <a:lnTo>
                    <a:pt x="193566" y="8294"/>
                  </a:lnTo>
                  <a:lnTo>
                    <a:pt x="215548" y="0"/>
                  </a:lnTo>
                  <a:lnTo>
                    <a:pt x="229124" y="4023"/>
                  </a:lnTo>
                  <a:lnTo>
                    <a:pt x="242488" y="9218"/>
                  </a:lnTo>
                  <a:lnTo>
                    <a:pt x="255427" y="15479"/>
                  </a:lnTo>
                  <a:lnTo>
                    <a:pt x="267729" y="22702"/>
                  </a:lnTo>
                </a:path>
              </a:pathLst>
            </a:custGeom>
            <a:ln w="295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0520617" y="203316"/>
              <a:ext cx="201058" cy="20107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0862092" y="378295"/>
              <a:ext cx="269240" cy="182880"/>
            </a:xfrm>
            <a:custGeom>
              <a:avLst/>
              <a:gdLst/>
              <a:ahLst/>
              <a:cxnLst/>
              <a:rect l="l" t="t" r="r" b="b"/>
              <a:pathLst>
                <a:path w="269240" h="182879">
                  <a:moveTo>
                    <a:pt x="0" y="23836"/>
                  </a:moveTo>
                  <a:lnTo>
                    <a:pt x="12956" y="15958"/>
                  </a:lnTo>
                  <a:lnTo>
                    <a:pt x="26232" y="9360"/>
                  </a:lnTo>
                  <a:lnTo>
                    <a:pt x="39720" y="4041"/>
                  </a:lnTo>
                  <a:lnTo>
                    <a:pt x="53314" y="0"/>
                  </a:lnTo>
                  <a:lnTo>
                    <a:pt x="75455" y="8294"/>
                  </a:lnTo>
                  <a:lnTo>
                    <a:pt x="98553" y="11059"/>
                  </a:lnTo>
                  <a:lnTo>
                    <a:pt x="121438" y="8294"/>
                  </a:lnTo>
                  <a:lnTo>
                    <a:pt x="142942" y="0"/>
                  </a:lnTo>
                  <a:lnTo>
                    <a:pt x="184356" y="16321"/>
                  </a:lnTo>
                  <a:lnTo>
                    <a:pt x="219126" y="42290"/>
                  </a:lnTo>
                  <a:lnTo>
                    <a:pt x="245781" y="76107"/>
                  </a:lnTo>
                  <a:lnTo>
                    <a:pt x="262851" y="115975"/>
                  </a:lnTo>
                  <a:lnTo>
                    <a:pt x="268868" y="160095"/>
                  </a:lnTo>
                  <a:lnTo>
                    <a:pt x="268868" y="182797"/>
                  </a:lnTo>
                  <a:lnTo>
                    <a:pt x="85079" y="182797"/>
                  </a:lnTo>
                </a:path>
              </a:pathLst>
            </a:custGeom>
            <a:ln w="295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0860954" y="203316"/>
              <a:ext cx="199937" cy="20107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0548984" y="419163"/>
              <a:ext cx="483870" cy="482600"/>
            </a:xfrm>
            <a:custGeom>
              <a:avLst/>
              <a:gdLst/>
              <a:ahLst/>
              <a:cxnLst/>
              <a:rect l="l" t="t" r="r" b="b"/>
              <a:pathLst>
                <a:path w="483870" h="482600">
                  <a:moveTo>
                    <a:pt x="483281" y="450767"/>
                  </a:moveTo>
                  <a:lnTo>
                    <a:pt x="483281" y="482559"/>
                  </a:lnTo>
                  <a:lnTo>
                    <a:pt x="0" y="482559"/>
                  </a:lnTo>
                  <a:lnTo>
                    <a:pt x="0" y="450767"/>
                  </a:lnTo>
                  <a:lnTo>
                    <a:pt x="4388" y="405538"/>
                  </a:lnTo>
                  <a:lnTo>
                    <a:pt x="17053" y="362949"/>
                  </a:lnTo>
                  <a:lnTo>
                    <a:pt x="37238" y="323974"/>
                  </a:lnTo>
                  <a:lnTo>
                    <a:pt x="64191" y="289586"/>
                  </a:lnTo>
                  <a:lnTo>
                    <a:pt x="97157" y="260759"/>
                  </a:lnTo>
                  <a:lnTo>
                    <a:pt x="135383" y="238466"/>
                  </a:lnTo>
                  <a:lnTo>
                    <a:pt x="178114" y="223679"/>
                  </a:lnTo>
                  <a:lnTo>
                    <a:pt x="209113" y="235811"/>
                  </a:lnTo>
                  <a:lnTo>
                    <a:pt x="241497" y="239855"/>
                  </a:lnTo>
                  <a:lnTo>
                    <a:pt x="273671" y="235811"/>
                  </a:lnTo>
                  <a:lnTo>
                    <a:pt x="304041" y="223679"/>
                  </a:lnTo>
                  <a:lnTo>
                    <a:pt x="347187" y="238466"/>
                  </a:lnTo>
                  <a:lnTo>
                    <a:pt x="385710" y="260759"/>
                  </a:lnTo>
                  <a:lnTo>
                    <a:pt x="418877" y="289586"/>
                  </a:lnTo>
                  <a:lnTo>
                    <a:pt x="445952" y="323974"/>
                  </a:lnTo>
                  <a:lnTo>
                    <a:pt x="466201" y="362949"/>
                  </a:lnTo>
                  <a:lnTo>
                    <a:pt x="478889" y="405538"/>
                  </a:lnTo>
                  <a:lnTo>
                    <a:pt x="483281" y="450767"/>
                  </a:lnTo>
                  <a:close/>
                </a:path>
                <a:path w="483870" h="482600">
                  <a:moveTo>
                    <a:pt x="483281" y="450767"/>
                  </a:moveTo>
                  <a:lnTo>
                    <a:pt x="483281" y="450767"/>
                  </a:lnTo>
                </a:path>
                <a:path w="483870" h="482600">
                  <a:moveTo>
                    <a:pt x="298359" y="223679"/>
                  </a:moveTo>
                  <a:lnTo>
                    <a:pt x="324384" y="204982"/>
                  </a:lnTo>
                  <a:lnTo>
                    <a:pt x="344025" y="180534"/>
                  </a:lnTo>
                  <a:lnTo>
                    <a:pt x="356431" y="151830"/>
                  </a:lnTo>
                  <a:lnTo>
                    <a:pt x="360755" y="120362"/>
                  </a:lnTo>
                  <a:lnTo>
                    <a:pt x="353949" y="78083"/>
                  </a:lnTo>
                  <a:lnTo>
                    <a:pt x="333531" y="41872"/>
                  </a:lnTo>
                  <a:lnTo>
                    <a:pt x="302052" y="14816"/>
                  </a:lnTo>
                  <a:lnTo>
                    <a:pt x="262060" y="0"/>
                  </a:lnTo>
                  <a:lnTo>
                    <a:pt x="219427" y="105"/>
                  </a:lnTo>
                  <a:lnTo>
                    <a:pt x="180519" y="14478"/>
                  </a:lnTo>
                  <a:lnTo>
                    <a:pt x="148629" y="41198"/>
                  </a:lnTo>
                  <a:lnTo>
                    <a:pt x="127052" y="78346"/>
                  </a:lnTo>
                  <a:lnTo>
                    <a:pt x="120425" y="120530"/>
                  </a:lnTo>
                  <a:lnTo>
                    <a:pt x="128476" y="161227"/>
                  </a:lnTo>
                  <a:lnTo>
                    <a:pt x="149714" y="196817"/>
                  </a:lnTo>
                  <a:lnTo>
                    <a:pt x="182648" y="223679"/>
                  </a:lnTo>
                  <a:lnTo>
                    <a:pt x="211096" y="235173"/>
                  </a:lnTo>
                  <a:lnTo>
                    <a:pt x="240928" y="239005"/>
                  </a:lnTo>
                  <a:lnTo>
                    <a:pt x="270548" y="235173"/>
                  </a:lnTo>
                  <a:lnTo>
                    <a:pt x="298359" y="223679"/>
                  </a:lnTo>
                  <a:close/>
                </a:path>
              </a:pathLst>
            </a:custGeom>
            <a:ln w="2950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9982707" y="1488947"/>
            <a:ext cx="13493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E72C96"/>
                </a:solidFill>
                <a:latin typeface="Carlito"/>
                <a:cs typeface="Carlito"/>
              </a:rPr>
              <a:t>3.10.3.125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2967989" y="1488947"/>
            <a:ext cx="134937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E72C96"/>
                </a:solidFill>
                <a:latin typeface="Carlito"/>
                <a:cs typeface="Carlito"/>
              </a:rPr>
              <a:t>3.10.3.125</a:t>
            </a:r>
            <a:endParaRPr sz="2400">
              <a:latin typeface="Carlito"/>
              <a:cs typeface="Carlito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478066" y="936497"/>
            <a:ext cx="9798685" cy="5934710"/>
            <a:chOff x="2478066" y="936497"/>
            <a:chExt cx="9798685" cy="5934710"/>
          </a:xfrm>
        </p:grpSpPr>
        <p:sp>
          <p:nvSpPr>
            <p:cNvPr id="38" name="object 38"/>
            <p:cNvSpPr/>
            <p:nvPr/>
          </p:nvSpPr>
          <p:spPr>
            <a:xfrm>
              <a:off x="3718560" y="936497"/>
              <a:ext cx="7112634" cy="3119120"/>
            </a:xfrm>
            <a:custGeom>
              <a:avLst/>
              <a:gdLst/>
              <a:ahLst/>
              <a:cxnLst/>
              <a:rect l="l" t="t" r="r" b="b"/>
              <a:pathLst>
                <a:path w="7112634" h="3119120">
                  <a:moveTo>
                    <a:pt x="76200" y="2926842"/>
                  </a:moveTo>
                  <a:lnTo>
                    <a:pt x="38100" y="2926842"/>
                  </a:lnTo>
                  <a:lnTo>
                    <a:pt x="38100" y="2964942"/>
                  </a:lnTo>
                  <a:lnTo>
                    <a:pt x="76200" y="2964942"/>
                  </a:lnTo>
                  <a:lnTo>
                    <a:pt x="76200" y="2926842"/>
                  </a:lnTo>
                  <a:close/>
                </a:path>
                <a:path w="7112634" h="3119120">
                  <a:moveTo>
                    <a:pt x="76200" y="2850642"/>
                  </a:moveTo>
                  <a:lnTo>
                    <a:pt x="38100" y="2850642"/>
                  </a:lnTo>
                  <a:lnTo>
                    <a:pt x="38100" y="2888742"/>
                  </a:lnTo>
                  <a:lnTo>
                    <a:pt x="76200" y="2888742"/>
                  </a:lnTo>
                  <a:lnTo>
                    <a:pt x="76200" y="2850642"/>
                  </a:lnTo>
                  <a:close/>
                </a:path>
                <a:path w="7112634" h="3119120">
                  <a:moveTo>
                    <a:pt x="76200" y="2774442"/>
                  </a:moveTo>
                  <a:lnTo>
                    <a:pt x="38100" y="2774442"/>
                  </a:lnTo>
                  <a:lnTo>
                    <a:pt x="38100" y="2812542"/>
                  </a:lnTo>
                  <a:lnTo>
                    <a:pt x="76200" y="2812542"/>
                  </a:lnTo>
                  <a:lnTo>
                    <a:pt x="76200" y="2774442"/>
                  </a:lnTo>
                  <a:close/>
                </a:path>
                <a:path w="7112634" h="3119120">
                  <a:moveTo>
                    <a:pt x="76200" y="2698242"/>
                  </a:moveTo>
                  <a:lnTo>
                    <a:pt x="38100" y="2698242"/>
                  </a:lnTo>
                  <a:lnTo>
                    <a:pt x="38100" y="2736342"/>
                  </a:lnTo>
                  <a:lnTo>
                    <a:pt x="76200" y="2736342"/>
                  </a:lnTo>
                  <a:lnTo>
                    <a:pt x="76200" y="2698242"/>
                  </a:lnTo>
                  <a:close/>
                </a:path>
                <a:path w="7112634" h="3119120">
                  <a:moveTo>
                    <a:pt x="76200" y="2622042"/>
                  </a:moveTo>
                  <a:lnTo>
                    <a:pt x="38100" y="2622042"/>
                  </a:lnTo>
                  <a:lnTo>
                    <a:pt x="38100" y="2660142"/>
                  </a:lnTo>
                  <a:lnTo>
                    <a:pt x="76200" y="2660142"/>
                  </a:lnTo>
                  <a:lnTo>
                    <a:pt x="76200" y="2622042"/>
                  </a:lnTo>
                  <a:close/>
                </a:path>
                <a:path w="7112634" h="3119120">
                  <a:moveTo>
                    <a:pt x="76200" y="2545842"/>
                  </a:moveTo>
                  <a:lnTo>
                    <a:pt x="38100" y="2545842"/>
                  </a:lnTo>
                  <a:lnTo>
                    <a:pt x="38100" y="2583942"/>
                  </a:lnTo>
                  <a:lnTo>
                    <a:pt x="76200" y="2583942"/>
                  </a:lnTo>
                  <a:lnTo>
                    <a:pt x="76200" y="2545842"/>
                  </a:lnTo>
                  <a:close/>
                </a:path>
                <a:path w="7112634" h="3119120">
                  <a:moveTo>
                    <a:pt x="76200" y="2469642"/>
                  </a:moveTo>
                  <a:lnTo>
                    <a:pt x="38100" y="2469642"/>
                  </a:lnTo>
                  <a:lnTo>
                    <a:pt x="38100" y="2507742"/>
                  </a:lnTo>
                  <a:lnTo>
                    <a:pt x="76200" y="2507742"/>
                  </a:lnTo>
                  <a:lnTo>
                    <a:pt x="76200" y="2469642"/>
                  </a:lnTo>
                  <a:close/>
                </a:path>
                <a:path w="7112634" h="3119120">
                  <a:moveTo>
                    <a:pt x="76200" y="2393442"/>
                  </a:moveTo>
                  <a:lnTo>
                    <a:pt x="38100" y="2393442"/>
                  </a:lnTo>
                  <a:lnTo>
                    <a:pt x="38100" y="2431542"/>
                  </a:lnTo>
                  <a:lnTo>
                    <a:pt x="76200" y="2431542"/>
                  </a:lnTo>
                  <a:lnTo>
                    <a:pt x="76200" y="2393442"/>
                  </a:lnTo>
                  <a:close/>
                </a:path>
                <a:path w="7112634" h="3119120">
                  <a:moveTo>
                    <a:pt x="76200" y="2317242"/>
                  </a:moveTo>
                  <a:lnTo>
                    <a:pt x="38100" y="2317242"/>
                  </a:lnTo>
                  <a:lnTo>
                    <a:pt x="38100" y="2355342"/>
                  </a:lnTo>
                  <a:lnTo>
                    <a:pt x="76200" y="2355342"/>
                  </a:lnTo>
                  <a:lnTo>
                    <a:pt x="76200" y="2317242"/>
                  </a:lnTo>
                  <a:close/>
                </a:path>
                <a:path w="7112634" h="3119120">
                  <a:moveTo>
                    <a:pt x="76200" y="2241042"/>
                  </a:moveTo>
                  <a:lnTo>
                    <a:pt x="38100" y="2241042"/>
                  </a:lnTo>
                  <a:lnTo>
                    <a:pt x="38100" y="2279142"/>
                  </a:lnTo>
                  <a:lnTo>
                    <a:pt x="76200" y="2279142"/>
                  </a:lnTo>
                  <a:lnTo>
                    <a:pt x="76200" y="2241042"/>
                  </a:lnTo>
                  <a:close/>
                </a:path>
                <a:path w="7112634" h="3119120">
                  <a:moveTo>
                    <a:pt x="76200" y="2164842"/>
                  </a:moveTo>
                  <a:lnTo>
                    <a:pt x="38100" y="2164842"/>
                  </a:lnTo>
                  <a:lnTo>
                    <a:pt x="38100" y="2202942"/>
                  </a:lnTo>
                  <a:lnTo>
                    <a:pt x="76200" y="2202942"/>
                  </a:lnTo>
                  <a:lnTo>
                    <a:pt x="76200" y="2164842"/>
                  </a:lnTo>
                  <a:close/>
                </a:path>
                <a:path w="7112634" h="3119120">
                  <a:moveTo>
                    <a:pt x="76200" y="2069592"/>
                  </a:moveTo>
                  <a:lnTo>
                    <a:pt x="38100" y="2069592"/>
                  </a:lnTo>
                  <a:lnTo>
                    <a:pt x="38100" y="2126742"/>
                  </a:lnTo>
                  <a:lnTo>
                    <a:pt x="76200" y="2126742"/>
                  </a:lnTo>
                  <a:lnTo>
                    <a:pt x="76200" y="2069592"/>
                  </a:lnTo>
                  <a:close/>
                </a:path>
                <a:path w="7112634" h="3119120">
                  <a:moveTo>
                    <a:pt x="76200" y="394716"/>
                  </a:moveTo>
                  <a:lnTo>
                    <a:pt x="38100" y="394716"/>
                  </a:lnTo>
                  <a:lnTo>
                    <a:pt x="38100" y="432816"/>
                  </a:lnTo>
                  <a:lnTo>
                    <a:pt x="76200" y="432816"/>
                  </a:lnTo>
                  <a:lnTo>
                    <a:pt x="76200" y="394716"/>
                  </a:lnTo>
                  <a:close/>
                </a:path>
                <a:path w="7112634" h="3119120">
                  <a:moveTo>
                    <a:pt x="76200" y="318516"/>
                  </a:moveTo>
                  <a:lnTo>
                    <a:pt x="38100" y="318516"/>
                  </a:lnTo>
                  <a:lnTo>
                    <a:pt x="38100" y="356616"/>
                  </a:lnTo>
                  <a:lnTo>
                    <a:pt x="76200" y="356616"/>
                  </a:lnTo>
                  <a:lnTo>
                    <a:pt x="76200" y="318516"/>
                  </a:lnTo>
                  <a:close/>
                </a:path>
                <a:path w="7112634" h="3119120">
                  <a:moveTo>
                    <a:pt x="76200" y="242316"/>
                  </a:moveTo>
                  <a:lnTo>
                    <a:pt x="38100" y="242316"/>
                  </a:lnTo>
                  <a:lnTo>
                    <a:pt x="38100" y="280416"/>
                  </a:lnTo>
                  <a:lnTo>
                    <a:pt x="76200" y="280416"/>
                  </a:lnTo>
                  <a:lnTo>
                    <a:pt x="76200" y="242316"/>
                  </a:lnTo>
                  <a:close/>
                </a:path>
                <a:path w="7112634" h="3119120">
                  <a:moveTo>
                    <a:pt x="76200" y="166116"/>
                  </a:moveTo>
                  <a:lnTo>
                    <a:pt x="38100" y="166116"/>
                  </a:lnTo>
                  <a:lnTo>
                    <a:pt x="38100" y="204216"/>
                  </a:lnTo>
                  <a:lnTo>
                    <a:pt x="76200" y="204216"/>
                  </a:lnTo>
                  <a:lnTo>
                    <a:pt x="76200" y="166116"/>
                  </a:lnTo>
                  <a:close/>
                </a:path>
                <a:path w="7112634" h="3119120">
                  <a:moveTo>
                    <a:pt x="76200" y="70866"/>
                  </a:moveTo>
                  <a:lnTo>
                    <a:pt x="38100" y="70866"/>
                  </a:lnTo>
                  <a:lnTo>
                    <a:pt x="38100" y="128016"/>
                  </a:lnTo>
                  <a:lnTo>
                    <a:pt x="76200" y="128016"/>
                  </a:lnTo>
                  <a:lnTo>
                    <a:pt x="76200" y="70866"/>
                  </a:lnTo>
                  <a:close/>
                </a:path>
                <a:path w="7112634" h="3119120">
                  <a:moveTo>
                    <a:pt x="114300" y="3004439"/>
                  </a:moveTo>
                  <a:lnTo>
                    <a:pt x="76200" y="3004439"/>
                  </a:lnTo>
                  <a:lnTo>
                    <a:pt x="76200" y="3003042"/>
                  </a:lnTo>
                  <a:lnTo>
                    <a:pt x="38100" y="3003042"/>
                  </a:lnTo>
                  <a:lnTo>
                    <a:pt x="38100" y="3004439"/>
                  </a:lnTo>
                  <a:lnTo>
                    <a:pt x="0" y="3004439"/>
                  </a:lnTo>
                  <a:lnTo>
                    <a:pt x="57150" y="3118739"/>
                  </a:lnTo>
                  <a:lnTo>
                    <a:pt x="104775" y="3023489"/>
                  </a:lnTo>
                  <a:lnTo>
                    <a:pt x="114300" y="3004439"/>
                  </a:lnTo>
                  <a:close/>
                </a:path>
                <a:path w="7112634" h="3119120">
                  <a:moveTo>
                    <a:pt x="114300" y="443230"/>
                  </a:moveTo>
                  <a:lnTo>
                    <a:pt x="0" y="443230"/>
                  </a:lnTo>
                  <a:lnTo>
                    <a:pt x="57150" y="557530"/>
                  </a:lnTo>
                  <a:lnTo>
                    <a:pt x="114300" y="443230"/>
                  </a:lnTo>
                  <a:close/>
                </a:path>
                <a:path w="7112634" h="3119120">
                  <a:moveTo>
                    <a:pt x="7074408" y="2903220"/>
                  </a:moveTo>
                  <a:lnTo>
                    <a:pt x="7036308" y="2903220"/>
                  </a:lnTo>
                  <a:lnTo>
                    <a:pt x="7036308" y="2941320"/>
                  </a:lnTo>
                  <a:lnTo>
                    <a:pt x="7074408" y="2941320"/>
                  </a:lnTo>
                  <a:lnTo>
                    <a:pt x="7074408" y="2903220"/>
                  </a:lnTo>
                  <a:close/>
                </a:path>
                <a:path w="7112634" h="3119120">
                  <a:moveTo>
                    <a:pt x="7074408" y="2827020"/>
                  </a:moveTo>
                  <a:lnTo>
                    <a:pt x="7036308" y="2827020"/>
                  </a:lnTo>
                  <a:lnTo>
                    <a:pt x="7036308" y="2865120"/>
                  </a:lnTo>
                  <a:lnTo>
                    <a:pt x="7074408" y="2865120"/>
                  </a:lnTo>
                  <a:lnTo>
                    <a:pt x="7074408" y="2827020"/>
                  </a:lnTo>
                  <a:close/>
                </a:path>
                <a:path w="7112634" h="3119120">
                  <a:moveTo>
                    <a:pt x="7074408" y="2750820"/>
                  </a:moveTo>
                  <a:lnTo>
                    <a:pt x="7036308" y="2750820"/>
                  </a:lnTo>
                  <a:lnTo>
                    <a:pt x="7036308" y="2788920"/>
                  </a:lnTo>
                  <a:lnTo>
                    <a:pt x="7074408" y="2788920"/>
                  </a:lnTo>
                  <a:lnTo>
                    <a:pt x="7074408" y="2750820"/>
                  </a:lnTo>
                  <a:close/>
                </a:path>
                <a:path w="7112634" h="3119120">
                  <a:moveTo>
                    <a:pt x="7074408" y="2674620"/>
                  </a:moveTo>
                  <a:lnTo>
                    <a:pt x="7036308" y="2674620"/>
                  </a:lnTo>
                  <a:lnTo>
                    <a:pt x="7036308" y="2712720"/>
                  </a:lnTo>
                  <a:lnTo>
                    <a:pt x="7074408" y="2712720"/>
                  </a:lnTo>
                  <a:lnTo>
                    <a:pt x="7074408" y="2674620"/>
                  </a:lnTo>
                  <a:close/>
                </a:path>
                <a:path w="7112634" h="3119120">
                  <a:moveTo>
                    <a:pt x="7074408" y="2598420"/>
                  </a:moveTo>
                  <a:lnTo>
                    <a:pt x="7036308" y="2598420"/>
                  </a:lnTo>
                  <a:lnTo>
                    <a:pt x="7036308" y="2636520"/>
                  </a:lnTo>
                  <a:lnTo>
                    <a:pt x="7074408" y="2636520"/>
                  </a:lnTo>
                  <a:lnTo>
                    <a:pt x="7074408" y="2598420"/>
                  </a:lnTo>
                  <a:close/>
                </a:path>
                <a:path w="7112634" h="3119120">
                  <a:moveTo>
                    <a:pt x="7074408" y="2522220"/>
                  </a:moveTo>
                  <a:lnTo>
                    <a:pt x="7036308" y="2522220"/>
                  </a:lnTo>
                  <a:lnTo>
                    <a:pt x="7036308" y="2560320"/>
                  </a:lnTo>
                  <a:lnTo>
                    <a:pt x="7074408" y="2560320"/>
                  </a:lnTo>
                  <a:lnTo>
                    <a:pt x="7074408" y="2522220"/>
                  </a:lnTo>
                  <a:close/>
                </a:path>
                <a:path w="7112634" h="3119120">
                  <a:moveTo>
                    <a:pt x="7074408" y="2446020"/>
                  </a:moveTo>
                  <a:lnTo>
                    <a:pt x="7036308" y="2446020"/>
                  </a:lnTo>
                  <a:lnTo>
                    <a:pt x="7036308" y="2484120"/>
                  </a:lnTo>
                  <a:lnTo>
                    <a:pt x="7074408" y="2484120"/>
                  </a:lnTo>
                  <a:lnTo>
                    <a:pt x="7074408" y="2446020"/>
                  </a:lnTo>
                  <a:close/>
                </a:path>
                <a:path w="7112634" h="3119120">
                  <a:moveTo>
                    <a:pt x="7074408" y="2369820"/>
                  </a:moveTo>
                  <a:lnTo>
                    <a:pt x="7036308" y="2369820"/>
                  </a:lnTo>
                  <a:lnTo>
                    <a:pt x="7036308" y="2407920"/>
                  </a:lnTo>
                  <a:lnTo>
                    <a:pt x="7074408" y="2407920"/>
                  </a:lnTo>
                  <a:lnTo>
                    <a:pt x="7074408" y="2369820"/>
                  </a:lnTo>
                  <a:close/>
                </a:path>
                <a:path w="7112634" h="3119120">
                  <a:moveTo>
                    <a:pt x="7074408" y="2293620"/>
                  </a:moveTo>
                  <a:lnTo>
                    <a:pt x="7036308" y="2293620"/>
                  </a:lnTo>
                  <a:lnTo>
                    <a:pt x="7036308" y="2331720"/>
                  </a:lnTo>
                  <a:lnTo>
                    <a:pt x="7074408" y="2331720"/>
                  </a:lnTo>
                  <a:lnTo>
                    <a:pt x="7074408" y="2293620"/>
                  </a:lnTo>
                  <a:close/>
                </a:path>
                <a:path w="7112634" h="3119120">
                  <a:moveTo>
                    <a:pt x="7074408" y="2217420"/>
                  </a:moveTo>
                  <a:lnTo>
                    <a:pt x="7036308" y="2217420"/>
                  </a:lnTo>
                  <a:lnTo>
                    <a:pt x="7036308" y="2255520"/>
                  </a:lnTo>
                  <a:lnTo>
                    <a:pt x="7074408" y="2255520"/>
                  </a:lnTo>
                  <a:lnTo>
                    <a:pt x="7074408" y="2217420"/>
                  </a:lnTo>
                  <a:close/>
                </a:path>
                <a:path w="7112634" h="3119120">
                  <a:moveTo>
                    <a:pt x="7074408" y="2141220"/>
                  </a:moveTo>
                  <a:lnTo>
                    <a:pt x="7036308" y="2141220"/>
                  </a:lnTo>
                  <a:lnTo>
                    <a:pt x="7036308" y="2179320"/>
                  </a:lnTo>
                  <a:lnTo>
                    <a:pt x="7074408" y="2179320"/>
                  </a:lnTo>
                  <a:lnTo>
                    <a:pt x="7074408" y="2141220"/>
                  </a:lnTo>
                  <a:close/>
                </a:path>
                <a:path w="7112634" h="3119120">
                  <a:moveTo>
                    <a:pt x="7074408" y="2045970"/>
                  </a:moveTo>
                  <a:lnTo>
                    <a:pt x="7036308" y="2045970"/>
                  </a:lnTo>
                  <a:lnTo>
                    <a:pt x="7036308" y="2103120"/>
                  </a:lnTo>
                  <a:lnTo>
                    <a:pt x="7074408" y="2103120"/>
                  </a:lnTo>
                  <a:lnTo>
                    <a:pt x="7074408" y="2045970"/>
                  </a:lnTo>
                  <a:close/>
                </a:path>
                <a:path w="7112634" h="3119120">
                  <a:moveTo>
                    <a:pt x="7074408" y="323850"/>
                  </a:moveTo>
                  <a:lnTo>
                    <a:pt x="7036308" y="323850"/>
                  </a:lnTo>
                  <a:lnTo>
                    <a:pt x="7036308" y="361950"/>
                  </a:lnTo>
                  <a:lnTo>
                    <a:pt x="7074408" y="361950"/>
                  </a:lnTo>
                  <a:lnTo>
                    <a:pt x="7074408" y="323850"/>
                  </a:lnTo>
                  <a:close/>
                </a:path>
                <a:path w="7112634" h="3119120">
                  <a:moveTo>
                    <a:pt x="7074408" y="247650"/>
                  </a:moveTo>
                  <a:lnTo>
                    <a:pt x="7036308" y="247650"/>
                  </a:lnTo>
                  <a:lnTo>
                    <a:pt x="7036308" y="285750"/>
                  </a:lnTo>
                  <a:lnTo>
                    <a:pt x="7074408" y="285750"/>
                  </a:lnTo>
                  <a:lnTo>
                    <a:pt x="7074408" y="247650"/>
                  </a:lnTo>
                  <a:close/>
                </a:path>
                <a:path w="7112634" h="3119120">
                  <a:moveTo>
                    <a:pt x="7074408" y="171450"/>
                  </a:moveTo>
                  <a:lnTo>
                    <a:pt x="7036308" y="171450"/>
                  </a:lnTo>
                  <a:lnTo>
                    <a:pt x="7036308" y="209550"/>
                  </a:lnTo>
                  <a:lnTo>
                    <a:pt x="7074408" y="209550"/>
                  </a:lnTo>
                  <a:lnTo>
                    <a:pt x="7074408" y="171450"/>
                  </a:lnTo>
                  <a:close/>
                </a:path>
                <a:path w="7112634" h="3119120">
                  <a:moveTo>
                    <a:pt x="7074408" y="95250"/>
                  </a:moveTo>
                  <a:lnTo>
                    <a:pt x="7036308" y="95250"/>
                  </a:lnTo>
                  <a:lnTo>
                    <a:pt x="7036308" y="133350"/>
                  </a:lnTo>
                  <a:lnTo>
                    <a:pt x="7074408" y="133350"/>
                  </a:lnTo>
                  <a:lnTo>
                    <a:pt x="7074408" y="95250"/>
                  </a:lnTo>
                  <a:close/>
                </a:path>
                <a:path w="7112634" h="3119120">
                  <a:moveTo>
                    <a:pt x="7074408" y="0"/>
                  </a:moveTo>
                  <a:lnTo>
                    <a:pt x="7036308" y="0"/>
                  </a:lnTo>
                  <a:lnTo>
                    <a:pt x="7036308" y="57150"/>
                  </a:lnTo>
                  <a:lnTo>
                    <a:pt x="7074408" y="57150"/>
                  </a:lnTo>
                  <a:lnTo>
                    <a:pt x="7074408" y="0"/>
                  </a:lnTo>
                  <a:close/>
                </a:path>
                <a:path w="7112634" h="3119120">
                  <a:moveTo>
                    <a:pt x="7112508" y="2980817"/>
                  </a:moveTo>
                  <a:lnTo>
                    <a:pt x="7074408" y="2980817"/>
                  </a:lnTo>
                  <a:lnTo>
                    <a:pt x="7074408" y="2979420"/>
                  </a:lnTo>
                  <a:lnTo>
                    <a:pt x="7036308" y="2979420"/>
                  </a:lnTo>
                  <a:lnTo>
                    <a:pt x="7036308" y="2980817"/>
                  </a:lnTo>
                  <a:lnTo>
                    <a:pt x="6998208" y="2980817"/>
                  </a:lnTo>
                  <a:lnTo>
                    <a:pt x="7055358" y="3095117"/>
                  </a:lnTo>
                  <a:lnTo>
                    <a:pt x="7102983" y="2999867"/>
                  </a:lnTo>
                  <a:lnTo>
                    <a:pt x="7112508" y="2980817"/>
                  </a:lnTo>
                  <a:close/>
                </a:path>
                <a:path w="7112634" h="3119120">
                  <a:moveTo>
                    <a:pt x="7112508" y="419862"/>
                  </a:moveTo>
                  <a:lnTo>
                    <a:pt x="7074408" y="419862"/>
                  </a:lnTo>
                  <a:lnTo>
                    <a:pt x="7074408" y="400050"/>
                  </a:lnTo>
                  <a:lnTo>
                    <a:pt x="7036308" y="400050"/>
                  </a:lnTo>
                  <a:lnTo>
                    <a:pt x="7036308" y="419862"/>
                  </a:lnTo>
                  <a:lnTo>
                    <a:pt x="6998208" y="419862"/>
                  </a:lnTo>
                  <a:lnTo>
                    <a:pt x="7055358" y="534162"/>
                  </a:lnTo>
                  <a:lnTo>
                    <a:pt x="7103364" y="438150"/>
                  </a:lnTo>
                  <a:lnTo>
                    <a:pt x="7112508" y="419862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163333" y="4467343"/>
              <a:ext cx="576580" cy="576580"/>
            </a:xfrm>
            <a:custGeom>
              <a:avLst/>
              <a:gdLst/>
              <a:ahLst/>
              <a:cxnLst/>
              <a:rect l="l" t="t" r="r" b="b"/>
              <a:pathLst>
                <a:path w="576579" h="576579">
                  <a:moveTo>
                    <a:pt x="287911" y="0"/>
                  </a:moveTo>
                  <a:lnTo>
                    <a:pt x="243709" y="3350"/>
                  </a:lnTo>
                  <a:lnTo>
                    <a:pt x="200351" y="13401"/>
                  </a:lnTo>
                  <a:lnTo>
                    <a:pt x="158680" y="30152"/>
                  </a:lnTo>
                  <a:lnTo>
                    <a:pt x="119540" y="53605"/>
                  </a:lnTo>
                  <a:lnTo>
                    <a:pt x="83774" y="83758"/>
                  </a:lnTo>
                  <a:lnTo>
                    <a:pt x="53615" y="119517"/>
                  </a:lnTo>
                  <a:lnTo>
                    <a:pt x="30158" y="158650"/>
                  </a:lnTo>
                  <a:lnTo>
                    <a:pt x="13403" y="200314"/>
                  </a:lnTo>
                  <a:lnTo>
                    <a:pt x="3350" y="243664"/>
                  </a:lnTo>
                  <a:lnTo>
                    <a:pt x="0" y="287857"/>
                  </a:lnTo>
                  <a:lnTo>
                    <a:pt x="3350" y="332050"/>
                  </a:lnTo>
                  <a:lnTo>
                    <a:pt x="13403" y="375399"/>
                  </a:lnTo>
                  <a:lnTo>
                    <a:pt x="30158" y="417062"/>
                  </a:lnTo>
                  <a:lnTo>
                    <a:pt x="53615" y="456194"/>
                  </a:lnTo>
                  <a:lnTo>
                    <a:pt x="83774" y="491952"/>
                  </a:lnTo>
                  <a:lnTo>
                    <a:pt x="119540" y="522365"/>
                  </a:lnTo>
                  <a:lnTo>
                    <a:pt x="158680" y="546019"/>
                  </a:lnTo>
                  <a:lnTo>
                    <a:pt x="200351" y="562915"/>
                  </a:lnTo>
                  <a:lnTo>
                    <a:pt x="243709" y="573053"/>
                  </a:lnTo>
                  <a:lnTo>
                    <a:pt x="287911" y="576432"/>
                  </a:lnTo>
                  <a:lnTo>
                    <a:pt x="332113" y="573053"/>
                  </a:lnTo>
                  <a:lnTo>
                    <a:pt x="375472" y="562915"/>
                  </a:lnTo>
                  <a:lnTo>
                    <a:pt x="417143" y="546019"/>
                  </a:lnTo>
                  <a:lnTo>
                    <a:pt x="456284" y="522365"/>
                  </a:lnTo>
                  <a:lnTo>
                    <a:pt x="492050" y="491952"/>
                  </a:lnTo>
                  <a:lnTo>
                    <a:pt x="522469" y="456194"/>
                  </a:lnTo>
                  <a:lnTo>
                    <a:pt x="546127" y="417062"/>
                  </a:lnTo>
                  <a:lnTo>
                    <a:pt x="563027" y="375399"/>
                  </a:lnTo>
                  <a:lnTo>
                    <a:pt x="573166" y="332050"/>
                  </a:lnTo>
                  <a:lnTo>
                    <a:pt x="576546" y="287857"/>
                  </a:lnTo>
                  <a:lnTo>
                    <a:pt x="573166" y="243664"/>
                  </a:lnTo>
                  <a:lnTo>
                    <a:pt x="563027" y="200314"/>
                  </a:lnTo>
                  <a:lnTo>
                    <a:pt x="546127" y="158650"/>
                  </a:lnTo>
                  <a:lnTo>
                    <a:pt x="522469" y="119517"/>
                  </a:lnTo>
                  <a:lnTo>
                    <a:pt x="492050" y="83758"/>
                  </a:lnTo>
                  <a:lnTo>
                    <a:pt x="456284" y="53605"/>
                  </a:lnTo>
                  <a:lnTo>
                    <a:pt x="417143" y="30152"/>
                  </a:lnTo>
                  <a:lnTo>
                    <a:pt x="375472" y="13401"/>
                  </a:lnTo>
                  <a:lnTo>
                    <a:pt x="332113" y="3350"/>
                  </a:lnTo>
                  <a:lnTo>
                    <a:pt x="2879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163333" y="4467343"/>
              <a:ext cx="576580" cy="576580"/>
            </a:xfrm>
            <a:custGeom>
              <a:avLst/>
              <a:gdLst/>
              <a:ahLst/>
              <a:cxnLst/>
              <a:rect l="l" t="t" r="r" b="b"/>
              <a:pathLst>
                <a:path w="576579" h="576579">
                  <a:moveTo>
                    <a:pt x="492050" y="83758"/>
                  </a:moveTo>
                  <a:lnTo>
                    <a:pt x="522469" y="119517"/>
                  </a:lnTo>
                  <a:lnTo>
                    <a:pt x="546127" y="158650"/>
                  </a:lnTo>
                  <a:lnTo>
                    <a:pt x="563027" y="200314"/>
                  </a:lnTo>
                  <a:lnTo>
                    <a:pt x="573166" y="243664"/>
                  </a:lnTo>
                  <a:lnTo>
                    <a:pt x="576546" y="287857"/>
                  </a:lnTo>
                  <a:lnTo>
                    <a:pt x="573166" y="332050"/>
                  </a:lnTo>
                  <a:lnTo>
                    <a:pt x="563027" y="375399"/>
                  </a:lnTo>
                  <a:lnTo>
                    <a:pt x="546127" y="417062"/>
                  </a:lnTo>
                  <a:lnTo>
                    <a:pt x="522469" y="456194"/>
                  </a:lnTo>
                  <a:lnTo>
                    <a:pt x="492050" y="491952"/>
                  </a:lnTo>
                  <a:lnTo>
                    <a:pt x="456284" y="522365"/>
                  </a:lnTo>
                  <a:lnTo>
                    <a:pt x="417143" y="546019"/>
                  </a:lnTo>
                  <a:lnTo>
                    <a:pt x="375472" y="562915"/>
                  </a:lnTo>
                  <a:lnTo>
                    <a:pt x="332113" y="573053"/>
                  </a:lnTo>
                  <a:lnTo>
                    <a:pt x="287911" y="576432"/>
                  </a:lnTo>
                  <a:lnTo>
                    <a:pt x="243709" y="573053"/>
                  </a:lnTo>
                  <a:lnTo>
                    <a:pt x="200351" y="562915"/>
                  </a:lnTo>
                  <a:lnTo>
                    <a:pt x="158680" y="546019"/>
                  </a:lnTo>
                  <a:lnTo>
                    <a:pt x="119540" y="522365"/>
                  </a:lnTo>
                  <a:lnTo>
                    <a:pt x="83774" y="491952"/>
                  </a:lnTo>
                  <a:lnTo>
                    <a:pt x="53615" y="456194"/>
                  </a:lnTo>
                  <a:lnTo>
                    <a:pt x="30158" y="417062"/>
                  </a:lnTo>
                  <a:lnTo>
                    <a:pt x="13403" y="375399"/>
                  </a:lnTo>
                  <a:lnTo>
                    <a:pt x="3350" y="332050"/>
                  </a:lnTo>
                  <a:lnTo>
                    <a:pt x="0" y="287857"/>
                  </a:lnTo>
                  <a:lnTo>
                    <a:pt x="3350" y="243664"/>
                  </a:lnTo>
                  <a:lnTo>
                    <a:pt x="13403" y="200314"/>
                  </a:lnTo>
                  <a:lnTo>
                    <a:pt x="30158" y="158650"/>
                  </a:lnTo>
                  <a:lnTo>
                    <a:pt x="53615" y="119517"/>
                  </a:lnTo>
                  <a:lnTo>
                    <a:pt x="83774" y="83758"/>
                  </a:lnTo>
                  <a:lnTo>
                    <a:pt x="119540" y="53605"/>
                  </a:lnTo>
                  <a:lnTo>
                    <a:pt x="158680" y="30152"/>
                  </a:lnTo>
                  <a:lnTo>
                    <a:pt x="200351" y="13401"/>
                  </a:lnTo>
                  <a:lnTo>
                    <a:pt x="243709" y="3350"/>
                  </a:lnTo>
                  <a:lnTo>
                    <a:pt x="287911" y="0"/>
                  </a:lnTo>
                  <a:lnTo>
                    <a:pt x="332113" y="3350"/>
                  </a:lnTo>
                  <a:lnTo>
                    <a:pt x="375472" y="13401"/>
                  </a:lnTo>
                  <a:lnTo>
                    <a:pt x="417143" y="30152"/>
                  </a:lnTo>
                  <a:lnTo>
                    <a:pt x="456284" y="53605"/>
                  </a:lnTo>
                  <a:lnTo>
                    <a:pt x="492050" y="83758"/>
                  </a:lnTo>
                  <a:close/>
                </a:path>
              </a:pathLst>
            </a:custGeom>
            <a:ln w="25033">
              <a:solidFill>
                <a:srgbClr val="A066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4306813" y="4593458"/>
              <a:ext cx="288925" cy="331470"/>
            </a:xfrm>
            <a:custGeom>
              <a:avLst/>
              <a:gdLst/>
              <a:ahLst/>
              <a:cxnLst/>
              <a:rect l="l" t="t" r="r" b="b"/>
              <a:pathLst>
                <a:path w="288925" h="331470">
                  <a:moveTo>
                    <a:pt x="147321" y="0"/>
                  </a:moveTo>
                  <a:lnTo>
                    <a:pt x="107374" y="2272"/>
                  </a:lnTo>
                  <a:lnTo>
                    <a:pt x="68964" y="11673"/>
                  </a:lnTo>
                  <a:lnTo>
                    <a:pt x="32902" y="27752"/>
                  </a:lnTo>
                  <a:lnTo>
                    <a:pt x="0" y="50058"/>
                  </a:lnTo>
                  <a:lnTo>
                    <a:pt x="0" y="331175"/>
                  </a:lnTo>
                  <a:lnTo>
                    <a:pt x="47184" y="331175"/>
                  </a:lnTo>
                  <a:lnTo>
                    <a:pt x="47184" y="77010"/>
                  </a:lnTo>
                  <a:lnTo>
                    <a:pt x="70951" y="65474"/>
                  </a:lnTo>
                  <a:lnTo>
                    <a:pt x="95806" y="56916"/>
                  </a:lnTo>
                  <a:lnTo>
                    <a:pt x="121384" y="51427"/>
                  </a:lnTo>
                  <a:lnTo>
                    <a:pt x="147321" y="49097"/>
                  </a:lnTo>
                  <a:lnTo>
                    <a:pt x="288875" y="49097"/>
                  </a:lnTo>
                  <a:lnTo>
                    <a:pt x="288875" y="45252"/>
                  </a:lnTo>
                  <a:lnTo>
                    <a:pt x="256466" y="25049"/>
                  </a:lnTo>
                  <a:lnTo>
                    <a:pt x="221708" y="10712"/>
                  </a:lnTo>
                  <a:lnTo>
                    <a:pt x="185145" y="2332"/>
                  </a:lnTo>
                  <a:lnTo>
                    <a:pt x="147321" y="0"/>
                  </a:lnTo>
                  <a:close/>
                </a:path>
                <a:path w="288925" h="331470">
                  <a:moveTo>
                    <a:pt x="288875" y="49097"/>
                  </a:moveTo>
                  <a:lnTo>
                    <a:pt x="147321" y="49097"/>
                  </a:lnTo>
                  <a:lnTo>
                    <a:pt x="171665" y="51232"/>
                  </a:lnTo>
                  <a:lnTo>
                    <a:pt x="195467" y="56075"/>
                  </a:lnTo>
                  <a:lnTo>
                    <a:pt x="218549" y="63447"/>
                  </a:lnTo>
                  <a:lnTo>
                    <a:pt x="240729" y="73165"/>
                  </a:lnTo>
                  <a:lnTo>
                    <a:pt x="240729" y="330214"/>
                  </a:lnTo>
                  <a:lnTo>
                    <a:pt x="288875" y="330214"/>
                  </a:lnTo>
                  <a:lnTo>
                    <a:pt x="288875" y="490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4306813" y="4593458"/>
              <a:ext cx="288925" cy="331470"/>
            </a:xfrm>
            <a:custGeom>
              <a:avLst/>
              <a:gdLst/>
              <a:ahLst/>
              <a:cxnLst/>
              <a:rect l="l" t="t" r="r" b="b"/>
              <a:pathLst>
                <a:path w="288925" h="331470">
                  <a:moveTo>
                    <a:pt x="240729" y="330214"/>
                  </a:moveTo>
                  <a:lnTo>
                    <a:pt x="240729" y="73165"/>
                  </a:lnTo>
                  <a:lnTo>
                    <a:pt x="218549" y="63447"/>
                  </a:lnTo>
                  <a:lnTo>
                    <a:pt x="195467" y="56075"/>
                  </a:lnTo>
                  <a:lnTo>
                    <a:pt x="171665" y="51232"/>
                  </a:lnTo>
                  <a:lnTo>
                    <a:pt x="147321" y="49097"/>
                  </a:lnTo>
                  <a:lnTo>
                    <a:pt x="121384" y="51427"/>
                  </a:lnTo>
                  <a:lnTo>
                    <a:pt x="95806" y="56916"/>
                  </a:lnTo>
                  <a:lnTo>
                    <a:pt x="70951" y="65474"/>
                  </a:lnTo>
                  <a:lnTo>
                    <a:pt x="47184" y="77010"/>
                  </a:lnTo>
                  <a:lnTo>
                    <a:pt x="47184" y="331175"/>
                  </a:lnTo>
                  <a:lnTo>
                    <a:pt x="0" y="331175"/>
                  </a:lnTo>
                  <a:lnTo>
                    <a:pt x="0" y="50058"/>
                  </a:lnTo>
                  <a:lnTo>
                    <a:pt x="32902" y="27752"/>
                  </a:lnTo>
                  <a:lnTo>
                    <a:pt x="68964" y="11673"/>
                  </a:lnTo>
                  <a:lnTo>
                    <a:pt x="107374" y="2272"/>
                  </a:lnTo>
                  <a:lnTo>
                    <a:pt x="147321" y="0"/>
                  </a:lnTo>
                  <a:lnTo>
                    <a:pt x="185145" y="2332"/>
                  </a:lnTo>
                  <a:lnTo>
                    <a:pt x="221708" y="10712"/>
                  </a:lnTo>
                  <a:lnTo>
                    <a:pt x="256466" y="25049"/>
                  </a:lnTo>
                  <a:lnTo>
                    <a:pt x="288875" y="45252"/>
                  </a:lnTo>
                  <a:lnTo>
                    <a:pt x="288875" y="330214"/>
                  </a:lnTo>
                  <a:lnTo>
                    <a:pt x="240729" y="330214"/>
                  </a:lnTo>
                  <a:close/>
                </a:path>
                <a:path w="288925" h="331470">
                  <a:moveTo>
                    <a:pt x="240729" y="330214"/>
                  </a:moveTo>
                  <a:lnTo>
                    <a:pt x="240729" y="330214"/>
                  </a:lnTo>
                </a:path>
              </a:pathLst>
            </a:custGeom>
            <a:ln w="25033">
              <a:solidFill>
                <a:srgbClr val="A066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794254" y="6262119"/>
              <a:ext cx="609600" cy="608965"/>
            </a:xfrm>
            <a:custGeom>
              <a:avLst/>
              <a:gdLst/>
              <a:ahLst/>
              <a:cxnLst/>
              <a:rect l="l" t="t" r="r" b="b"/>
              <a:pathLst>
                <a:path w="609600" h="608965">
                  <a:moveTo>
                    <a:pt x="51644" y="0"/>
                  </a:moveTo>
                  <a:lnTo>
                    <a:pt x="14040" y="30548"/>
                  </a:lnTo>
                  <a:lnTo>
                    <a:pt x="0" y="77718"/>
                  </a:lnTo>
                  <a:lnTo>
                    <a:pt x="0" y="524326"/>
                  </a:lnTo>
                  <a:lnTo>
                    <a:pt x="6530" y="557465"/>
                  </a:lnTo>
                  <a:lnTo>
                    <a:pt x="24348" y="584332"/>
                  </a:lnTo>
                  <a:lnTo>
                    <a:pt x="50792" y="602347"/>
                  </a:lnTo>
                  <a:lnTo>
                    <a:pt x="83200" y="608925"/>
                  </a:lnTo>
                  <a:lnTo>
                    <a:pt x="528572" y="608925"/>
                  </a:lnTo>
                  <a:lnTo>
                    <a:pt x="561547" y="602347"/>
                  </a:lnTo>
                  <a:lnTo>
                    <a:pt x="588280" y="584332"/>
                  </a:lnTo>
                  <a:lnTo>
                    <a:pt x="588936" y="583349"/>
                  </a:lnTo>
                  <a:lnTo>
                    <a:pt x="83200" y="583349"/>
                  </a:lnTo>
                  <a:lnTo>
                    <a:pt x="60963" y="578277"/>
                  </a:lnTo>
                  <a:lnTo>
                    <a:pt x="42579" y="565642"/>
                  </a:lnTo>
                  <a:lnTo>
                    <a:pt x="30068" y="547105"/>
                  </a:lnTo>
                  <a:lnTo>
                    <a:pt x="25449" y="524326"/>
                  </a:lnTo>
                  <a:lnTo>
                    <a:pt x="25449" y="77718"/>
                  </a:lnTo>
                  <a:lnTo>
                    <a:pt x="30068" y="54803"/>
                  </a:lnTo>
                  <a:lnTo>
                    <a:pt x="42579" y="36037"/>
                  </a:lnTo>
                  <a:lnTo>
                    <a:pt x="60963" y="23356"/>
                  </a:lnTo>
                  <a:lnTo>
                    <a:pt x="83200" y="18699"/>
                  </a:lnTo>
                  <a:lnTo>
                    <a:pt x="589076" y="18699"/>
                  </a:lnTo>
                  <a:lnTo>
                    <a:pt x="588277" y="17716"/>
                  </a:lnTo>
                  <a:lnTo>
                    <a:pt x="575507" y="7381"/>
                  </a:lnTo>
                  <a:lnTo>
                    <a:pt x="560995" y="3"/>
                  </a:lnTo>
                  <a:lnTo>
                    <a:pt x="51644" y="0"/>
                  </a:lnTo>
                  <a:close/>
                </a:path>
                <a:path w="609600" h="608965">
                  <a:moveTo>
                    <a:pt x="589076" y="18699"/>
                  </a:moveTo>
                  <a:lnTo>
                    <a:pt x="528572" y="18699"/>
                  </a:lnTo>
                  <a:lnTo>
                    <a:pt x="551223" y="23356"/>
                  </a:lnTo>
                  <a:lnTo>
                    <a:pt x="569561" y="36037"/>
                  </a:lnTo>
                  <a:lnTo>
                    <a:pt x="581841" y="54803"/>
                  </a:lnTo>
                  <a:lnTo>
                    <a:pt x="586322" y="77718"/>
                  </a:lnTo>
                  <a:lnTo>
                    <a:pt x="586322" y="524326"/>
                  </a:lnTo>
                  <a:lnTo>
                    <a:pt x="581841" y="547105"/>
                  </a:lnTo>
                  <a:lnTo>
                    <a:pt x="569561" y="565642"/>
                  </a:lnTo>
                  <a:lnTo>
                    <a:pt x="551223" y="578277"/>
                  </a:lnTo>
                  <a:lnTo>
                    <a:pt x="528572" y="583349"/>
                  </a:lnTo>
                  <a:lnTo>
                    <a:pt x="588936" y="583349"/>
                  </a:lnTo>
                  <a:lnTo>
                    <a:pt x="606203" y="557465"/>
                  </a:lnTo>
                  <a:lnTo>
                    <a:pt x="609581" y="540358"/>
                  </a:lnTo>
                  <a:lnTo>
                    <a:pt x="609581" y="55834"/>
                  </a:lnTo>
                  <a:lnTo>
                    <a:pt x="606386" y="45132"/>
                  </a:lnTo>
                  <a:lnTo>
                    <a:pt x="598708" y="30548"/>
                  </a:lnTo>
                  <a:lnTo>
                    <a:pt x="589076" y="18699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2487206" y="4470069"/>
              <a:ext cx="788035" cy="483234"/>
            </a:xfrm>
            <a:custGeom>
              <a:avLst/>
              <a:gdLst/>
              <a:ahLst/>
              <a:cxnLst/>
              <a:rect l="l" t="t" r="r" b="b"/>
              <a:pathLst>
                <a:path w="788035" h="483235">
                  <a:moveTo>
                    <a:pt x="787717" y="352069"/>
                  </a:moveTo>
                  <a:lnTo>
                    <a:pt x="779145" y="300990"/>
                  </a:lnTo>
                  <a:lnTo>
                    <a:pt x="756881" y="263982"/>
                  </a:lnTo>
                  <a:lnTo>
                    <a:pt x="726186" y="238772"/>
                  </a:lnTo>
                  <a:lnTo>
                    <a:pt x="660361" y="214718"/>
                  </a:lnTo>
                  <a:lnTo>
                    <a:pt x="649808" y="167347"/>
                  </a:lnTo>
                  <a:lnTo>
                    <a:pt x="634746" y="145389"/>
                  </a:lnTo>
                  <a:lnTo>
                    <a:pt x="627494" y="134835"/>
                  </a:lnTo>
                  <a:lnTo>
                    <a:pt x="597687" y="116776"/>
                  </a:lnTo>
                  <a:lnTo>
                    <a:pt x="564578" y="112788"/>
                  </a:lnTo>
                  <a:lnTo>
                    <a:pt x="532422" y="122453"/>
                  </a:lnTo>
                  <a:lnTo>
                    <a:pt x="505447" y="145389"/>
                  </a:lnTo>
                  <a:lnTo>
                    <a:pt x="495363" y="121602"/>
                  </a:lnTo>
                  <a:lnTo>
                    <a:pt x="467791" y="78435"/>
                  </a:lnTo>
                  <a:lnTo>
                    <a:pt x="411594" y="28816"/>
                  </a:lnTo>
                  <a:lnTo>
                    <a:pt x="367703" y="9004"/>
                  </a:lnTo>
                  <a:lnTo>
                    <a:pt x="320725" y="0"/>
                  </a:lnTo>
                  <a:lnTo>
                    <a:pt x="272732" y="2159"/>
                  </a:lnTo>
                  <a:lnTo>
                    <a:pt x="225818" y="15887"/>
                  </a:lnTo>
                  <a:lnTo>
                    <a:pt x="187058" y="39027"/>
                  </a:lnTo>
                  <a:lnTo>
                    <a:pt x="154927" y="69761"/>
                  </a:lnTo>
                  <a:lnTo>
                    <a:pt x="130340" y="106578"/>
                  </a:lnTo>
                  <a:lnTo>
                    <a:pt x="114274" y="147993"/>
                  </a:lnTo>
                  <a:lnTo>
                    <a:pt x="107657" y="192493"/>
                  </a:lnTo>
                  <a:lnTo>
                    <a:pt x="107657" y="209486"/>
                  </a:lnTo>
                  <a:lnTo>
                    <a:pt x="108966" y="217335"/>
                  </a:lnTo>
                  <a:lnTo>
                    <a:pt x="70345" y="231381"/>
                  </a:lnTo>
                  <a:lnTo>
                    <a:pt x="35280" y="257073"/>
                  </a:lnTo>
                  <a:lnTo>
                    <a:pt x="9829" y="296252"/>
                  </a:lnTo>
                  <a:lnTo>
                    <a:pt x="0" y="350761"/>
                  </a:lnTo>
                  <a:lnTo>
                    <a:pt x="0" y="361226"/>
                  </a:lnTo>
                  <a:lnTo>
                    <a:pt x="13843" y="410591"/>
                  </a:lnTo>
                  <a:lnTo>
                    <a:pt x="44805" y="449033"/>
                  </a:lnTo>
                  <a:lnTo>
                    <a:pt x="88798" y="474002"/>
                  </a:lnTo>
                  <a:lnTo>
                    <a:pt x="141795" y="482892"/>
                  </a:lnTo>
                  <a:lnTo>
                    <a:pt x="645934" y="482892"/>
                  </a:lnTo>
                  <a:lnTo>
                    <a:pt x="682358" y="480339"/>
                  </a:lnTo>
                  <a:lnTo>
                    <a:pt x="720229" y="469988"/>
                  </a:lnTo>
                  <a:lnTo>
                    <a:pt x="754062" y="447852"/>
                  </a:lnTo>
                  <a:lnTo>
                    <a:pt x="778395" y="409879"/>
                  </a:lnTo>
                  <a:lnTo>
                    <a:pt x="787717" y="3520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2495091" y="4470060"/>
              <a:ext cx="788035" cy="483234"/>
            </a:xfrm>
            <a:custGeom>
              <a:avLst/>
              <a:gdLst/>
              <a:ahLst/>
              <a:cxnLst/>
              <a:rect l="l" t="t" r="r" b="b"/>
              <a:pathLst>
                <a:path w="788035" h="483235">
                  <a:moveTo>
                    <a:pt x="582912" y="482890"/>
                  </a:moveTo>
                  <a:lnTo>
                    <a:pt x="141790" y="482890"/>
                  </a:lnTo>
                  <a:lnTo>
                    <a:pt x="88064" y="473999"/>
                  </a:lnTo>
                  <a:lnTo>
                    <a:pt x="43816" y="449042"/>
                  </a:lnTo>
                  <a:lnTo>
                    <a:pt x="13108" y="410595"/>
                  </a:lnTo>
                  <a:lnTo>
                    <a:pt x="0" y="361233"/>
                  </a:lnTo>
                  <a:lnTo>
                    <a:pt x="0" y="357309"/>
                  </a:lnTo>
                  <a:lnTo>
                    <a:pt x="0" y="354693"/>
                  </a:lnTo>
                  <a:lnTo>
                    <a:pt x="0" y="350769"/>
                  </a:lnTo>
                  <a:lnTo>
                    <a:pt x="9620" y="296238"/>
                  </a:lnTo>
                  <a:lnTo>
                    <a:pt x="34626" y="256913"/>
                  </a:lnTo>
                  <a:lnTo>
                    <a:pt x="69232" y="230831"/>
                  </a:lnTo>
                  <a:lnTo>
                    <a:pt x="107654" y="216028"/>
                  </a:lnTo>
                  <a:lnTo>
                    <a:pt x="107654" y="208177"/>
                  </a:lnTo>
                  <a:lnTo>
                    <a:pt x="106341" y="200326"/>
                  </a:lnTo>
                  <a:lnTo>
                    <a:pt x="106341" y="192493"/>
                  </a:lnTo>
                  <a:lnTo>
                    <a:pt x="112959" y="148001"/>
                  </a:lnTo>
                  <a:lnTo>
                    <a:pt x="129028" y="106587"/>
                  </a:lnTo>
                  <a:lnTo>
                    <a:pt x="153605" y="69759"/>
                  </a:lnTo>
                  <a:lnTo>
                    <a:pt x="185743" y="39024"/>
                  </a:lnTo>
                  <a:lnTo>
                    <a:pt x="224497" y="15889"/>
                  </a:lnTo>
                  <a:lnTo>
                    <a:pt x="271917" y="2167"/>
                  </a:lnTo>
                  <a:lnTo>
                    <a:pt x="319967" y="0"/>
                  </a:lnTo>
                  <a:lnTo>
                    <a:pt x="366759" y="9011"/>
                  </a:lnTo>
                  <a:lnTo>
                    <a:pt x="410401" y="28823"/>
                  </a:lnTo>
                  <a:lnTo>
                    <a:pt x="449004" y="59061"/>
                  </a:lnTo>
                  <a:lnTo>
                    <a:pt x="481496" y="99443"/>
                  </a:lnTo>
                  <a:lnTo>
                    <a:pt x="504144" y="146692"/>
                  </a:lnTo>
                  <a:lnTo>
                    <a:pt x="531571" y="123212"/>
                  </a:lnTo>
                  <a:lnTo>
                    <a:pt x="563850" y="113174"/>
                  </a:lnTo>
                  <a:lnTo>
                    <a:pt x="596858" y="116942"/>
                  </a:lnTo>
                  <a:lnTo>
                    <a:pt x="626476" y="134881"/>
                  </a:lnTo>
                  <a:lnTo>
                    <a:pt x="648583" y="167353"/>
                  </a:lnTo>
                  <a:lnTo>
                    <a:pt x="659058" y="214723"/>
                  </a:lnTo>
                  <a:lnTo>
                    <a:pt x="691089" y="223104"/>
                  </a:lnTo>
                  <a:lnTo>
                    <a:pt x="725329" y="238769"/>
                  </a:lnTo>
                  <a:lnTo>
                    <a:pt x="756420" y="263979"/>
                  </a:lnTo>
                  <a:lnTo>
                    <a:pt x="779004" y="300994"/>
                  </a:lnTo>
                  <a:lnTo>
                    <a:pt x="787723" y="352077"/>
                  </a:lnTo>
                  <a:lnTo>
                    <a:pt x="778270" y="409383"/>
                  </a:lnTo>
                  <a:lnTo>
                    <a:pt x="753693" y="447288"/>
                  </a:lnTo>
                  <a:lnTo>
                    <a:pt x="719663" y="469621"/>
                  </a:lnTo>
                  <a:lnTo>
                    <a:pt x="681853" y="480211"/>
                  </a:lnTo>
                  <a:lnTo>
                    <a:pt x="645933" y="482890"/>
                  </a:lnTo>
                  <a:lnTo>
                    <a:pt x="582912" y="482890"/>
                  </a:lnTo>
                  <a:close/>
                </a:path>
                <a:path w="788035" h="483235">
                  <a:moveTo>
                    <a:pt x="582912" y="482890"/>
                  </a:moveTo>
                  <a:lnTo>
                    <a:pt x="582912" y="482890"/>
                  </a:lnTo>
                </a:path>
                <a:path w="788035" h="483235">
                  <a:moveTo>
                    <a:pt x="582912" y="482890"/>
                  </a:moveTo>
                  <a:lnTo>
                    <a:pt x="141790" y="482890"/>
                  </a:lnTo>
                  <a:lnTo>
                    <a:pt x="88064" y="473999"/>
                  </a:lnTo>
                  <a:lnTo>
                    <a:pt x="43816" y="449042"/>
                  </a:lnTo>
                  <a:lnTo>
                    <a:pt x="13108" y="410595"/>
                  </a:lnTo>
                  <a:lnTo>
                    <a:pt x="0" y="361233"/>
                  </a:lnTo>
                  <a:lnTo>
                    <a:pt x="0" y="357309"/>
                  </a:lnTo>
                  <a:lnTo>
                    <a:pt x="0" y="354693"/>
                  </a:lnTo>
                  <a:lnTo>
                    <a:pt x="0" y="350769"/>
                  </a:lnTo>
                  <a:lnTo>
                    <a:pt x="9620" y="296238"/>
                  </a:lnTo>
                  <a:lnTo>
                    <a:pt x="34626" y="256913"/>
                  </a:lnTo>
                  <a:lnTo>
                    <a:pt x="69232" y="230831"/>
                  </a:lnTo>
                  <a:lnTo>
                    <a:pt x="107654" y="216028"/>
                  </a:lnTo>
                  <a:lnTo>
                    <a:pt x="107654" y="208177"/>
                  </a:lnTo>
                  <a:lnTo>
                    <a:pt x="106341" y="200326"/>
                  </a:lnTo>
                  <a:lnTo>
                    <a:pt x="106341" y="192493"/>
                  </a:lnTo>
                  <a:lnTo>
                    <a:pt x="112959" y="148001"/>
                  </a:lnTo>
                  <a:lnTo>
                    <a:pt x="129028" y="106587"/>
                  </a:lnTo>
                  <a:lnTo>
                    <a:pt x="153605" y="69759"/>
                  </a:lnTo>
                  <a:lnTo>
                    <a:pt x="185743" y="39024"/>
                  </a:lnTo>
                  <a:lnTo>
                    <a:pt x="224497" y="15889"/>
                  </a:lnTo>
                  <a:lnTo>
                    <a:pt x="271917" y="2167"/>
                  </a:lnTo>
                  <a:lnTo>
                    <a:pt x="319967" y="0"/>
                  </a:lnTo>
                  <a:lnTo>
                    <a:pt x="366759" y="9011"/>
                  </a:lnTo>
                  <a:lnTo>
                    <a:pt x="410401" y="28823"/>
                  </a:lnTo>
                  <a:lnTo>
                    <a:pt x="449004" y="59061"/>
                  </a:lnTo>
                  <a:lnTo>
                    <a:pt x="481496" y="99443"/>
                  </a:lnTo>
                  <a:lnTo>
                    <a:pt x="504144" y="146692"/>
                  </a:lnTo>
                  <a:lnTo>
                    <a:pt x="531571" y="123212"/>
                  </a:lnTo>
                  <a:lnTo>
                    <a:pt x="563850" y="113174"/>
                  </a:lnTo>
                  <a:lnTo>
                    <a:pt x="596858" y="116942"/>
                  </a:lnTo>
                  <a:lnTo>
                    <a:pt x="626476" y="134881"/>
                  </a:lnTo>
                  <a:lnTo>
                    <a:pt x="648583" y="167353"/>
                  </a:lnTo>
                  <a:lnTo>
                    <a:pt x="659058" y="214723"/>
                  </a:lnTo>
                  <a:lnTo>
                    <a:pt x="691089" y="223104"/>
                  </a:lnTo>
                  <a:lnTo>
                    <a:pt x="725329" y="238769"/>
                  </a:lnTo>
                  <a:lnTo>
                    <a:pt x="756420" y="263979"/>
                  </a:lnTo>
                  <a:lnTo>
                    <a:pt x="779004" y="300994"/>
                  </a:lnTo>
                  <a:lnTo>
                    <a:pt x="787723" y="352077"/>
                  </a:lnTo>
                  <a:lnTo>
                    <a:pt x="778270" y="409383"/>
                  </a:lnTo>
                  <a:lnTo>
                    <a:pt x="753693" y="447288"/>
                  </a:lnTo>
                  <a:lnTo>
                    <a:pt x="719663" y="469621"/>
                  </a:lnTo>
                  <a:lnTo>
                    <a:pt x="681853" y="480211"/>
                  </a:lnTo>
                  <a:lnTo>
                    <a:pt x="645933" y="482890"/>
                  </a:lnTo>
                  <a:lnTo>
                    <a:pt x="582912" y="482890"/>
                  </a:lnTo>
                  <a:close/>
                </a:path>
                <a:path w="788035" h="483235">
                  <a:moveTo>
                    <a:pt x="582912" y="482890"/>
                  </a:moveTo>
                  <a:lnTo>
                    <a:pt x="582912" y="482890"/>
                  </a:lnTo>
                </a:path>
              </a:pathLst>
            </a:custGeom>
            <a:ln w="3407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2686767" y="4701791"/>
              <a:ext cx="131285" cy="18052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2841681" y="4701791"/>
              <a:ext cx="101103" cy="18052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2970346" y="4700485"/>
              <a:ext cx="106346" cy="18444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3388539" y="5101908"/>
              <a:ext cx="682625" cy="682625"/>
            </a:xfrm>
            <a:custGeom>
              <a:avLst/>
              <a:gdLst/>
              <a:ahLst/>
              <a:cxnLst/>
              <a:rect l="l" t="t" r="r" b="b"/>
              <a:pathLst>
                <a:path w="682625" h="682625">
                  <a:moveTo>
                    <a:pt x="340639" y="0"/>
                  </a:moveTo>
                  <a:lnTo>
                    <a:pt x="297017" y="2752"/>
                  </a:lnTo>
                  <a:lnTo>
                    <a:pt x="253971" y="11011"/>
                  </a:lnTo>
                  <a:lnTo>
                    <a:pt x="212081" y="24776"/>
                  </a:lnTo>
                  <a:lnTo>
                    <a:pt x="171924" y="44046"/>
                  </a:lnTo>
                  <a:lnTo>
                    <a:pt x="134076" y="68823"/>
                  </a:lnTo>
                  <a:lnTo>
                    <a:pt x="99116" y="99105"/>
                  </a:lnTo>
                  <a:lnTo>
                    <a:pt x="68830" y="134057"/>
                  </a:lnTo>
                  <a:lnTo>
                    <a:pt x="44051" y="171897"/>
                  </a:lnTo>
                  <a:lnTo>
                    <a:pt x="24779" y="212046"/>
                  </a:lnTo>
                  <a:lnTo>
                    <a:pt x="11012" y="253929"/>
                  </a:lnTo>
                  <a:lnTo>
                    <a:pt x="2753" y="296966"/>
                  </a:lnTo>
                  <a:lnTo>
                    <a:pt x="0" y="340581"/>
                  </a:lnTo>
                  <a:lnTo>
                    <a:pt x="2753" y="384195"/>
                  </a:lnTo>
                  <a:lnTo>
                    <a:pt x="11012" y="427232"/>
                  </a:lnTo>
                  <a:lnTo>
                    <a:pt x="24779" y="469114"/>
                  </a:lnTo>
                  <a:lnTo>
                    <a:pt x="44051" y="509264"/>
                  </a:lnTo>
                  <a:lnTo>
                    <a:pt x="68830" y="547103"/>
                  </a:lnTo>
                  <a:lnTo>
                    <a:pt x="99116" y="582054"/>
                  </a:lnTo>
                  <a:lnTo>
                    <a:pt x="134076" y="612595"/>
                  </a:lnTo>
                  <a:lnTo>
                    <a:pt x="171924" y="637583"/>
                  </a:lnTo>
                  <a:lnTo>
                    <a:pt x="212081" y="657018"/>
                  </a:lnTo>
                  <a:lnTo>
                    <a:pt x="253971" y="670900"/>
                  </a:lnTo>
                  <a:lnTo>
                    <a:pt x="297017" y="679229"/>
                  </a:lnTo>
                  <a:lnTo>
                    <a:pt x="340639" y="682006"/>
                  </a:lnTo>
                  <a:lnTo>
                    <a:pt x="384263" y="679229"/>
                  </a:lnTo>
                  <a:lnTo>
                    <a:pt x="427308" y="670900"/>
                  </a:lnTo>
                  <a:lnTo>
                    <a:pt x="469199" y="657018"/>
                  </a:lnTo>
                  <a:lnTo>
                    <a:pt x="509358" y="637583"/>
                  </a:lnTo>
                  <a:lnTo>
                    <a:pt x="547208" y="612595"/>
                  </a:lnTo>
                  <a:lnTo>
                    <a:pt x="582170" y="582054"/>
                  </a:lnTo>
                  <a:lnTo>
                    <a:pt x="612715" y="547103"/>
                  </a:lnTo>
                  <a:lnTo>
                    <a:pt x="637707" y="509264"/>
                  </a:lnTo>
                  <a:lnTo>
                    <a:pt x="657145" y="469114"/>
                  </a:lnTo>
                  <a:lnTo>
                    <a:pt x="671030" y="427232"/>
                  </a:lnTo>
                  <a:lnTo>
                    <a:pt x="679360" y="384195"/>
                  </a:lnTo>
                  <a:lnTo>
                    <a:pt x="682137" y="340581"/>
                  </a:lnTo>
                  <a:lnTo>
                    <a:pt x="679360" y="296966"/>
                  </a:lnTo>
                  <a:lnTo>
                    <a:pt x="671030" y="253929"/>
                  </a:lnTo>
                  <a:lnTo>
                    <a:pt x="657145" y="212046"/>
                  </a:lnTo>
                  <a:lnTo>
                    <a:pt x="637707" y="171897"/>
                  </a:lnTo>
                  <a:lnTo>
                    <a:pt x="612715" y="134057"/>
                  </a:lnTo>
                  <a:lnTo>
                    <a:pt x="582170" y="99105"/>
                  </a:lnTo>
                  <a:lnTo>
                    <a:pt x="547208" y="68823"/>
                  </a:lnTo>
                  <a:lnTo>
                    <a:pt x="509358" y="44046"/>
                  </a:lnTo>
                  <a:lnTo>
                    <a:pt x="469199" y="24776"/>
                  </a:lnTo>
                  <a:lnTo>
                    <a:pt x="427308" y="11011"/>
                  </a:lnTo>
                  <a:lnTo>
                    <a:pt x="384263" y="2752"/>
                  </a:lnTo>
                  <a:lnTo>
                    <a:pt x="3406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3388539" y="5101908"/>
              <a:ext cx="682625" cy="682625"/>
            </a:xfrm>
            <a:custGeom>
              <a:avLst/>
              <a:gdLst/>
              <a:ahLst/>
              <a:cxnLst/>
              <a:rect l="l" t="t" r="r" b="b"/>
              <a:pathLst>
                <a:path w="682625" h="682625">
                  <a:moveTo>
                    <a:pt x="582170" y="99105"/>
                  </a:moveTo>
                  <a:lnTo>
                    <a:pt x="612715" y="134057"/>
                  </a:lnTo>
                  <a:lnTo>
                    <a:pt x="637707" y="171897"/>
                  </a:lnTo>
                  <a:lnTo>
                    <a:pt x="657145" y="212046"/>
                  </a:lnTo>
                  <a:lnTo>
                    <a:pt x="671030" y="253929"/>
                  </a:lnTo>
                  <a:lnTo>
                    <a:pt x="679360" y="296966"/>
                  </a:lnTo>
                  <a:lnTo>
                    <a:pt x="682137" y="340581"/>
                  </a:lnTo>
                  <a:lnTo>
                    <a:pt x="679360" y="384195"/>
                  </a:lnTo>
                  <a:lnTo>
                    <a:pt x="671030" y="427232"/>
                  </a:lnTo>
                  <a:lnTo>
                    <a:pt x="657145" y="469114"/>
                  </a:lnTo>
                  <a:lnTo>
                    <a:pt x="637707" y="509264"/>
                  </a:lnTo>
                  <a:lnTo>
                    <a:pt x="612715" y="547103"/>
                  </a:lnTo>
                  <a:lnTo>
                    <a:pt x="582170" y="582054"/>
                  </a:lnTo>
                  <a:lnTo>
                    <a:pt x="547208" y="612595"/>
                  </a:lnTo>
                  <a:lnTo>
                    <a:pt x="509358" y="637583"/>
                  </a:lnTo>
                  <a:lnTo>
                    <a:pt x="469199" y="657018"/>
                  </a:lnTo>
                  <a:lnTo>
                    <a:pt x="427308" y="670900"/>
                  </a:lnTo>
                  <a:lnTo>
                    <a:pt x="384263" y="679229"/>
                  </a:lnTo>
                  <a:lnTo>
                    <a:pt x="340639" y="682006"/>
                  </a:lnTo>
                  <a:lnTo>
                    <a:pt x="297017" y="679229"/>
                  </a:lnTo>
                  <a:lnTo>
                    <a:pt x="253971" y="670900"/>
                  </a:lnTo>
                  <a:lnTo>
                    <a:pt x="212081" y="657018"/>
                  </a:lnTo>
                  <a:lnTo>
                    <a:pt x="171924" y="637583"/>
                  </a:lnTo>
                  <a:lnTo>
                    <a:pt x="134076" y="612595"/>
                  </a:lnTo>
                  <a:lnTo>
                    <a:pt x="99116" y="582054"/>
                  </a:lnTo>
                  <a:lnTo>
                    <a:pt x="68830" y="547103"/>
                  </a:lnTo>
                  <a:lnTo>
                    <a:pt x="44051" y="509264"/>
                  </a:lnTo>
                  <a:lnTo>
                    <a:pt x="24779" y="469114"/>
                  </a:lnTo>
                  <a:lnTo>
                    <a:pt x="11012" y="427232"/>
                  </a:lnTo>
                  <a:lnTo>
                    <a:pt x="2753" y="384195"/>
                  </a:lnTo>
                  <a:lnTo>
                    <a:pt x="0" y="340581"/>
                  </a:lnTo>
                  <a:lnTo>
                    <a:pt x="2753" y="296966"/>
                  </a:lnTo>
                  <a:lnTo>
                    <a:pt x="11012" y="253929"/>
                  </a:lnTo>
                  <a:lnTo>
                    <a:pt x="24779" y="212046"/>
                  </a:lnTo>
                  <a:lnTo>
                    <a:pt x="44051" y="171897"/>
                  </a:lnTo>
                  <a:lnTo>
                    <a:pt x="68830" y="134057"/>
                  </a:lnTo>
                  <a:lnTo>
                    <a:pt x="99116" y="99105"/>
                  </a:lnTo>
                  <a:lnTo>
                    <a:pt x="134076" y="68823"/>
                  </a:lnTo>
                  <a:lnTo>
                    <a:pt x="171924" y="44046"/>
                  </a:lnTo>
                  <a:lnTo>
                    <a:pt x="212081" y="24776"/>
                  </a:lnTo>
                  <a:lnTo>
                    <a:pt x="253971" y="11011"/>
                  </a:lnTo>
                  <a:lnTo>
                    <a:pt x="297017" y="2752"/>
                  </a:lnTo>
                  <a:lnTo>
                    <a:pt x="340639" y="0"/>
                  </a:lnTo>
                  <a:lnTo>
                    <a:pt x="384263" y="2752"/>
                  </a:lnTo>
                  <a:lnTo>
                    <a:pt x="427308" y="11011"/>
                  </a:lnTo>
                  <a:lnTo>
                    <a:pt x="469199" y="24776"/>
                  </a:lnTo>
                  <a:lnTo>
                    <a:pt x="509358" y="44046"/>
                  </a:lnTo>
                  <a:lnTo>
                    <a:pt x="547208" y="68823"/>
                  </a:lnTo>
                  <a:lnTo>
                    <a:pt x="582170" y="99105"/>
                  </a:lnTo>
                  <a:close/>
                </a:path>
              </a:pathLst>
            </a:custGeom>
            <a:ln w="29617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3467148" y="5191808"/>
              <a:ext cx="490220" cy="501015"/>
            </a:xfrm>
            <a:custGeom>
              <a:avLst/>
              <a:gdLst/>
              <a:ahLst/>
              <a:cxnLst/>
              <a:rect l="l" t="t" r="r" b="b"/>
              <a:pathLst>
                <a:path w="490220" h="501014">
                  <a:moveTo>
                    <a:pt x="299158" y="331552"/>
                  </a:moveTo>
                  <a:lnTo>
                    <a:pt x="266589" y="331552"/>
                  </a:lnTo>
                  <a:lnTo>
                    <a:pt x="354306" y="404443"/>
                  </a:lnTo>
                  <a:lnTo>
                    <a:pt x="349824" y="412509"/>
                  </a:lnTo>
                  <a:lnTo>
                    <a:pt x="346623" y="421106"/>
                  </a:lnTo>
                  <a:lnTo>
                    <a:pt x="344703" y="429915"/>
                  </a:lnTo>
                  <a:lnTo>
                    <a:pt x="344062" y="438612"/>
                  </a:lnTo>
                  <a:lnTo>
                    <a:pt x="347711" y="459760"/>
                  </a:lnTo>
                  <a:lnTo>
                    <a:pt x="357874" y="477915"/>
                  </a:lnTo>
                  <a:lnTo>
                    <a:pt x="373379" y="491798"/>
                  </a:lnTo>
                  <a:lnTo>
                    <a:pt x="393050" y="500127"/>
                  </a:lnTo>
                  <a:lnTo>
                    <a:pt x="413682" y="500875"/>
                  </a:lnTo>
                  <a:lnTo>
                    <a:pt x="433350" y="495002"/>
                  </a:lnTo>
                  <a:lnTo>
                    <a:pt x="450240" y="483149"/>
                  </a:lnTo>
                  <a:lnTo>
                    <a:pt x="451386" y="481547"/>
                  </a:lnTo>
                  <a:lnTo>
                    <a:pt x="403021" y="481547"/>
                  </a:lnTo>
                  <a:lnTo>
                    <a:pt x="390774" y="478486"/>
                  </a:lnTo>
                  <a:lnTo>
                    <a:pt x="379950" y="471778"/>
                  </a:lnTo>
                  <a:lnTo>
                    <a:pt x="371688" y="462399"/>
                  </a:lnTo>
                  <a:lnTo>
                    <a:pt x="366417" y="451095"/>
                  </a:lnTo>
                  <a:lnTo>
                    <a:pt x="364565" y="438612"/>
                  </a:lnTo>
                  <a:lnTo>
                    <a:pt x="367947" y="422420"/>
                  </a:lnTo>
                  <a:lnTo>
                    <a:pt x="377096" y="409004"/>
                  </a:lnTo>
                  <a:lnTo>
                    <a:pt x="390520" y="399858"/>
                  </a:lnTo>
                  <a:lnTo>
                    <a:pt x="406724" y="396477"/>
                  </a:lnTo>
                  <a:lnTo>
                    <a:pt x="450528" y="396477"/>
                  </a:lnTo>
                  <a:lnTo>
                    <a:pt x="445452" y="390787"/>
                  </a:lnTo>
                  <a:lnTo>
                    <a:pt x="367980" y="390787"/>
                  </a:lnTo>
                  <a:lnTo>
                    <a:pt x="299158" y="331552"/>
                  </a:lnTo>
                  <a:close/>
                </a:path>
                <a:path w="490220" h="501014">
                  <a:moveTo>
                    <a:pt x="450528" y="396477"/>
                  </a:moveTo>
                  <a:lnTo>
                    <a:pt x="406724" y="396477"/>
                  </a:lnTo>
                  <a:lnTo>
                    <a:pt x="419201" y="398329"/>
                  </a:lnTo>
                  <a:lnTo>
                    <a:pt x="430504" y="403599"/>
                  </a:lnTo>
                  <a:lnTo>
                    <a:pt x="439883" y="411859"/>
                  </a:lnTo>
                  <a:lnTo>
                    <a:pt x="446591" y="422681"/>
                  </a:lnTo>
                  <a:lnTo>
                    <a:pt x="449158" y="434936"/>
                  </a:lnTo>
                  <a:lnTo>
                    <a:pt x="448303" y="447305"/>
                  </a:lnTo>
                  <a:lnTo>
                    <a:pt x="415268" y="480764"/>
                  </a:lnTo>
                  <a:lnTo>
                    <a:pt x="403021" y="481547"/>
                  </a:lnTo>
                  <a:lnTo>
                    <a:pt x="451386" y="481547"/>
                  </a:lnTo>
                  <a:lnTo>
                    <a:pt x="462540" y="465957"/>
                  </a:lnTo>
                  <a:lnTo>
                    <a:pt x="468364" y="445724"/>
                  </a:lnTo>
                  <a:lnTo>
                    <a:pt x="467245" y="425384"/>
                  </a:lnTo>
                  <a:lnTo>
                    <a:pt x="459501" y="406537"/>
                  </a:lnTo>
                  <a:lnTo>
                    <a:pt x="450528" y="396477"/>
                  </a:lnTo>
                  <a:close/>
                </a:path>
                <a:path w="490220" h="501014">
                  <a:moveTo>
                    <a:pt x="150121" y="105093"/>
                  </a:moveTo>
                  <a:lnTo>
                    <a:pt x="103677" y="111713"/>
                  </a:lnTo>
                  <a:lnTo>
                    <a:pt x="61522" y="132144"/>
                  </a:lnTo>
                  <a:lnTo>
                    <a:pt x="28767" y="164110"/>
                  </a:lnTo>
                  <a:lnTo>
                    <a:pt x="7547" y="204620"/>
                  </a:lnTo>
                  <a:lnTo>
                    <a:pt x="0" y="250681"/>
                  </a:lnTo>
                  <a:lnTo>
                    <a:pt x="7547" y="296740"/>
                  </a:lnTo>
                  <a:lnTo>
                    <a:pt x="28767" y="337244"/>
                  </a:lnTo>
                  <a:lnTo>
                    <a:pt x="61522" y="369205"/>
                  </a:lnTo>
                  <a:lnTo>
                    <a:pt x="103677" y="389634"/>
                  </a:lnTo>
                  <a:lnTo>
                    <a:pt x="150121" y="396261"/>
                  </a:lnTo>
                  <a:lnTo>
                    <a:pt x="194961" y="387933"/>
                  </a:lnTo>
                  <a:lnTo>
                    <a:pt x="216659" y="375978"/>
                  </a:lnTo>
                  <a:lnTo>
                    <a:pt x="145820" y="375978"/>
                  </a:lnTo>
                  <a:lnTo>
                    <a:pt x="97404" y="366171"/>
                  </a:lnTo>
                  <a:lnTo>
                    <a:pt x="57531" y="339383"/>
                  </a:lnTo>
                  <a:lnTo>
                    <a:pt x="30475" y="299569"/>
                  </a:lnTo>
                  <a:lnTo>
                    <a:pt x="20507" y="250681"/>
                  </a:lnTo>
                  <a:lnTo>
                    <a:pt x="30475" y="201786"/>
                  </a:lnTo>
                  <a:lnTo>
                    <a:pt x="57531" y="161973"/>
                  </a:lnTo>
                  <a:lnTo>
                    <a:pt x="97404" y="135189"/>
                  </a:lnTo>
                  <a:lnTo>
                    <a:pt x="145820" y="125383"/>
                  </a:lnTo>
                  <a:lnTo>
                    <a:pt x="216672" y="125383"/>
                  </a:lnTo>
                  <a:lnTo>
                    <a:pt x="194961" y="113421"/>
                  </a:lnTo>
                  <a:lnTo>
                    <a:pt x="150121" y="105093"/>
                  </a:lnTo>
                  <a:close/>
                </a:path>
                <a:path w="490220" h="501014">
                  <a:moveTo>
                    <a:pt x="406722" y="377109"/>
                  </a:moveTo>
                  <a:lnTo>
                    <a:pt x="386498" y="380528"/>
                  </a:lnTo>
                  <a:lnTo>
                    <a:pt x="367980" y="390787"/>
                  </a:lnTo>
                  <a:lnTo>
                    <a:pt x="445452" y="390787"/>
                  </a:lnTo>
                  <a:lnTo>
                    <a:pt x="426943" y="380528"/>
                  </a:lnTo>
                  <a:lnTo>
                    <a:pt x="406722" y="377109"/>
                  </a:lnTo>
                  <a:close/>
                </a:path>
                <a:path w="490220" h="501014">
                  <a:moveTo>
                    <a:pt x="216672" y="125383"/>
                  </a:moveTo>
                  <a:lnTo>
                    <a:pt x="145820" y="125383"/>
                  </a:lnTo>
                  <a:lnTo>
                    <a:pt x="194902" y="135189"/>
                  </a:lnTo>
                  <a:lnTo>
                    <a:pt x="235115" y="161973"/>
                  </a:lnTo>
                  <a:lnTo>
                    <a:pt x="262295" y="201786"/>
                  </a:lnTo>
                  <a:lnTo>
                    <a:pt x="272280" y="250681"/>
                  </a:lnTo>
                  <a:lnTo>
                    <a:pt x="262295" y="299569"/>
                  </a:lnTo>
                  <a:lnTo>
                    <a:pt x="235115" y="339383"/>
                  </a:lnTo>
                  <a:lnTo>
                    <a:pt x="194902" y="366171"/>
                  </a:lnTo>
                  <a:lnTo>
                    <a:pt x="145820" y="375978"/>
                  </a:lnTo>
                  <a:lnTo>
                    <a:pt x="216659" y="375978"/>
                  </a:lnTo>
                  <a:lnTo>
                    <a:pt x="234888" y="365935"/>
                  </a:lnTo>
                  <a:lnTo>
                    <a:pt x="266589" y="331552"/>
                  </a:lnTo>
                  <a:lnTo>
                    <a:pt x="299158" y="331552"/>
                  </a:lnTo>
                  <a:lnTo>
                    <a:pt x="277987" y="313330"/>
                  </a:lnTo>
                  <a:lnTo>
                    <a:pt x="283322" y="300978"/>
                  </a:lnTo>
                  <a:lnTo>
                    <a:pt x="287383" y="287964"/>
                  </a:lnTo>
                  <a:lnTo>
                    <a:pt x="290157" y="274563"/>
                  </a:lnTo>
                  <a:lnTo>
                    <a:pt x="291660" y="260923"/>
                  </a:lnTo>
                  <a:lnTo>
                    <a:pt x="386722" y="260923"/>
                  </a:lnTo>
                  <a:lnTo>
                    <a:pt x="385068" y="250681"/>
                  </a:lnTo>
                  <a:lnTo>
                    <a:pt x="387159" y="240424"/>
                  </a:lnTo>
                  <a:lnTo>
                    <a:pt x="291660" y="240424"/>
                  </a:lnTo>
                  <a:lnTo>
                    <a:pt x="290157" y="226775"/>
                  </a:lnTo>
                  <a:lnTo>
                    <a:pt x="287379" y="213232"/>
                  </a:lnTo>
                  <a:lnTo>
                    <a:pt x="283322" y="199903"/>
                  </a:lnTo>
                  <a:lnTo>
                    <a:pt x="277987" y="186894"/>
                  </a:lnTo>
                  <a:lnTo>
                    <a:pt x="298132" y="169810"/>
                  </a:lnTo>
                  <a:lnTo>
                    <a:pt x="266589" y="169810"/>
                  </a:lnTo>
                  <a:lnTo>
                    <a:pt x="234888" y="135420"/>
                  </a:lnTo>
                  <a:lnTo>
                    <a:pt x="216672" y="125383"/>
                  </a:lnTo>
                  <a:close/>
                </a:path>
                <a:path w="490220" h="501014">
                  <a:moveTo>
                    <a:pt x="386722" y="260923"/>
                  </a:moveTo>
                  <a:lnTo>
                    <a:pt x="366841" y="260923"/>
                  </a:lnTo>
                  <a:lnTo>
                    <a:pt x="374600" y="282886"/>
                  </a:lnTo>
                  <a:lnTo>
                    <a:pt x="389624" y="299940"/>
                  </a:lnTo>
                  <a:lnTo>
                    <a:pt x="409775" y="310586"/>
                  </a:lnTo>
                  <a:lnTo>
                    <a:pt x="432917" y="313330"/>
                  </a:lnTo>
                  <a:lnTo>
                    <a:pt x="455757" y="306739"/>
                  </a:lnTo>
                  <a:lnTo>
                    <a:pt x="473791" y="293106"/>
                  </a:lnTo>
                  <a:lnTo>
                    <a:pt x="474087" y="292627"/>
                  </a:lnTo>
                  <a:lnTo>
                    <a:pt x="423541" y="292627"/>
                  </a:lnTo>
                  <a:lnTo>
                    <a:pt x="411276" y="289402"/>
                  </a:lnTo>
                  <a:lnTo>
                    <a:pt x="400932" y="283354"/>
                  </a:lnTo>
                  <a:lnTo>
                    <a:pt x="392618" y="274315"/>
                  </a:lnTo>
                  <a:lnTo>
                    <a:pt x="387080" y="263139"/>
                  </a:lnTo>
                  <a:lnTo>
                    <a:pt x="386722" y="260923"/>
                  </a:lnTo>
                  <a:close/>
                </a:path>
                <a:path w="490220" h="501014">
                  <a:moveTo>
                    <a:pt x="473965" y="208531"/>
                  </a:moveTo>
                  <a:lnTo>
                    <a:pt x="428364" y="208531"/>
                  </a:lnTo>
                  <a:lnTo>
                    <a:pt x="440664" y="210382"/>
                  </a:lnTo>
                  <a:lnTo>
                    <a:pt x="451576" y="215652"/>
                  </a:lnTo>
                  <a:lnTo>
                    <a:pt x="460564" y="223912"/>
                  </a:lnTo>
                  <a:lnTo>
                    <a:pt x="467093" y="234734"/>
                  </a:lnTo>
                  <a:lnTo>
                    <a:pt x="470321" y="246979"/>
                  </a:lnTo>
                  <a:lnTo>
                    <a:pt x="469808" y="259223"/>
                  </a:lnTo>
                  <a:lnTo>
                    <a:pt x="435912" y="292110"/>
                  </a:lnTo>
                  <a:lnTo>
                    <a:pt x="423541" y="292627"/>
                  </a:lnTo>
                  <a:lnTo>
                    <a:pt x="474087" y="292627"/>
                  </a:lnTo>
                  <a:lnTo>
                    <a:pt x="485632" y="273923"/>
                  </a:lnTo>
                  <a:lnTo>
                    <a:pt x="489887" y="250681"/>
                  </a:lnTo>
                  <a:lnTo>
                    <a:pt x="485632" y="227437"/>
                  </a:lnTo>
                  <a:lnTo>
                    <a:pt x="473965" y="208531"/>
                  </a:lnTo>
                  <a:close/>
                </a:path>
                <a:path w="490220" h="501014">
                  <a:moveTo>
                    <a:pt x="432917" y="188032"/>
                  </a:moveTo>
                  <a:lnTo>
                    <a:pt x="409775" y="190773"/>
                  </a:lnTo>
                  <a:lnTo>
                    <a:pt x="389624" y="201415"/>
                  </a:lnTo>
                  <a:lnTo>
                    <a:pt x="374600" y="218463"/>
                  </a:lnTo>
                  <a:lnTo>
                    <a:pt x="366841" y="240424"/>
                  </a:lnTo>
                  <a:lnTo>
                    <a:pt x="387159" y="240424"/>
                  </a:lnTo>
                  <a:lnTo>
                    <a:pt x="388469" y="234000"/>
                  </a:lnTo>
                  <a:lnTo>
                    <a:pt x="397747" y="220633"/>
                  </a:lnTo>
                  <a:lnTo>
                    <a:pt x="411509" y="211752"/>
                  </a:lnTo>
                  <a:lnTo>
                    <a:pt x="428364" y="208531"/>
                  </a:lnTo>
                  <a:lnTo>
                    <a:pt x="473965" y="208531"/>
                  </a:lnTo>
                  <a:lnTo>
                    <a:pt x="473791" y="208250"/>
                  </a:lnTo>
                  <a:lnTo>
                    <a:pt x="455757" y="194616"/>
                  </a:lnTo>
                  <a:lnTo>
                    <a:pt x="432917" y="188032"/>
                  </a:lnTo>
                  <a:close/>
                </a:path>
                <a:path w="490220" h="501014">
                  <a:moveTo>
                    <a:pt x="413682" y="0"/>
                  </a:moveTo>
                  <a:lnTo>
                    <a:pt x="373379" y="9557"/>
                  </a:lnTo>
                  <a:lnTo>
                    <a:pt x="347711" y="41591"/>
                  </a:lnTo>
                  <a:lnTo>
                    <a:pt x="344062" y="62735"/>
                  </a:lnTo>
                  <a:lnTo>
                    <a:pt x="344703" y="71423"/>
                  </a:lnTo>
                  <a:lnTo>
                    <a:pt x="346623" y="80109"/>
                  </a:lnTo>
                  <a:lnTo>
                    <a:pt x="349824" y="88367"/>
                  </a:lnTo>
                  <a:lnTo>
                    <a:pt x="354306" y="95766"/>
                  </a:lnTo>
                  <a:lnTo>
                    <a:pt x="266589" y="169810"/>
                  </a:lnTo>
                  <a:lnTo>
                    <a:pt x="298132" y="169810"/>
                  </a:lnTo>
                  <a:lnTo>
                    <a:pt x="367980" y="110575"/>
                  </a:lnTo>
                  <a:lnTo>
                    <a:pt x="445452" y="110575"/>
                  </a:lnTo>
                  <a:lnTo>
                    <a:pt x="450528" y="104885"/>
                  </a:lnTo>
                  <a:lnTo>
                    <a:pt x="406724" y="104885"/>
                  </a:lnTo>
                  <a:lnTo>
                    <a:pt x="390520" y="101501"/>
                  </a:lnTo>
                  <a:lnTo>
                    <a:pt x="377096" y="92350"/>
                  </a:lnTo>
                  <a:lnTo>
                    <a:pt x="367947" y="78929"/>
                  </a:lnTo>
                  <a:lnTo>
                    <a:pt x="364565" y="62735"/>
                  </a:lnTo>
                  <a:lnTo>
                    <a:pt x="367947" y="45883"/>
                  </a:lnTo>
                  <a:lnTo>
                    <a:pt x="377096" y="32123"/>
                  </a:lnTo>
                  <a:lnTo>
                    <a:pt x="390520" y="22847"/>
                  </a:lnTo>
                  <a:lnTo>
                    <a:pt x="406724" y="19446"/>
                  </a:lnTo>
                  <a:lnTo>
                    <a:pt x="451233" y="19446"/>
                  </a:lnTo>
                  <a:lnTo>
                    <a:pt x="450240" y="18046"/>
                  </a:lnTo>
                  <a:lnTo>
                    <a:pt x="433350" y="5927"/>
                  </a:lnTo>
                  <a:lnTo>
                    <a:pt x="413682" y="0"/>
                  </a:lnTo>
                  <a:close/>
                </a:path>
                <a:path w="490220" h="501014">
                  <a:moveTo>
                    <a:pt x="445452" y="110575"/>
                  </a:moveTo>
                  <a:lnTo>
                    <a:pt x="367980" y="110575"/>
                  </a:lnTo>
                  <a:lnTo>
                    <a:pt x="386498" y="120825"/>
                  </a:lnTo>
                  <a:lnTo>
                    <a:pt x="406722" y="124242"/>
                  </a:lnTo>
                  <a:lnTo>
                    <a:pt x="426943" y="120825"/>
                  </a:lnTo>
                  <a:lnTo>
                    <a:pt x="445452" y="110575"/>
                  </a:lnTo>
                  <a:close/>
                </a:path>
                <a:path w="490220" h="501014">
                  <a:moveTo>
                    <a:pt x="451233" y="19446"/>
                  </a:moveTo>
                  <a:lnTo>
                    <a:pt x="406724" y="19446"/>
                  </a:lnTo>
                  <a:lnTo>
                    <a:pt x="423398" y="22847"/>
                  </a:lnTo>
                  <a:lnTo>
                    <a:pt x="436764" y="32123"/>
                  </a:lnTo>
                  <a:lnTo>
                    <a:pt x="445645" y="45883"/>
                  </a:lnTo>
                  <a:lnTo>
                    <a:pt x="448867" y="62735"/>
                  </a:lnTo>
                  <a:lnTo>
                    <a:pt x="445645" y="78929"/>
                  </a:lnTo>
                  <a:lnTo>
                    <a:pt x="436764" y="92350"/>
                  </a:lnTo>
                  <a:lnTo>
                    <a:pt x="423398" y="101501"/>
                  </a:lnTo>
                  <a:lnTo>
                    <a:pt x="406724" y="104885"/>
                  </a:lnTo>
                  <a:lnTo>
                    <a:pt x="450528" y="104885"/>
                  </a:lnTo>
                  <a:lnTo>
                    <a:pt x="459501" y="94825"/>
                  </a:lnTo>
                  <a:lnTo>
                    <a:pt x="467245" y="75977"/>
                  </a:lnTo>
                  <a:lnTo>
                    <a:pt x="468364" y="55632"/>
                  </a:lnTo>
                  <a:lnTo>
                    <a:pt x="462540" y="35393"/>
                  </a:lnTo>
                  <a:lnTo>
                    <a:pt x="451233" y="19446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9419120" y="4470069"/>
              <a:ext cx="788035" cy="483234"/>
            </a:xfrm>
            <a:custGeom>
              <a:avLst/>
              <a:gdLst/>
              <a:ahLst/>
              <a:cxnLst/>
              <a:rect l="l" t="t" r="r" b="b"/>
              <a:pathLst>
                <a:path w="788034" h="483235">
                  <a:moveTo>
                    <a:pt x="787717" y="352069"/>
                  </a:moveTo>
                  <a:lnTo>
                    <a:pt x="779145" y="300990"/>
                  </a:lnTo>
                  <a:lnTo>
                    <a:pt x="756881" y="263982"/>
                  </a:lnTo>
                  <a:lnTo>
                    <a:pt x="726186" y="238772"/>
                  </a:lnTo>
                  <a:lnTo>
                    <a:pt x="660361" y="214718"/>
                  </a:lnTo>
                  <a:lnTo>
                    <a:pt x="649808" y="167347"/>
                  </a:lnTo>
                  <a:lnTo>
                    <a:pt x="634746" y="145389"/>
                  </a:lnTo>
                  <a:lnTo>
                    <a:pt x="627494" y="134835"/>
                  </a:lnTo>
                  <a:lnTo>
                    <a:pt x="597687" y="116776"/>
                  </a:lnTo>
                  <a:lnTo>
                    <a:pt x="564578" y="112788"/>
                  </a:lnTo>
                  <a:lnTo>
                    <a:pt x="532422" y="122453"/>
                  </a:lnTo>
                  <a:lnTo>
                    <a:pt x="505447" y="145389"/>
                  </a:lnTo>
                  <a:lnTo>
                    <a:pt x="495363" y="121602"/>
                  </a:lnTo>
                  <a:lnTo>
                    <a:pt x="467791" y="78435"/>
                  </a:lnTo>
                  <a:lnTo>
                    <a:pt x="411594" y="28816"/>
                  </a:lnTo>
                  <a:lnTo>
                    <a:pt x="367703" y="9004"/>
                  </a:lnTo>
                  <a:lnTo>
                    <a:pt x="320725" y="0"/>
                  </a:lnTo>
                  <a:lnTo>
                    <a:pt x="272732" y="2159"/>
                  </a:lnTo>
                  <a:lnTo>
                    <a:pt x="225818" y="15887"/>
                  </a:lnTo>
                  <a:lnTo>
                    <a:pt x="187058" y="39027"/>
                  </a:lnTo>
                  <a:lnTo>
                    <a:pt x="154927" y="69761"/>
                  </a:lnTo>
                  <a:lnTo>
                    <a:pt x="130340" y="106578"/>
                  </a:lnTo>
                  <a:lnTo>
                    <a:pt x="114274" y="147993"/>
                  </a:lnTo>
                  <a:lnTo>
                    <a:pt x="107657" y="192493"/>
                  </a:lnTo>
                  <a:lnTo>
                    <a:pt x="107657" y="209486"/>
                  </a:lnTo>
                  <a:lnTo>
                    <a:pt x="108966" y="217335"/>
                  </a:lnTo>
                  <a:lnTo>
                    <a:pt x="70345" y="231381"/>
                  </a:lnTo>
                  <a:lnTo>
                    <a:pt x="35280" y="257073"/>
                  </a:lnTo>
                  <a:lnTo>
                    <a:pt x="9829" y="296252"/>
                  </a:lnTo>
                  <a:lnTo>
                    <a:pt x="0" y="350761"/>
                  </a:lnTo>
                  <a:lnTo>
                    <a:pt x="0" y="361226"/>
                  </a:lnTo>
                  <a:lnTo>
                    <a:pt x="13843" y="410591"/>
                  </a:lnTo>
                  <a:lnTo>
                    <a:pt x="44805" y="449033"/>
                  </a:lnTo>
                  <a:lnTo>
                    <a:pt x="88798" y="474002"/>
                  </a:lnTo>
                  <a:lnTo>
                    <a:pt x="141795" y="482892"/>
                  </a:lnTo>
                  <a:lnTo>
                    <a:pt x="645934" y="482892"/>
                  </a:lnTo>
                  <a:lnTo>
                    <a:pt x="682358" y="480339"/>
                  </a:lnTo>
                  <a:lnTo>
                    <a:pt x="720229" y="469988"/>
                  </a:lnTo>
                  <a:lnTo>
                    <a:pt x="754062" y="447852"/>
                  </a:lnTo>
                  <a:lnTo>
                    <a:pt x="778395" y="409879"/>
                  </a:lnTo>
                  <a:lnTo>
                    <a:pt x="787717" y="3520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9427005" y="4470060"/>
              <a:ext cx="788035" cy="483234"/>
            </a:xfrm>
            <a:custGeom>
              <a:avLst/>
              <a:gdLst/>
              <a:ahLst/>
              <a:cxnLst/>
              <a:rect l="l" t="t" r="r" b="b"/>
              <a:pathLst>
                <a:path w="788034" h="483235">
                  <a:moveTo>
                    <a:pt x="582912" y="482890"/>
                  </a:moveTo>
                  <a:lnTo>
                    <a:pt x="141790" y="482890"/>
                  </a:lnTo>
                  <a:lnTo>
                    <a:pt x="88064" y="473999"/>
                  </a:lnTo>
                  <a:lnTo>
                    <a:pt x="43816" y="449042"/>
                  </a:lnTo>
                  <a:lnTo>
                    <a:pt x="13108" y="410595"/>
                  </a:lnTo>
                  <a:lnTo>
                    <a:pt x="0" y="361233"/>
                  </a:lnTo>
                  <a:lnTo>
                    <a:pt x="0" y="357309"/>
                  </a:lnTo>
                  <a:lnTo>
                    <a:pt x="0" y="354693"/>
                  </a:lnTo>
                  <a:lnTo>
                    <a:pt x="0" y="350769"/>
                  </a:lnTo>
                  <a:lnTo>
                    <a:pt x="9620" y="296238"/>
                  </a:lnTo>
                  <a:lnTo>
                    <a:pt x="34626" y="256913"/>
                  </a:lnTo>
                  <a:lnTo>
                    <a:pt x="69232" y="230831"/>
                  </a:lnTo>
                  <a:lnTo>
                    <a:pt x="107654" y="216028"/>
                  </a:lnTo>
                  <a:lnTo>
                    <a:pt x="107654" y="208177"/>
                  </a:lnTo>
                  <a:lnTo>
                    <a:pt x="106341" y="200326"/>
                  </a:lnTo>
                  <a:lnTo>
                    <a:pt x="106341" y="192493"/>
                  </a:lnTo>
                  <a:lnTo>
                    <a:pt x="112959" y="148001"/>
                  </a:lnTo>
                  <a:lnTo>
                    <a:pt x="129028" y="106587"/>
                  </a:lnTo>
                  <a:lnTo>
                    <a:pt x="153605" y="69759"/>
                  </a:lnTo>
                  <a:lnTo>
                    <a:pt x="185743" y="39024"/>
                  </a:lnTo>
                  <a:lnTo>
                    <a:pt x="224497" y="15889"/>
                  </a:lnTo>
                  <a:lnTo>
                    <a:pt x="271917" y="2167"/>
                  </a:lnTo>
                  <a:lnTo>
                    <a:pt x="319967" y="0"/>
                  </a:lnTo>
                  <a:lnTo>
                    <a:pt x="366759" y="9011"/>
                  </a:lnTo>
                  <a:lnTo>
                    <a:pt x="410401" y="28823"/>
                  </a:lnTo>
                  <a:lnTo>
                    <a:pt x="449004" y="59061"/>
                  </a:lnTo>
                  <a:lnTo>
                    <a:pt x="481496" y="99443"/>
                  </a:lnTo>
                  <a:lnTo>
                    <a:pt x="504144" y="146692"/>
                  </a:lnTo>
                  <a:lnTo>
                    <a:pt x="531571" y="123212"/>
                  </a:lnTo>
                  <a:lnTo>
                    <a:pt x="563850" y="113174"/>
                  </a:lnTo>
                  <a:lnTo>
                    <a:pt x="596858" y="116942"/>
                  </a:lnTo>
                  <a:lnTo>
                    <a:pt x="626476" y="134881"/>
                  </a:lnTo>
                  <a:lnTo>
                    <a:pt x="648583" y="167353"/>
                  </a:lnTo>
                  <a:lnTo>
                    <a:pt x="659058" y="214723"/>
                  </a:lnTo>
                  <a:lnTo>
                    <a:pt x="691089" y="223104"/>
                  </a:lnTo>
                  <a:lnTo>
                    <a:pt x="725329" y="238769"/>
                  </a:lnTo>
                  <a:lnTo>
                    <a:pt x="756420" y="263979"/>
                  </a:lnTo>
                  <a:lnTo>
                    <a:pt x="779004" y="300994"/>
                  </a:lnTo>
                  <a:lnTo>
                    <a:pt x="787723" y="352077"/>
                  </a:lnTo>
                  <a:lnTo>
                    <a:pt x="778270" y="409383"/>
                  </a:lnTo>
                  <a:lnTo>
                    <a:pt x="753693" y="447288"/>
                  </a:lnTo>
                  <a:lnTo>
                    <a:pt x="719663" y="469621"/>
                  </a:lnTo>
                  <a:lnTo>
                    <a:pt x="681853" y="480211"/>
                  </a:lnTo>
                  <a:lnTo>
                    <a:pt x="645933" y="482890"/>
                  </a:lnTo>
                  <a:lnTo>
                    <a:pt x="582912" y="482890"/>
                  </a:lnTo>
                  <a:close/>
                </a:path>
                <a:path w="788034" h="483235">
                  <a:moveTo>
                    <a:pt x="582912" y="482890"/>
                  </a:moveTo>
                  <a:lnTo>
                    <a:pt x="582912" y="482890"/>
                  </a:lnTo>
                </a:path>
                <a:path w="788034" h="483235">
                  <a:moveTo>
                    <a:pt x="582912" y="482890"/>
                  </a:moveTo>
                  <a:lnTo>
                    <a:pt x="141790" y="482890"/>
                  </a:lnTo>
                  <a:lnTo>
                    <a:pt x="88064" y="473999"/>
                  </a:lnTo>
                  <a:lnTo>
                    <a:pt x="43816" y="449042"/>
                  </a:lnTo>
                  <a:lnTo>
                    <a:pt x="13108" y="410595"/>
                  </a:lnTo>
                  <a:lnTo>
                    <a:pt x="0" y="361233"/>
                  </a:lnTo>
                  <a:lnTo>
                    <a:pt x="0" y="357309"/>
                  </a:lnTo>
                  <a:lnTo>
                    <a:pt x="0" y="354693"/>
                  </a:lnTo>
                  <a:lnTo>
                    <a:pt x="0" y="350769"/>
                  </a:lnTo>
                  <a:lnTo>
                    <a:pt x="9620" y="296238"/>
                  </a:lnTo>
                  <a:lnTo>
                    <a:pt x="34626" y="256913"/>
                  </a:lnTo>
                  <a:lnTo>
                    <a:pt x="69232" y="230831"/>
                  </a:lnTo>
                  <a:lnTo>
                    <a:pt x="107654" y="216028"/>
                  </a:lnTo>
                  <a:lnTo>
                    <a:pt x="107654" y="208177"/>
                  </a:lnTo>
                  <a:lnTo>
                    <a:pt x="106341" y="200326"/>
                  </a:lnTo>
                  <a:lnTo>
                    <a:pt x="106341" y="192493"/>
                  </a:lnTo>
                  <a:lnTo>
                    <a:pt x="112959" y="148001"/>
                  </a:lnTo>
                  <a:lnTo>
                    <a:pt x="129028" y="106587"/>
                  </a:lnTo>
                  <a:lnTo>
                    <a:pt x="153605" y="69759"/>
                  </a:lnTo>
                  <a:lnTo>
                    <a:pt x="185743" y="39024"/>
                  </a:lnTo>
                  <a:lnTo>
                    <a:pt x="224497" y="15889"/>
                  </a:lnTo>
                  <a:lnTo>
                    <a:pt x="271917" y="2167"/>
                  </a:lnTo>
                  <a:lnTo>
                    <a:pt x="319967" y="0"/>
                  </a:lnTo>
                  <a:lnTo>
                    <a:pt x="366759" y="9011"/>
                  </a:lnTo>
                  <a:lnTo>
                    <a:pt x="410401" y="28823"/>
                  </a:lnTo>
                  <a:lnTo>
                    <a:pt x="449004" y="59061"/>
                  </a:lnTo>
                  <a:lnTo>
                    <a:pt x="481496" y="99443"/>
                  </a:lnTo>
                  <a:lnTo>
                    <a:pt x="504144" y="146692"/>
                  </a:lnTo>
                  <a:lnTo>
                    <a:pt x="531571" y="123212"/>
                  </a:lnTo>
                  <a:lnTo>
                    <a:pt x="563850" y="113174"/>
                  </a:lnTo>
                  <a:lnTo>
                    <a:pt x="596858" y="116942"/>
                  </a:lnTo>
                  <a:lnTo>
                    <a:pt x="626476" y="134881"/>
                  </a:lnTo>
                  <a:lnTo>
                    <a:pt x="648583" y="167353"/>
                  </a:lnTo>
                  <a:lnTo>
                    <a:pt x="659058" y="214723"/>
                  </a:lnTo>
                  <a:lnTo>
                    <a:pt x="691089" y="223104"/>
                  </a:lnTo>
                  <a:lnTo>
                    <a:pt x="725329" y="238769"/>
                  </a:lnTo>
                  <a:lnTo>
                    <a:pt x="756420" y="263979"/>
                  </a:lnTo>
                  <a:lnTo>
                    <a:pt x="779004" y="300994"/>
                  </a:lnTo>
                  <a:lnTo>
                    <a:pt x="787723" y="352077"/>
                  </a:lnTo>
                  <a:lnTo>
                    <a:pt x="778270" y="409383"/>
                  </a:lnTo>
                  <a:lnTo>
                    <a:pt x="753693" y="447288"/>
                  </a:lnTo>
                  <a:lnTo>
                    <a:pt x="719663" y="469621"/>
                  </a:lnTo>
                  <a:lnTo>
                    <a:pt x="681853" y="480211"/>
                  </a:lnTo>
                  <a:lnTo>
                    <a:pt x="645933" y="482890"/>
                  </a:lnTo>
                  <a:lnTo>
                    <a:pt x="582912" y="482890"/>
                  </a:lnTo>
                  <a:close/>
                </a:path>
                <a:path w="788034" h="483235">
                  <a:moveTo>
                    <a:pt x="582912" y="482890"/>
                  </a:moveTo>
                  <a:lnTo>
                    <a:pt x="582912" y="482890"/>
                  </a:lnTo>
                </a:path>
              </a:pathLst>
            </a:custGeom>
            <a:ln w="3407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9618681" y="4701791"/>
              <a:ext cx="131285" cy="18052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9773596" y="4701791"/>
              <a:ext cx="101103" cy="18052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9902260" y="4700485"/>
              <a:ext cx="106346" cy="18444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4029456" y="6262119"/>
              <a:ext cx="609600" cy="608965"/>
            </a:xfrm>
            <a:custGeom>
              <a:avLst/>
              <a:gdLst/>
              <a:ahLst/>
              <a:cxnLst/>
              <a:rect l="l" t="t" r="r" b="b"/>
              <a:pathLst>
                <a:path w="609600" h="608965">
                  <a:moveTo>
                    <a:pt x="51644" y="0"/>
                  </a:moveTo>
                  <a:lnTo>
                    <a:pt x="14040" y="30548"/>
                  </a:lnTo>
                  <a:lnTo>
                    <a:pt x="0" y="77718"/>
                  </a:lnTo>
                  <a:lnTo>
                    <a:pt x="0" y="524326"/>
                  </a:lnTo>
                  <a:lnTo>
                    <a:pt x="6530" y="557465"/>
                  </a:lnTo>
                  <a:lnTo>
                    <a:pt x="24348" y="584332"/>
                  </a:lnTo>
                  <a:lnTo>
                    <a:pt x="50792" y="602347"/>
                  </a:lnTo>
                  <a:lnTo>
                    <a:pt x="83200" y="608925"/>
                  </a:lnTo>
                  <a:lnTo>
                    <a:pt x="528572" y="608925"/>
                  </a:lnTo>
                  <a:lnTo>
                    <a:pt x="561547" y="602347"/>
                  </a:lnTo>
                  <a:lnTo>
                    <a:pt x="588280" y="584332"/>
                  </a:lnTo>
                  <a:lnTo>
                    <a:pt x="588936" y="583349"/>
                  </a:lnTo>
                  <a:lnTo>
                    <a:pt x="83200" y="583349"/>
                  </a:lnTo>
                  <a:lnTo>
                    <a:pt x="60963" y="578277"/>
                  </a:lnTo>
                  <a:lnTo>
                    <a:pt x="42579" y="565642"/>
                  </a:lnTo>
                  <a:lnTo>
                    <a:pt x="30068" y="547105"/>
                  </a:lnTo>
                  <a:lnTo>
                    <a:pt x="25449" y="524326"/>
                  </a:lnTo>
                  <a:lnTo>
                    <a:pt x="25449" y="77718"/>
                  </a:lnTo>
                  <a:lnTo>
                    <a:pt x="30068" y="54803"/>
                  </a:lnTo>
                  <a:lnTo>
                    <a:pt x="42579" y="36037"/>
                  </a:lnTo>
                  <a:lnTo>
                    <a:pt x="60963" y="23356"/>
                  </a:lnTo>
                  <a:lnTo>
                    <a:pt x="83200" y="18699"/>
                  </a:lnTo>
                  <a:lnTo>
                    <a:pt x="589076" y="18699"/>
                  </a:lnTo>
                  <a:lnTo>
                    <a:pt x="588277" y="17716"/>
                  </a:lnTo>
                  <a:lnTo>
                    <a:pt x="575507" y="7381"/>
                  </a:lnTo>
                  <a:lnTo>
                    <a:pt x="560995" y="3"/>
                  </a:lnTo>
                  <a:lnTo>
                    <a:pt x="51644" y="0"/>
                  </a:lnTo>
                  <a:close/>
                </a:path>
                <a:path w="609600" h="608965">
                  <a:moveTo>
                    <a:pt x="589076" y="18699"/>
                  </a:moveTo>
                  <a:lnTo>
                    <a:pt x="528572" y="18699"/>
                  </a:lnTo>
                  <a:lnTo>
                    <a:pt x="551223" y="23356"/>
                  </a:lnTo>
                  <a:lnTo>
                    <a:pt x="569560" y="36037"/>
                  </a:lnTo>
                  <a:lnTo>
                    <a:pt x="581841" y="54803"/>
                  </a:lnTo>
                  <a:lnTo>
                    <a:pt x="586322" y="77718"/>
                  </a:lnTo>
                  <a:lnTo>
                    <a:pt x="586322" y="524326"/>
                  </a:lnTo>
                  <a:lnTo>
                    <a:pt x="581841" y="547105"/>
                  </a:lnTo>
                  <a:lnTo>
                    <a:pt x="569560" y="565642"/>
                  </a:lnTo>
                  <a:lnTo>
                    <a:pt x="551223" y="578277"/>
                  </a:lnTo>
                  <a:lnTo>
                    <a:pt x="528572" y="583349"/>
                  </a:lnTo>
                  <a:lnTo>
                    <a:pt x="588936" y="583349"/>
                  </a:lnTo>
                  <a:lnTo>
                    <a:pt x="606203" y="557465"/>
                  </a:lnTo>
                  <a:lnTo>
                    <a:pt x="609581" y="540358"/>
                  </a:lnTo>
                  <a:lnTo>
                    <a:pt x="609581" y="55834"/>
                  </a:lnTo>
                  <a:lnTo>
                    <a:pt x="606386" y="45132"/>
                  </a:lnTo>
                  <a:lnTo>
                    <a:pt x="598708" y="30548"/>
                  </a:lnTo>
                  <a:lnTo>
                    <a:pt x="589076" y="18699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1006854" y="4481059"/>
              <a:ext cx="576580" cy="576580"/>
            </a:xfrm>
            <a:custGeom>
              <a:avLst/>
              <a:gdLst/>
              <a:ahLst/>
              <a:cxnLst/>
              <a:rect l="l" t="t" r="r" b="b"/>
              <a:pathLst>
                <a:path w="576579" h="576579">
                  <a:moveTo>
                    <a:pt x="287911" y="0"/>
                  </a:moveTo>
                  <a:lnTo>
                    <a:pt x="243709" y="3350"/>
                  </a:lnTo>
                  <a:lnTo>
                    <a:pt x="200351" y="13401"/>
                  </a:lnTo>
                  <a:lnTo>
                    <a:pt x="158680" y="30152"/>
                  </a:lnTo>
                  <a:lnTo>
                    <a:pt x="119540" y="53605"/>
                  </a:lnTo>
                  <a:lnTo>
                    <a:pt x="83774" y="83758"/>
                  </a:lnTo>
                  <a:lnTo>
                    <a:pt x="53615" y="119517"/>
                  </a:lnTo>
                  <a:lnTo>
                    <a:pt x="30158" y="158650"/>
                  </a:lnTo>
                  <a:lnTo>
                    <a:pt x="13403" y="200314"/>
                  </a:lnTo>
                  <a:lnTo>
                    <a:pt x="3350" y="243664"/>
                  </a:lnTo>
                  <a:lnTo>
                    <a:pt x="0" y="287857"/>
                  </a:lnTo>
                  <a:lnTo>
                    <a:pt x="3350" y="332050"/>
                  </a:lnTo>
                  <a:lnTo>
                    <a:pt x="13403" y="375399"/>
                  </a:lnTo>
                  <a:lnTo>
                    <a:pt x="30158" y="417062"/>
                  </a:lnTo>
                  <a:lnTo>
                    <a:pt x="53615" y="456194"/>
                  </a:lnTo>
                  <a:lnTo>
                    <a:pt x="83774" y="491952"/>
                  </a:lnTo>
                  <a:lnTo>
                    <a:pt x="119540" y="522365"/>
                  </a:lnTo>
                  <a:lnTo>
                    <a:pt x="158680" y="546019"/>
                  </a:lnTo>
                  <a:lnTo>
                    <a:pt x="200351" y="562915"/>
                  </a:lnTo>
                  <a:lnTo>
                    <a:pt x="243709" y="573053"/>
                  </a:lnTo>
                  <a:lnTo>
                    <a:pt x="287911" y="576432"/>
                  </a:lnTo>
                  <a:lnTo>
                    <a:pt x="332113" y="573053"/>
                  </a:lnTo>
                  <a:lnTo>
                    <a:pt x="375472" y="562915"/>
                  </a:lnTo>
                  <a:lnTo>
                    <a:pt x="417143" y="546019"/>
                  </a:lnTo>
                  <a:lnTo>
                    <a:pt x="456284" y="522365"/>
                  </a:lnTo>
                  <a:lnTo>
                    <a:pt x="492050" y="491952"/>
                  </a:lnTo>
                  <a:lnTo>
                    <a:pt x="522469" y="456194"/>
                  </a:lnTo>
                  <a:lnTo>
                    <a:pt x="546127" y="417062"/>
                  </a:lnTo>
                  <a:lnTo>
                    <a:pt x="563027" y="375399"/>
                  </a:lnTo>
                  <a:lnTo>
                    <a:pt x="573166" y="332050"/>
                  </a:lnTo>
                  <a:lnTo>
                    <a:pt x="576546" y="287857"/>
                  </a:lnTo>
                  <a:lnTo>
                    <a:pt x="573166" y="243664"/>
                  </a:lnTo>
                  <a:lnTo>
                    <a:pt x="563027" y="200314"/>
                  </a:lnTo>
                  <a:lnTo>
                    <a:pt x="546127" y="158650"/>
                  </a:lnTo>
                  <a:lnTo>
                    <a:pt x="522469" y="119517"/>
                  </a:lnTo>
                  <a:lnTo>
                    <a:pt x="492050" y="83758"/>
                  </a:lnTo>
                  <a:lnTo>
                    <a:pt x="456284" y="53605"/>
                  </a:lnTo>
                  <a:lnTo>
                    <a:pt x="417143" y="30152"/>
                  </a:lnTo>
                  <a:lnTo>
                    <a:pt x="375472" y="13401"/>
                  </a:lnTo>
                  <a:lnTo>
                    <a:pt x="332113" y="3350"/>
                  </a:lnTo>
                  <a:lnTo>
                    <a:pt x="2879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1006854" y="4481059"/>
              <a:ext cx="576580" cy="576580"/>
            </a:xfrm>
            <a:custGeom>
              <a:avLst/>
              <a:gdLst/>
              <a:ahLst/>
              <a:cxnLst/>
              <a:rect l="l" t="t" r="r" b="b"/>
              <a:pathLst>
                <a:path w="576579" h="576579">
                  <a:moveTo>
                    <a:pt x="492050" y="83758"/>
                  </a:moveTo>
                  <a:lnTo>
                    <a:pt x="522469" y="119517"/>
                  </a:lnTo>
                  <a:lnTo>
                    <a:pt x="546127" y="158650"/>
                  </a:lnTo>
                  <a:lnTo>
                    <a:pt x="563027" y="200314"/>
                  </a:lnTo>
                  <a:lnTo>
                    <a:pt x="573166" y="243664"/>
                  </a:lnTo>
                  <a:lnTo>
                    <a:pt x="576546" y="287857"/>
                  </a:lnTo>
                  <a:lnTo>
                    <a:pt x="573166" y="332050"/>
                  </a:lnTo>
                  <a:lnTo>
                    <a:pt x="563027" y="375399"/>
                  </a:lnTo>
                  <a:lnTo>
                    <a:pt x="546127" y="417062"/>
                  </a:lnTo>
                  <a:lnTo>
                    <a:pt x="522469" y="456194"/>
                  </a:lnTo>
                  <a:lnTo>
                    <a:pt x="492050" y="491952"/>
                  </a:lnTo>
                  <a:lnTo>
                    <a:pt x="456284" y="522365"/>
                  </a:lnTo>
                  <a:lnTo>
                    <a:pt x="417143" y="546019"/>
                  </a:lnTo>
                  <a:lnTo>
                    <a:pt x="375472" y="562915"/>
                  </a:lnTo>
                  <a:lnTo>
                    <a:pt x="332113" y="573053"/>
                  </a:lnTo>
                  <a:lnTo>
                    <a:pt x="287911" y="576432"/>
                  </a:lnTo>
                  <a:lnTo>
                    <a:pt x="243709" y="573053"/>
                  </a:lnTo>
                  <a:lnTo>
                    <a:pt x="200351" y="562915"/>
                  </a:lnTo>
                  <a:lnTo>
                    <a:pt x="158680" y="546019"/>
                  </a:lnTo>
                  <a:lnTo>
                    <a:pt x="119540" y="522365"/>
                  </a:lnTo>
                  <a:lnTo>
                    <a:pt x="83774" y="491952"/>
                  </a:lnTo>
                  <a:lnTo>
                    <a:pt x="53615" y="456194"/>
                  </a:lnTo>
                  <a:lnTo>
                    <a:pt x="30158" y="417062"/>
                  </a:lnTo>
                  <a:lnTo>
                    <a:pt x="13403" y="375399"/>
                  </a:lnTo>
                  <a:lnTo>
                    <a:pt x="3350" y="332050"/>
                  </a:lnTo>
                  <a:lnTo>
                    <a:pt x="0" y="287857"/>
                  </a:lnTo>
                  <a:lnTo>
                    <a:pt x="3350" y="243664"/>
                  </a:lnTo>
                  <a:lnTo>
                    <a:pt x="13403" y="200314"/>
                  </a:lnTo>
                  <a:lnTo>
                    <a:pt x="30158" y="158650"/>
                  </a:lnTo>
                  <a:lnTo>
                    <a:pt x="53615" y="119517"/>
                  </a:lnTo>
                  <a:lnTo>
                    <a:pt x="83774" y="83758"/>
                  </a:lnTo>
                  <a:lnTo>
                    <a:pt x="119540" y="53605"/>
                  </a:lnTo>
                  <a:lnTo>
                    <a:pt x="158680" y="30152"/>
                  </a:lnTo>
                  <a:lnTo>
                    <a:pt x="200351" y="13401"/>
                  </a:lnTo>
                  <a:lnTo>
                    <a:pt x="243709" y="3350"/>
                  </a:lnTo>
                  <a:lnTo>
                    <a:pt x="287911" y="0"/>
                  </a:lnTo>
                  <a:lnTo>
                    <a:pt x="332113" y="3350"/>
                  </a:lnTo>
                  <a:lnTo>
                    <a:pt x="375472" y="13401"/>
                  </a:lnTo>
                  <a:lnTo>
                    <a:pt x="417143" y="30152"/>
                  </a:lnTo>
                  <a:lnTo>
                    <a:pt x="456284" y="53605"/>
                  </a:lnTo>
                  <a:lnTo>
                    <a:pt x="492050" y="83758"/>
                  </a:lnTo>
                  <a:close/>
                </a:path>
              </a:pathLst>
            </a:custGeom>
            <a:ln w="25033">
              <a:solidFill>
                <a:srgbClr val="A066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1150335" y="4607174"/>
              <a:ext cx="288925" cy="331470"/>
            </a:xfrm>
            <a:custGeom>
              <a:avLst/>
              <a:gdLst/>
              <a:ahLst/>
              <a:cxnLst/>
              <a:rect l="l" t="t" r="r" b="b"/>
              <a:pathLst>
                <a:path w="288925" h="331470">
                  <a:moveTo>
                    <a:pt x="147321" y="0"/>
                  </a:moveTo>
                  <a:lnTo>
                    <a:pt x="107374" y="2272"/>
                  </a:lnTo>
                  <a:lnTo>
                    <a:pt x="68964" y="11673"/>
                  </a:lnTo>
                  <a:lnTo>
                    <a:pt x="32902" y="27752"/>
                  </a:lnTo>
                  <a:lnTo>
                    <a:pt x="0" y="50058"/>
                  </a:lnTo>
                  <a:lnTo>
                    <a:pt x="0" y="331175"/>
                  </a:lnTo>
                  <a:lnTo>
                    <a:pt x="47184" y="331175"/>
                  </a:lnTo>
                  <a:lnTo>
                    <a:pt x="47184" y="77010"/>
                  </a:lnTo>
                  <a:lnTo>
                    <a:pt x="70951" y="65474"/>
                  </a:lnTo>
                  <a:lnTo>
                    <a:pt x="95806" y="56916"/>
                  </a:lnTo>
                  <a:lnTo>
                    <a:pt x="121384" y="51427"/>
                  </a:lnTo>
                  <a:lnTo>
                    <a:pt x="147321" y="49097"/>
                  </a:lnTo>
                  <a:lnTo>
                    <a:pt x="288875" y="49097"/>
                  </a:lnTo>
                  <a:lnTo>
                    <a:pt x="288875" y="45252"/>
                  </a:lnTo>
                  <a:lnTo>
                    <a:pt x="256466" y="25049"/>
                  </a:lnTo>
                  <a:lnTo>
                    <a:pt x="221708" y="10712"/>
                  </a:lnTo>
                  <a:lnTo>
                    <a:pt x="185145" y="2332"/>
                  </a:lnTo>
                  <a:lnTo>
                    <a:pt x="147321" y="0"/>
                  </a:lnTo>
                  <a:close/>
                </a:path>
                <a:path w="288925" h="331470">
                  <a:moveTo>
                    <a:pt x="288875" y="49097"/>
                  </a:moveTo>
                  <a:lnTo>
                    <a:pt x="147321" y="49097"/>
                  </a:lnTo>
                  <a:lnTo>
                    <a:pt x="171665" y="51232"/>
                  </a:lnTo>
                  <a:lnTo>
                    <a:pt x="195467" y="56075"/>
                  </a:lnTo>
                  <a:lnTo>
                    <a:pt x="218549" y="63447"/>
                  </a:lnTo>
                  <a:lnTo>
                    <a:pt x="240729" y="73165"/>
                  </a:lnTo>
                  <a:lnTo>
                    <a:pt x="240729" y="330214"/>
                  </a:lnTo>
                  <a:lnTo>
                    <a:pt x="288875" y="330214"/>
                  </a:lnTo>
                  <a:lnTo>
                    <a:pt x="288875" y="490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11150335" y="4607174"/>
              <a:ext cx="288925" cy="331470"/>
            </a:xfrm>
            <a:custGeom>
              <a:avLst/>
              <a:gdLst/>
              <a:ahLst/>
              <a:cxnLst/>
              <a:rect l="l" t="t" r="r" b="b"/>
              <a:pathLst>
                <a:path w="288925" h="331470">
                  <a:moveTo>
                    <a:pt x="240729" y="330214"/>
                  </a:moveTo>
                  <a:lnTo>
                    <a:pt x="240729" y="73165"/>
                  </a:lnTo>
                  <a:lnTo>
                    <a:pt x="218549" y="63447"/>
                  </a:lnTo>
                  <a:lnTo>
                    <a:pt x="195467" y="56075"/>
                  </a:lnTo>
                  <a:lnTo>
                    <a:pt x="171665" y="51232"/>
                  </a:lnTo>
                  <a:lnTo>
                    <a:pt x="147321" y="49097"/>
                  </a:lnTo>
                  <a:lnTo>
                    <a:pt x="121384" y="51427"/>
                  </a:lnTo>
                  <a:lnTo>
                    <a:pt x="95806" y="56916"/>
                  </a:lnTo>
                  <a:lnTo>
                    <a:pt x="70951" y="65474"/>
                  </a:lnTo>
                  <a:lnTo>
                    <a:pt x="47184" y="77010"/>
                  </a:lnTo>
                  <a:lnTo>
                    <a:pt x="47184" y="331175"/>
                  </a:lnTo>
                  <a:lnTo>
                    <a:pt x="0" y="331175"/>
                  </a:lnTo>
                  <a:lnTo>
                    <a:pt x="0" y="50058"/>
                  </a:lnTo>
                  <a:lnTo>
                    <a:pt x="32902" y="27752"/>
                  </a:lnTo>
                  <a:lnTo>
                    <a:pt x="68964" y="11673"/>
                  </a:lnTo>
                  <a:lnTo>
                    <a:pt x="107374" y="2272"/>
                  </a:lnTo>
                  <a:lnTo>
                    <a:pt x="147321" y="0"/>
                  </a:lnTo>
                  <a:lnTo>
                    <a:pt x="185145" y="2332"/>
                  </a:lnTo>
                  <a:lnTo>
                    <a:pt x="221708" y="10712"/>
                  </a:lnTo>
                  <a:lnTo>
                    <a:pt x="256466" y="25049"/>
                  </a:lnTo>
                  <a:lnTo>
                    <a:pt x="288875" y="45252"/>
                  </a:lnTo>
                  <a:lnTo>
                    <a:pt x="288875" y="330214"/>
                  </a:lnTo>
                  <a:lnTo>
                    <a:pt x="240729" y="330214"/>
                  </a:lnTo>
                  <a:close/>
                </a:path>
                <a:path w="288925" h="331470">
                  <a:moveTo>
                    <a:pt x="240729" y="330214"/>
                  </a:moveTo>
                  <a:lnTo>
                    <a:pt x="240729" y="330214"/>
                  </a:lnTo>
                </a:path>
              </a:pathLst>
            </a:custGeom>
            <a:ln w="25033">
              <a:solidFill>
                <a:srgbClr val="A066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9794748" y="6262119"/>
              <a:ext cx="609600" cy="608965"/>
            </a:xfrm>
            <a:custGeom>
              <a:avLst/>
              <a:gdLst/>
              <a:ahLst/>
              <a:cxnLst/>
              <a:rect l="l" t="t" r="r" b="b"/>
              <a:pathLst>
                <a:path w="609600" h="608965">
                  <a:moveTo>
                    <a:pt x="51644" y="0"/>
                  </a:moveTo>
                  <a:lnTo>
                    <a:pt x="14039" y="30548"/>
                  </a:lnTo>
                  <a:lnTo>
                    <a:pt x="0" y="77715"/>
                  </a:lnTo>
                  <a:lnTo>
                    <a:pt x="0" y="524327"/>
                  </a:lnTo>
                  <a:lnTo>
                    <a:pt x="6530" y="557465"/>
                  </a:lnTo>
                  <a:lnTo>
                    <a:pt x="24348" y="584332"/>
                  </a:lnTo>
                  <a:lnTo>
                    <a:pt x="50792" y="602347"/>
                  </a:lnTo>
                  <a:lnTo>
                    <a:pt x="83200" y="608925"/>
                  </a:lnTo>
                  <a:lnTo>
                    <a:pt x="528572" y="608925"/>
                  </a:lnTo>
                  <a:lnTo>
                    <a:pt x="561547" y="602347"/>
                  </a:lnTo>
                  <a:lnTo>
                    <a:pt x="588280" y="584332"/>
                  </a:lnTo>
                  <a:lnTo>
                    <a:pt x="588936" y="583349"/>
                  </a:lnTo>
                  <a:lnTo>
                    <a:pt x="83200" y="583349"/>
                  </a:lnTo>
                  <a:lnTo>
                    <a:pt x="60962" y="578277"/>
                  </a:lnTo>
                  <a:lnTo>
                    <a:pt x="42578" y="565642"/>
                  </a:lnTo>
                  <a:lnTo>
                    <a:pt x="30068" y="547105"/>
                  </a:lnTo>
                  <a:lnTo>
                    <a:pt x="25449" y="524327"/>
                  </a:lnTo>
                  <a:lnTo>
                    <a:pt x="25449" y="77715"/>
                  </a:lnTo>
                  <a:lnTo>
                    <a:pt x="30068" y="54803"/>
                  </a:lnTo>
                  <a:lnTo>
                    <a:pt x="42578" y="36037"/>
                  </a:lnTo>
                  <a:lnTo>
                    <a:pt x="60962" y="23356"/>
                  </a:lnTo>
                  <a:lnTo>
                    <a:pt x="83200" y="18699"/>
                  </a:lnTo>
                  <a:lnTo>
                    <a:pt x="589075" y="18699"/>
                  </a:lnTo>
                  <a:lnTo>
                    <a:pt x="588277" y="17716"/>
                  </a:lnTo>
                  <a:lnTo>
                    <a:pt x="575506" y="7381"/>
                  </a:lnTo>
                  <a:lnTo>
                    <a:pt x="560994" y="3"/>
                  </a:lnTo>
                  <a:lnTo>
                    <a:pt x="51644" y="0"/>
                  </a:lnTo>
                  <a:close/>
                </a:path>
                <a:path w="609600" h="608965">
                  <a:moveTo>
                    <a:pt x="589075" y="18699"/>
                  </a:moveTo>
                  <a:lnTo>
                    <a:pt x="528572" y="18699"/>
                  </a:lnTo>
                  <a:lnTo>
                    <a:pt x="551223" y="23356"/>
                  </a:lnTo>
                  <a:lnTo>
                    <a:pt x="569560" y="36037"/>
                  </a:lnTo>
                  <a:lnTo>
                    <a:pt x="581841" y="54803"/>
                  </a:lnTo>
                  <a:lnTo>
                    <a:pt x="586321" y="77715"/>
                  </a:lnTo>
                  <a:lnTo>
                    <a:pt x="586322" y="524327"/>
                  </a:lnTo>
                  <a:lnTo>
                    <a:pt x="581841" y="547105"/>
                  </a:lnTo>
                  <a:lnTo>
                    <a:pt x="569560" y="565642"/>
                  </a:lnTo>
                  <a:lnTo>
                    <a:pt x="551223" y="578277"/>
                  </a:lnTo>
                  <a:lnTo>
                    <a:pt x="528572" y="583349"/>
                  </a:lnTo>
                  <a:lnTo>
                    <a:pt x="588936" y="583349"/>
                  </a:lnTo>
                  <a:lnTo>
                    <a:pt x="606203" y="557465"/>
                  </a:lnTo>
                  <a:lnTo>
                    <a:pt x="609581" y="540357"/>
                  </a:lnTo>
                  <a:lnTo>
                    <a:pt x="609581" y="55835"/>
                  </a:lnTo>
                  <a:lnTo>
                    <a:pt x="606385" y="45132"/>
                  </a:lnTo>
                  <a:lnTo>
                    <a:pt x="598708" y="30548"/>
                  </a:lnTo>
                  <a:lnTo>
                    <a:pt x="589075" y="18699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10389033" y="5101908"/>
              <a:ext cx="682625" cy="682625"/>
            </a:xfrm>
            <a:custGeom>
              <a:avLst/>
              <a:gdLst/>
              <a:ahLst/>
              <a:cxnLst/>
              <a:rect l="l" t="t" r="r" b="b"/>
              <a:pathLst>
                <a:path w="682625" h="682625">
                  <a:moveTo>
                    <a:pt x="340639" y="0"/>
                  </a:moveTo>
                  <a:lnTo>
                    <a:pt x="297017" y="2752"/>
                  </a:lnTo>
                  <a:lnTo>
                    <a:pt x="253971" y="11011"/>
                  </a:lnTo>
                  <a:lnTo>
                    <a:pt x="212081" y="24776"/>
                  </a:lnTo>
                  <a:lnTo>
                    <a:pt x="171924" y="44046"/>
                  </a:lnTo>
                  <a:lnTo>
                    <a:pt x="134076" y="68823"/>
                  </a:lnTo>
                  <a:lnTo>
                    <a:pt x="99116" y="99105"/>
                  </a:lnTo>
                  <a:lnTo>
                    <a:pt x="68830" y="134057"/>
                  </a:lnTo>
                  <a:lnTo>
                    <a:pt x="44051" y="171897"/>
                  </a:lnTo>
                  <a:lnTo>
                    <a:pt x="24779" y="212046"/>
                  </a:lnTo>
                  <a:lnTo>
                    <a:pt x="11012" y="253929"/>
                  </a:lnTo>
                  <a:lnTo>
                    <a:pt x="2753" y="296966"/>
                  </a:lnTo>
                  <a:lnTo>
                    <a:pt x="0" y="340581"/>
                  </a:lnTo>
                  <a:lnTo>
                    <a:pt x="2753" y="384195"/>
                  </a:lnTo>
                  <a:lnTo>
                    <a:pt x="11012" y="427232"/>
                  </a:lnTo>
                  <a:lnTo>
                    <a:pt x="24779" y="469114"/>
                  </a:lnTo>
                  <a:lnTo>
                    <a:pt x="44051" y="509264"/>
                  </a:lnTo>
                  <a:lnTo>
                    <a:pt x="68830" y="547103"/>
                  </a:lnTo>
                  <a:lnTo>
                    <a:pt x="99116" y="582054"/>
                  </a:lnTo>
                  <a:lnTo>
                    <a:pt x="134076" y="612595"/>
                  </a:lnTo>
                  <a:lnTo>
                    <a:pt x="171924" y="637583"/>
                  </a:lnTo>
                  <a:lnTo>
                    <a:pt x="212081" y="657018"/>
                  </a:lnTo>
                  <a:lnTo>
                    <a:pt x="253971" y="670900"/>
                  </a:lnTo>
                  <a:lnTo>
                    <a:pt x="297017" y="679229"/>
                  </a:lnTo>
                  <a:lnTo>
                    <a:pt x="340639" y="682006"/>
                  </a:lnTo>
                  <a:lnTo>
                    <a:pt x="384263" y="679229"/>
                  </a:lnTo>
                  <a:lnTo>
                    <a:pt x="427308" y="670900"/>
                  </a:lnTo>
                  <a:lnTo>
                    <a:pt x="469199" y="657018"/>
                  </a:lnTo>
                  <a:lnTo>
                    <a:pt x="509358" y="637583"/>
                  </a:lnTo>
                  <a:lnTo>
                    <a:pt x="547208" y="612595"/>
                  </a:lnTo>
                  <a:lnTo>
                    <a:pt x="582170" y="582054"/>
                  </a:lnTo>
                  <a:lnTo>
                    <a:pt x="612715" y="547103"/>
                  </a:lnTo>
                  <a:lnTo>
                    <a:pt x="637707" y="509264"/>
                  </a:lnTo>
                  <a:lnTo>
                    <a:pt x="657145" y="469114"/>
                  </a:lnTo>
                  <a:lnTo>
                    <a:pt x="671030" y="427232"/>
                  </a:lnTo>
                  <a:lnTo>
                    <a:pt x="679360" y="384195"/>
                  </a:lnTo>
                  <a:lnTo>
                    <a:pt x="682137" y="340581"/>
                  </a:lnTo>
                  <a:lnTo>
                    <a:pt x="679360" y="296966"/>
                  </a:lnTo>
                  <a:lnTo>
                    <a:pt x="671030" y="253929"/>
                  </a:lnTo>
                  <a:lnTo>
                    <a:pt x="657145" y="212046"/>
                  </a:lnTo>
                  <a:lnTo>
                    <a:pt x="637707" y="171897"/>
                  </a:lnTo>
                  <a:lnTo>
                    <a:pt x="612715" y="134057"/>
                  </a:lnTo>
                  <a:lnTo>
                    <a:pt x="582170" y="99105"/>
                  </a:lnTo>
                  <a:lnTo>
                    <a:pt x="547208" y="68823"/>
                  </a:lnTo>
                  <a:lnTo>
                    <a:pt x="509358" y="44046"/>
                  </a:lnTo>
                  <a:lnTo>
                    <a:pt x="469199" y="24776"/>
                  </a:lnTo>
                  <a:lnTo>
                    <a:pt x="427308" y="11011"/>
                  </a:lnTo>
                  <a:lnTo>
                    <a:pt x="384263" y="2752"/>
                  </a:lnTo>
                  <a:lnTo>
                    <a:pt x="3406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10389033" y="5101908"/>
              <a:ext cx="682625" cy="682625"/>
            </a:xfrm>
            <a:custGeom>
              <a:avLst/>
              <a:gdLst/>
              <a:ahLst/>
              <a:cxnLst/>
              <a:rect l="l" t="t" r="r" b="b"/>
              <a:pathLst>
                <a:path w="682625" h="682625">
                  <a:moveTo>
                    <a:pt x="582170" y="99105"/>
                  </a:moveTo>
                  <a:lnTo>
                    <a:pt x="612715" y="134057"/>
                  </a:lnTo>
                  <a:lnTo>
                    <a:pt x="637707" y="171897"/>
                  </a:lnTo>
                  <a:lnTo>
                    <a:pt x="657145" y="212046"/>
                  </a:lnTo>
                  <a:lnTo>
                    <a:pt x="671030" y="253929"/>
                  </a:lnTo>
                  <a:lnTo>
                    <a:pt x="679360" y="296966"/>
                  </a:lnTo>
                  <a:lnTo>
                    <a:pt x="682137" y="340581"/>
                  </a:lnTo>
                  <a:lnTo>
                    <a:pt x="679360" y="384195"/>
                  </a:lnTo>
                  <a:lnTo>
                    <a:pt x="671030" y="427232"/>
                  </a:lnTo>
                  <a:lnTo>
                    <a:pt x="657145" y="469114"/>
                  </a:lnTo>
                  <a:lnTo>
                    <a:pt x="637707" y="509264"/>
                  </a:lnTo>
                  <a:lnTo>
                    <a:pt x="612715" y="547103"/>
                  </a:lnTo>
                  <a:lnTo>
                    <a:pt x="582170" y="582054"/>
                  </a:lnTo>
                  <a:lnTo>
                    <a:pt x="547208" y="612595"/>
                  </a:lnTo>
                  <a:lnTo>
                    <a:pt x="509358" y="637583"/>
                  </a:lnTo>
                  <a:lnTo>
                    <a:pt x="469199" y="657018"/>
                  </a:lnTo>
                  <a:lnTo>
                    <a:pt x="427308" y="670900"/>
                  </a:lnTo>
                  <a:lnTo>
                    <a:pt x="384263" y="679229"/>
                  </a:lnTo>
                  <a:lnTo>
                    <a:pt x="340639" y="682006"/>
                  </a:lnTo>
                  <a:lnTo>
                    <a:pt x="297017" y="679229"/>
                  </a:lnTo>
                  <a:lnTo>
                    <a:pt x="253971" y="670900"/>
                  </a:lnTo>
                  <a:lnTo>
                    <a:pt x="212081" y="657018"/>
                  </a:lnTo>
                  <a:lnTo>
                    <a:pt x="171924" y="637583"/>
                  </a:lnTo>
                  <a:lnTo>
                    <a:pt x="134076" y="612595"/>
                  </a:lnTo>
                  <a:lnTo>
                    <a:pt x="99116" y="582054"/>
                  </a:lnTo>
                  <a:lnTo>
                    <a:pt x="68830" y="547103"/>
                  </a:lnTo>
                  <a:lnTo>
                    <a:pt x="44051" y="509264"/>
                  </a:lnTo>
                  <a:lnTo>
                    <a:pt x="24779" y="469114"/>
                  </a:lnTo>
                  <a:lnTo>
                    <a:pt x="11012" y="427232"/>
                  </a:lnTo>
                  <a:lnTo>
                    <a:pt x="2753" y="384195"/>
                  </a:lnTo>
                  <a:lnTo>
                    <a:pt x="0" y="340581"/>
                  </a:lnTo>
                  <a:lnTo>
                    <a:pt x="2753" y="296966"/>
                  </a:lnTo>
                  <a:lnTo>
                    <a:pt x="11012" y="253929"/>
                  </a:lnTo>
                  <a:lnTo>
                    <a:pt x="24779" y="212046"/>
                  </a:lnTo>
                  <a:lnTo>
                    <a:pt x="44051" y="171897"/>
                  </a:lnTo>
                  <a:lnTo>
                    <a:pt x="68830" y="134057"/>
                  </a:lnTo>
                  <a:lnTo>
                    <a:pt x="99116" y="99105"/>
                  </a:lnTo>
                  <a:lnTo>
                    <a:pt x="134076" y="68823"/>
                  </a:lnTo>
                  <a:lnTo>
                    <a:pt x="171924" y="44046"/>
                  </a:lnTo>
                  <a:lnTo>
                    <a:pt x="212081" y="24776"/>
                  </a:lnTo>
                  <a:lnTo>
                    <a:pt x="253971" y="11011"/>
                  </a:lnTo>
                  <a:lnTo>
                    <a:pt x="297017" y="2752"/>
                  </a:lnTo>
                  <a:lnTo>
                    <a:pt x="340639" y="0"/>
                  </a:lnTo>
                  <a:lnTo>
                    <a:pt x="384263" y="2752"/>
                  </a:lnTo>
                  <a:lnTo>
                    <a:pt x="427308" y="11011"/>
                  </a:lnTo>
                  <a:lnTo>
                    <a:pt x="469199" y="24776"/>
                  </a:lnTo>
                  <a:lnTo>
                    <a:pt x="509358" y="44046"/>
                  </a:lnTo>
                  <a:lnTo>
                    <a:pt x="547208" y="68823"/>
                  </a:lnTo>
                  <a:lnTo>
                    <a:pt x="582170" y="99105"/>
                  </a:lnTo>
                  <a:close/>
                </a:path>
              </a:pathLst>
            </a:custGeom>
            <a:ln w="29617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10467632" y="5191810"/>
              <a:ext cx="1172210" cy="1679575"/>
            </a:xfrm>
            <a:custGeom>
              <a:avLst/>
              <a:gdLst/>
              <a:ahLst/>
              <a:cxnLst/>
              <a:rect l="l" t="t" r="r" b="b"/>
              <a:pathLst>
                <a:path w="1172209" h="1679575">
                  <a:moveTo>
                    <a:pt x="489889" y="250685"/>
                  </a:moveTo>
                  <a:lnTo>
                    <a:pt x="485635" y="227444"/>
                  </a:lnTo>
                  <a:lnTo>
                    <a:pt x="473964" y="208534"/>
                  </a:lnTo>
                  <a:lnTo>
                    <a:pt x="473798" y="208254"/>
                  </a:lnTo>
                  <a:lnTo>
                    <a:pt x="470319" y="205625"/>
                  </a:lnTo>
                  <a:lnTo>
                    <a:pt x="470319" y="246989"/>
                  </a:lnTo>
                  <a:lnTo>
                    <a:pt x="469811" y="259232"/>
                  </a:lnTo>
                  <a:lnTo>
                    <a:pt x="435914" y="292112"/>
                  </a:lnTo>
                  <a:lnTo>
                    <a:pt x="423545" y="292633"/>
                  </a:lnTo>
                  <a:lnTo>
                    <a:pt x="411276" y="289407"/>
                  </a:lnTo>
                  <a:lnTo>
                    <a:pt x="400939" y="283362"/>
                  </a:lnTo>
                  <a:lnTo>
                    <a:pt x="392620" y="274320"/>
                  </a:lnTo>
                  <a:lnTo>
                    <a:pt x="387083" y="263144"/>
                  </a:lnTo>
                  <a:lnTo>
                    <a:pt x="386727" y="260921"/>
                  </a:lnTo>
                  <a:lnTo>
                    <a:pt x="385076" y="250685"/>
                  </a:lnTo>
                  <a:lnTo>
                    <a:pt x="411518" y="211759"/>
                  </a:lnTo>
                  <a:lnTo>
                    <a:pt x="428371" y="208534"/>
                  </a:lnTo>
                  <a:lnTo>
                    <a:pt x="440664" y="210388"/>
                  </a:lnTo>
                  <a:lnTo>
                    <a:pt x="451586" y="215658"/>
                  </a:lnTo>
                  <a:lnTo>
                    <a:pt x="460565" y="223913"/>
                  </a:lnTo>
                  <a:lnTo>
                    <a:pt x="467093" y="234734"/>
                  </a:lnTo>
                  <a:lnTo>
                    <a:pt x="470319" y="246989"/>
                  </a:lnTo>
                  <a:lnTo>
                    <a:pt x="470319" y="205625"/>
                  </a:lnTo>
                  <a:lnTo>
                    <a:pt x="455764" y="194614"/>
                  </a:lnTo>
                  <a:lnTo>
                    <a:pt x="432917" y="188036"/>
                  </a:lnTo>
                  <a:lnTo>
                    <a:pt x="409778" y="190779"/>
                  </a:lnTo>
                  <a:lnTo>
                    <a:pt x="389623" y="201422"/>
                  </a:lnTo>
                  <a:lnTo>
                    <a:pt x="374599" y="218465"/>
                  </a:lnTo>
                  <a:lnTo>
                    <a:pt x="366852" y="240423"/>
                  </a:lnTo>
                  <a:lnTo>
                    <a:pt x="291668" y="240423"/>
                  </a:lnTo>
                  <a:lnTo>
                    <a:pt x="290156" y="226783"/>
                  </a:lnTo>
                  <a:lnTo>
                    <a:pt x="287388" y="213233"/>
                  </a:lnTo>
                  <a:lnTo>
                    <a:pt x="283324" y="199910"/>
                  </a:lnTo>
                  <a:lnTo>
                    <a:pt x="277990" y="186893"/>
                  </a:lnTo>
                  <a:lnTo>
                    <a:pt x="298132" y="169811"/>
                  </a:lnTo>
                  <a:lnTo>
                    <a:pt x="367982" y="110578"/>
                  </a:lnTo>
                  <a:lnTo>
                    <a:pt x="386499" y="120827"/>
                  </a:lnTo>
                  <a:lnTo>
                    <a:pt x="406730" y="124244"/>
                  </a:lnTo>
                  <a:lnTo>
                    <a:pt x="445452" y="110578"/>
                  </a:lnTo>
                  <a:lnTo>
                    <a:pt x="467245" y="75984"/>
                  </a:lnTo>
                  <a:lnTo>
                    <a:pt x="468363" y="55638"/>
                  </a:lnTo>
                  <a:lnTo>
                    <a:pt x="462546" y="35394"/>
                  </a:lnTo>
                  <a:lnTo>
                    <a:pt x="451243" y="19456"/>
                  </a:lnTo>
                  <a:lnTo>
                    <a:pt x="450240" y="18046"/>
                  </a:lnTo>
                  <a:lnTo>
                    <a:pt x="448868" y="17068"/>
                  </a:lnTo>
                  <a:lnTo>
                    <a:pt x="448868" y="62738"/>
                  </a:lnTo>
                  <a:lnTo>
                    <a:pt x="445655" y="78930"/>
                  </a:lnTo>
                  <a:lnTo>
                    <a:pt x="436765" y="92354"/>
                  </a:lnTo>
                  <a:lnTo>
                    <a:pt x="423405" y="101511"/>
                  </a:lnTo>
                  <a:lnTo>
                    <a:pt x="406730" y="104889"/>
                  </a:lnTo>
                  <a:lnTo>
                    <a:pt x="390525" y="101511"/>
                  </a:lnTo>
                  <a:lnTo>
                    <a:pt x="377101" y="92354"/>
                  </a:lnTo>
                  <a:lnTo>
                    <a:pt x="367957" y="78930"/>
                  </a:lnTo>
                  <a:lnTo>
                    <a:pt x="364566" y="62738"/>
                  </a:lnTo>
                  <a:lnTo>
                    <a:pt x="367957" y="45885"/>
                  </a:lnTo>
                  <a:lnTo>
                    <a:pt x="377101" y="32131"/>
                  </a:lnTo>
                  <a:lnTo>
                    <a:pt x="390525" y="22847"/>
                  </a:lnTo>
                  <a:lnTo>
                    <a:pt x="406730" y="19456"/>
                  </a:lnTo>
                  <a:lnTo>
                    <a:pt x="423405" y="22847"/>
                  </a:lnTo>
                  <a:lnTo>
                    <a:pt x="436765" y="32131"/>
                  </a:lnTo>
                  <a:lnTo>
                    <a:pt x="445655" y="45885"/>
                  </a:lnTo>
                  <a:lnTo>
                    <a:pt x="448868" y="62738"/>
                  </a:lnTo>
                  <a:lnTo>
                    <a:pt x="448868" y="17068"/>
                  </a:lnTo>
                  <a:lnTo>
                    <a:pt x="433349" y="5930"/>
                  </a:lnTo>
                  <a:lnTo>
                    <a:pt x="413689" y="0"/>
                  </a:lnTo>
                  <a:lnTo>
                    <a:pt x="393052" y="1231"/>
                  </a:lnTo>
                  <a:lnTo>
                    <a:pt x="373380" y="9563"/>
                  </a:lnTo>
                  <a:lnTo>
                    <a:pt x="357873" y="23444"/>
                  </a:lnTo>
                  <a:lnTo>
                    <a:pt x="347713" y="41592"/>
                  </a:lnTo>
                  <a:lnTo>
                    <a:pt x="344068" y="62738"/>
                  </a:lnTo>
                  <a:lnTo>
                    <a:pt x="344703" y="71424"/>
                  </a:lnTo>
                  <a:lnTo>
                    <a:pt x="346633" y="80111"/>
                  </a:lnTo>
                  <a:lnTo>
                    <a:pt x="349834" y="88366"/>
                  </a:lnTo>
                  <a:lnTo>
                    <a:pt x="354304" y="95770"/>
                  </a:lnTo>
                  <a:lnTo>
                    <a:pt x="272288" y="165011"/>
                  </a:lnTo>
                  <a:lnTo>
                    <a:pt x="272288" y="250685"/>
                  </a:lnTo>
                  <a:lnTo>
                    <a:pt x="262305" y="299567"/>
                  </a:lnTo>
                  <a:lnTo>
                    <a:pt x="235115" y="339382"/>
                  </a:lnTo>
                  <a:lnTo>
                    <a:pt x="194906" y="366179"/>
                  </a:lnTo>
                  <a:lnTo>
                    <a:pt x="145821" y="375983"/>
                  </a:lnTo>
                  <a:lnTo>
                    <a:pt x="97409" y="366179"/>
                  </a:lnTo>
                  <a:lnTo>
                    <a:pt x="57531" y="339382"/>
                  </a:lnTo>
                  <a:lnTo>
                    <a:pt x="30480" y="299567"/>
                  </a:lnTo>
                  <a:lnTo>
                    <a:pt x="20510" y="250685"/>
                  </a:lnTo>
                  <a:lnTo>
                    <a:pt x="30480" y="201790"/>
                  </a:lnTo>
                  <a:lnTo>
                    <a:pt x="57531" y="161975"/>
                  </a:lnTo>
                  <a:lnTo>
                    <a:pt x="97409" y="135191"/>
                  </a:lnTo>
                  <a:lnTo>
                    <a:pt x="145821" y="125387"/>
                  </a:lnTo>
                  <a:lnTo>
                    <a:pt x="194906" y="135191"/>
                  </a:lnTo>
                  <a:lnTo>
                    <a:pt x="235115" y="161975"/>
                  </a:lnTo>
                  <a:lnTo>
                    <a:pt x="262305" y="201790"/>
                  </a:lnTo>
                  <a:lnTo>
                    <a:pt x="272288" y="250685"/>
                  </a:lnTo>
                  <a:lnTo>
                    <a:pt x="272288" y="165011"/>
                  </a:lnTo>
                  <a:lnTo>
                    <a:pt x="266598" y="169811"/>
                  </a:lnTo>
                  <a:lnTo>
                    <a:pt x="234886" y="135420"/>
                  </a:lnTo>
                  <a:lnTo>
                    <a:pt x="216674" y="125387"/>
                  </a:lnTo>
                  <a:lnTo>
                    <a:pt x="194970" y="113423"/>
                  </a:lnTo>
                  <a:lnTo>
                    <a:pt x="150126" y="105092"/>
                  </a:lnTo>
                  <a:lnTo>
                    <a:pt x="103682" y="111721"/>
                  </a:lnTo>
                  <a:lnTo>
                    <a:pt x="61531" y="132143"/>
                  </a:lnTo>
                  <a:lnTo>
                    <a:pt x="28765" y="164109"/>
                  </a:lnTo>
                  <a:lnTo>
                    <a:pt x="7556" y="204622"/>
                  </a:lnTo>
                  <a:lnTo>
                    <a:pt x="0" y="250685"/>
                  </a:lnTo>
                  <a:lnTo>
                    <a:pt x="7556" y="296748"/>
                  </a:lnTo>
                  <a:lnTo>
                    <a:pt x="28765" y="337248"/>
                  </a:lnTo>
                  <a:lnTo>
                    <a:pt x="61531" y="369214"/>
                  </a:lnTo>
                  <a:lnTo>
                    <a:pt x="103682" y="389636"/>
                  </a:lnTo>
                  <a:lnTo>
                    <a:pt x="150126" y="396265"/>
                  </a:lnTo>
                  <a:lnTo>
                    <a:pt x="194970" y="387934"/>
                  </a:lnTo>
                  <a:lnTo>
                    <a:pt x="216662" y="375983"/>
                  </a:lnTo>
                  <a:lnTo>
                    <a:pt x="234886" y="365937"/>
                  </a:lnTo>
                  <a:lnTo>
                    <a:pt x="266598" y="331558"/>
                  </a:lnTo>
                  <a:lnTo>
                    <a:pt x="354304" y="404444"/>
                  </a:lnTo>
                  <a:lnTo>
                    <a:pt x="349834" y="412508"/>
                  </a:lnTo>
                  <a:lnTo>
                    <a:pt x="346633" y="421106"/>
                  </a:lnTo>
                  <a:lnTo>
                    <a:pt x="344703" y="429920"/>
                  </a:lnTo>
                  <a:lnTo>
                    <a:pt x="344068" y="438619"/>
                  </a:lnTo>
                  <a:lnTo>
                    <a:pt x="347713" y="459765"/>
                  </a:lnTo>
                  <a:lnTo>
                    <a:pt x="357873" y="477926"/>
                  </a:lnTo>
                  <a:lnTo>
                    <a:pt x="373380" y="491807"/>
                  </a:lnTo>
                  <a:lnTo>
                    <a:pt x="393052" y="500126"/>
                  </a:lnTo>
                  <a:lnTo>
                    <a:pt x="413689" y="500875"/>
                  </a:lnTo>
                  <a:lnTo>
                    <a:pt x="433349" y="495007"/>
                  </a:lnTo>
                  <a:lnTo>
                    <a:pt x="450240" y="483158"/>
                  </a:lnTo>
                  <a:lnTo>
                    <a:pt x="451396" y="481545"/>
                  </a:lnTo>
                  <a:lnTo>
                    <a:pt x="462546" y="465963"/>
                  </a:lnTo>
                  <a:lnTo>
                    <a:pt x="468363" y="445731"/>
                  </a:lnTo>
                  <a:lnTo>
                    <a:pt x="467245" y="425386"/>
                  </a:lnTo>
                  <a:lnTo>
                    <a:pt x="459511" y="406539"/>
                  </a:lnTo>
                  <a:lnTo>
                    <a:pt x="450532" y="396481"/>
                  </a:lnTo>
                  <a:lnTo>
                    <a:pt x="449160" y="394957"/>
                  </a:lnTo>
                  <a:lnTo>
                    <a:pt x="449160" y="434936"/>
                  </a:lnTo>
                  <a:lnTo>
                    <a:pt x="448310" y="447306"/>
                  </a:lnTo>
                  <a:lnTo>
                    <a:pt x="415277" y="480771"/>
                  </a:lnTo>
                  <a:lnTo>
                    <a:pt x="403021" y="481545"/>
                  </a:lnTo>
                  <a:lnTo>
                    <a:pt x="390779" y="478485"/>
                  </a:lnTo>
                  <a:lnTo>
                    <a:pt x="379958" y="471779"/>
                  </a:lnTo>
                  <a:lnTo>
                    <a:pt x="371690" y="462407"/>
                  </a:lnTo>
                  <a:lnTo>
                    <a:pt x="366420" y="451104"/>
                  </a:lnTo>
                  <a:lnTo>
                    <a:pt x="364566" y="438619"/>
                  </a:lnTo>
                  <a:lnTo>
                    <a:pt x="367957" y="422427"/>
                  </a:lnTo>
                  <a:lnTo>
                    <a:pt x="377101" y="409003"/>
                  </a:lnTo>
                  <a:lnTo>
                    <a:pt x="390525" y="399859"/>
                  </a:lnTo>
                  <a:lnTo>
                    <a:pt x="406730" y="396481"/>
                  </a:lnTo>
                  <a:lnTo>
                    <a:pt x="419201" y="398335"/>
                  </a:lnTo>
                  <a:lnTo>
                    <a:pt x="430504" y="403606"/>
                  </a:lnTo>
                  <a:lnTo>
                    <a:pt x="439889" y="411861"/>
                  </a:lnTo>
                  <a:lnTo>
                    <a:pt x="446595" y="422681"/>
                  </a:lnTo>
                  <a:lnTo>
                    <a:pt x="449160" y="434936"/>
                  </a:lnTo>
                  <a:lnTo>
                    <a:pt x="449160" y="394957"/>
                  </a:lnTo>
                  <a:lnTo>
                    <a:pt x="445452" y="390791"/>
                  </a:lnTo>
                  <a:lnTo>
                    <a:pt x="426948" y="380530"/>
                  </a:lnTo>
                  <a:lnTo>
                    <a:pt x="406730" y="377113"/>
                  </a:lnTo>
                  <a:lnTo>
                    <a:pt x="386499" y="380530"/>
                  </a:lnTo>
                  <a:lnTo>
                    <a:pt x="367982" y="390791"/>
                  </a:lnTo>
                  <a:lnTo>
                    <a:pt x="299161" y="331558"/>
                  </a:lnTo>
                  <a:lnTo>
                    <a:pt x="277990" y="313334"/>
                  </a:lnTo>
                  <a:lnTo>
                    <a:pt x="283324" y="300977"/>
                  </a:lnTo>
                  <a:lnTo>
                    <a:pt x="287388" y="287972"/>
                  </a:lnTo>
                  <a:lnTo>
                    <a:pt x="290156" y="274561"/>
                  </a:lnTo>
                  <a:lnTo>
                    <a:pt x="291668" y="260921"/>
                  </a:lnTo>
                  <a:lnTo>
                    <a:pt x="366852" y="260921"/>
                  </a:lnTo>
                  <a:lnTo>
                    <a:pt x="374599" y="282892"/>
                  </a:lnTo>
                  <a:lnTo>
                    <a:pt x="389623" y="299948"/>
                  </a:lnTo>
                  <a:lnTo>
                    <a:pt x="409778" y="310591"/>
                  </a:lnTo>
                  <a:lnTo>
                    <a:pt x="432917" y="313334"/>
                  </a:lnTo>
                  <a:lnTo>
                    <a:pt x="455764" y="306743"/>
                  </a:lnTo>
                  <a:lnTo>
                    <a:pt x="473798" y="293116"/>
                  </a:lnTo>
                  <a:lnTo>
                    <a:pt x="474091" y="292633"/>
                  </a:lnTo>
                  <a:lnTo>
                    <a:pt x="485635" y="273926"/>
                  </a:lnTo>
                  <a:lnTo>
                    <a:pt x="489889" y="250685"/>
                  </a:lnTo>
                  <a:close/>
                </a:path>
                <a:path w="1172209" h="1679575">
                  <a:moveTo>
                    <a:pt x="1171892" y="1126147"/>
                  </a:moveTo>
                  <a:lnTo>
                    <a:pt x="1168692" y="1115453"/>
                  </a:lnTo>
                  <a:lnTo>
                    <a:pt x="1161021" y="1100861"/>
                  </a:lnTo>
                  <a:lnTo>
                    <a:pt x="1151382" y="1089012"/>
                  </a:lnTo>
                  <a:lnTo>
                    <a:pt x="1150594" y="1088034"/>
                  </a:lnTo>
                  <a:lnTo>
                    <a:pt x="1148638" y="1086459"/>
                  </a:lnTo>
                  <a:lnTo>
                    <a:pt x="1148638" y="1148029"/>
                  </a:lnTo>
                  <a:lnTo>
                    <a:pt x="1148638" y="1594637"/>
                  </a:lnTo>
                  <a:lnTo>
                    <a:pt x="1144155" y="1617421"/>
                  </a:lnTo>
                  <a:lnTo>
                    <a:pt x="1131874" y="1635963"/>
                  </a:lnTo>
                  <a:lnTo>
                    <a:pt x="1113536" y="1648587"/>
                  </a:lnTo>
                  <a:lnTo>
                    <a:pt x="1090879" y="1653667"/>
                  </a:lnTo>
                  <a:lnTo>
                    <a:pt x="645515" y="1653667"/>
                  </a:lnTo>
                  <a:lnTo>
                    <a:pt x="623277" y="1648587"/>
                  </a:lnTo>
                  <a:lnTo>
                    <a:pt x="604888" y="1635963"/>
                  </a:lnTo>
                  <a:lnTo>
                    <a:pt x="592378" y="1617421"/>
                  </a:lnTo>
                  <a:lnTo>
                    <a:pt x="587756" y="1594637"/>
                  </a:lnTo>
                  <a:lnTo>
                    <a:pt x="587756" y="1148029"/>
                  </a:lnTo>
                  <a:lnTo>
                    <a:pt x="592378" y="1125118"/>
                  </a:lnTo>
                  <a:lnTo>
                    <a:pt x="604888" y="1106347"/>
                  </a:lnTo>
                  <a:lnTo>
                    <a:pt x="623277" y="1093673"/>
                  </a:lnTo>
                  <a:lnTo>
                    <a:pt x="645515" y="1089012"/>
                  </a:lnTo>
                  <a:lnTo>
                    <a:pt x="1090879" y="1089012"/>
                  </a:lnTo>
                  <a:lnTo>
                    <a:pt x="1113536" y="1093673"/>
                  </a:lnTo>
                  <a:lnTo>
                    <a:pt x="1131874" y="1106347"/>
                  </a:lnTo>
                  <a:lnTo>
                    <a:pt x="1144155" y="1125118"/>
                  </a:lnTo>
                  <a:lnTo>
                    <a:pt x="1148638" y="1148029"/>
                  </a:lnTo>
                  <a:lnTo>
                    <a:pt x="1148638" y="1086459"/>
                  </a:lnTo>
                  <a:lnTo>
                    <a:pt x="1137818" y="1077696"/>
                  </a:lnTo>
                  <a:lnTo>
                    <a:pt x="1123302" y="1070317"/>
                  </a:lnTo>
                  <a:lnTo>
                    <a:pt x="613956" y="1070317"/>
                  </a:lnTo>
                  <a:lnTo>
                    <a:pt x="576351" y="1100861"/>
                  </a:lnTo>
                  <a:lnTo>
                    <a:pt x="562317" y="1148029"/>
                  </a:lnTo>
                  <a:lnTo>
                    <a:pt x="562317" y="1594637"/>
                  </a:lnTo>
                  <a:lnTo>
                    <a:pt x="568845" y="1627784"/>
                  </a:lnTo>
                  <a:lnTo>
                    <a:pt x="586663" y="1654644"/>
                  </a:lnTo>
                  <a:lnTo>
                    <a:pt x="613105" y="1672666"/>
                  </a:lnTo>
                  <a:lnTo>
                    <a:pt x="645515" y="1679244"/>
                  </a:lnTo>
                  <a:lnTo>
                    <a:pt x="1090879" y="1679244"/>
                  </a:lnTo>
                  <a:lnTo>
                    <a:pt x="1123861" y="1672666"/>
                  </a:lnTo>
                  <a:lnTo>
                    <a:pt x="1150594" y="1654644"/>
                  </a:lnTo>
                  <a:lnTo>
                    <a:pt x="1151242" y="1653667"/>
                  </a:lnTo>
                  <a:lnTo>
                    <a:pt x="1168514" y="1627784"/>
                  </a:lnTo>
                  <a:lnTo>
                    <a:pt x="1171892" y="1610677"/>
                  </a:lnTo>
                  <a:lnTo>
                    <a:pt x="1171892" y="1126147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11293348" y="5339588"/>
              <a:ext cx="336550" cy="161162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4289425" y="5365241"/>
              <a:ext cx="336550" cy="161162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2892044" y="6494144"/>
              <a:ext cx="350012" cy="16471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4141851" y="6494144"/>
              <a:ext cx="349885" cy="16471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9892664" y="6491605"/>
              <a:ext cx="349884" cy="164719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11142472" y="6491605"/>
              <a:ext cx="349859" cy="164719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4853305" y="4531740"/>
              <a:ext cx="419036" cy="164719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11857227" y="4505959"/>
              <a:ext cx="419045" cy="164845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75" name="object 7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14700" y="2997720"/>
            <a:ext cx="7995666" cy="1112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632200" y="3113786"/>
            <a:ext cx="736790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10">
                <a:solidFill>
                  <a:srgbClr val="FFFFFF"/>
                </a:solidFill>
                <a:latin typeface="Carlito"/>
                <a:cs typeface="Carlito"/>
              </a:rPr>
              <a:t>What </a:t>
            </a:r>
            <a:r>
              <a:rPr dirty="0" sz="4000" spc="-20">
                <a:solidFill>
                  <a:srgbClr val="FFFFFF"/>
                </a:solidFill>
                <a:latin typeface="Carlito"/>
                <a:cs typeface="Carlito"/>
              </a:rPr>
              <a:t>are </a:t>
            </a:r>
            <a:r>
              <a:rPr dirty="0" sz="4000" spc="-5">
                <a:solidFill>
                  <a:srgbClr val="FFFFFF"/>
                </a:solidFill>
                <a:latin typeface="Carlito"/>
                <a:cs typeface="Carlito"/>
              </a:rPr>
              <a:t>some of 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4000" spc="-55">
                <a:solidFill>
                  <a:srgbClr val="FFFFFF"/>
                </a:solidFill>
                <a:latin typeface="Carlito"/>
                <a:cs typeface="Carlito"/>
              </a:rPr>
              <a:t>key</a:t>
            </a:r>
            <a:r>
              <a:rPr dirty="0" sz="4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4000" spc="-25">
                <a:solidFill>
                  <a:srgbClr val="FFFFFF"/>
                </a:solidFill>
                <a:latin typeface="Carlito"/>
                <a:cs typeface="Carlito"/>
              </a:rPr>
              <a:t>features?</a:t>
            </a:r>
            <a:endParaRPr sz="400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02147" y="3872738"/>
            <a:ext cx="361061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solidFill>
                  <a:srgbClr val="527EFF"/>
                </a:solidFill>
                <a:latin typeface="Carlito"/>
                <a:cs typeface="Carlito"/>
              </a:rPr>
              <a:t>AWS </a:t>
            </a:r>
            <a:r>
              <a:rPr dirty="0" sz="2800" spc="50">
                <a:solidFill>
                  <a:srgbClr val="527EFF"/>
                </a:solidFill>
                <a:latin typeface="Carlito"/>
                <a:cs typeface="Carlito"/>
              </a:rPr>
              <a:t>Global</a:t>
            </a:r>
            <a:r>
              <a:rPr dirty="0" sz="2800" spc="215">
                <a:solidFill>
                  <a:srgbClr val="527EFF"/>
                </a:solidFill>
                <a:latin typeface="Carlito"/>
                <a:cs typeface="Carlito"/>
              </a:rPr>
              <a:t> </a:t>
            </a:r>
            <a:r>
              <a:rPr dirty="0" sz="2800" spc="40">
                <a:solidFill>
                  <a:srgbClr val="527EFF"/>
                </a:solidFill>
                <a:latin typeface="Carlito"/>
                <a:cs typeface="Carlito"/>
              </a:rPr>
              <a:t>Accelerator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268" y="369061"/>
            <a:ext cx="290830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20"/>
              <a:t>Key</a:t>
            </a:r>
            <a:r>
              <a:rPr dirty="0" sz="4800" spc="-300"/>
              <a:t> </a:t>
            </a:r>
            <a:r>
              <a:rPr dirty="0" sz="4800" spc="-140"/>
              <a:t>features</a:t>
            </a:r>
            <a:endParaRPr sz="4800"/>
          </a:p>
        </p:txBody>
      </p:sp>
      <p:sp>
        <p:nvSpPr>
          <p:cNvPr id="3" name="object 3"/>
          <p:cNvSpPr/>
          <p:nvPr/>
        </p:nvSpPr>
        <p:spPr>
          <a:xfrm>
            <a:off x="3822953" y="2071497"/>
            <a:ext cx="19050" cy="3017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15200" y="2071497"/>
            <a:ext cx="19050" cy="3017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808207" y="2071497"/>
            <a:ext cx="19050" cy="30175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88265" y="3691763"/>
            <a:ext cx="1600222" cy="2400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499869" y="3994022"/>
            <a:ext cx="1163701" cy="1922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528317" y="4295775"/>
            <a:ext cx="1126108" cy="1922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655184" y="3710559"/>
            <a:ext cx="1861242" cy="24091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32268" y="4013200"/>
            <a:ext cx="1285307" cy="19278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967980" y="3705225"/>
            <a:ext cx="721995" cy="2265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766229" y="3702684"/>
            <a:ext cx="1394636" cy="1818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923910" y="3993515"/>
            <a:ext cx="2304588" cy="19278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243061" y="4295266"/>
            <a:ext cx="1668018" cy="19278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1555221" y="3705225"/>
            <a:ext cx="775334" cy="22644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2417552" y="3718433"/>
            <a:ext cx="675854" cy="2132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3181076" y="3692271"/>
            <a:ext cx="394715" cy="19227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1519916" y="3993515"/>
            <a:ext cx="1504568" cy="24003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9" name="object 19"/>
          <p:cNvGrpSpPr/>
          <p:nvPr/>
        </p:nvGrpSpPr>
        <p:grpSpPr>
          <a:xfrm>
            <a:off x="13111734" y="3992498"/>
            <a:ext cx="507365" cy="194310"/>
            <a:chOff x="13111734" y="3992498"/>
            <a:chExt cx="507365" cy="194310"/>
          </a:xfrm>
        </p:grpSpPr>
        <p:sp>
          <p:nvSpPr>
            <p:cNvPr id="20" name="object 20"/>
            <p:cNvSpPr/>
            <p:nvPr/>
          </p:nvSpPr>
          <p:spPr>
            <a:xfrm>
              <a:off x="13111734" y="3992498"/>
              <a:ext cx="417194" cy="19380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3552043" y="4105401"/>
              <a:ext cx="66801" cy="1879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/>
          <p:nvPr/>
        </p:nvSpPr>
        <p:spPr>
          <a:xfrm>
            <a:off x="11702795" y="4295775"/>
            <a:ext cx="832103" cy="23952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2628244" y="4295266"/>
            <a:ext cx="783335" cy="19278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447284" y="6852666"/>
            <a:ext cx="631189" cy="17687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135623" y="6854317"/>
            <a:ext cx="3048380" cy="17522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342468" y="6314947"/>
            <a:ext cx="5918242" cy="30276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821816" y="5562980"/>
            <a:ext cx="12983845" cy="266700"/>
          </a:xfrm>
          <a:custGeom>
            <a:avLst/>
            <a:gdLst/>
            <a:ahLst/>
            <a:cxnLst/>
            <a:rect l="l" t="t" r="r" b="b"/>
            <a:pathLst>
              <a:path w="12983844" h="266700">
                <a:moveTo>
                  <a:pt x="0" y="0"/>
                </a:moveTo>
                <a:lnTo>
                  <a:pt x="5907024" y="0"/>
                </a:lnTo>
              </a:path>
              <a:path w="12983844" h="266700">
                <a:moveTo>
                  <a:pt x="7077456" y="0"/>
                </a:moveTo>
                <a:lnTo>
                  <a:pt x="12983717" y="0"/>
                </a:lnTo>
              </a:path>
              <a:path w="12983844" h="266700">
                <a:moveTo>
                  <a:pt x="5907024" y="0"/>
                </a:moveTo>
                <a:lnTo>
                  <a:pt x="6493764" y="266700"/>
                </a:lnTo>
                <a:lnTo>
                  <a:pt x="7080504" y="0"/>
                </a:lnTo>
              </a:path>
            </a:pathLst>
          </a:custGeom>
          <a:ln w="19050">
            <a:solidFill>
              <a:srgbClr val="E72C96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28" name="object 28"/>
          <p:cNvGrpSpPr/>
          <p:nvPr/>
        </p:nvGrpSpPr>
        <p:grpSpPr>
          <a:xfrm>
            <a:off x="1708404" y="2295905"/>
            <a:ext cx="902335" cy="847725"/>
            <a:chOff x="1708404" y="2295905"/>
            <a:chExt cx="902335" cy="847725"/>
          </a:xfrm>
        </p:grpSpPr>
        <p:sp>
          <p:nvSpPr>
            <p:cNvPr id="29" name="object 29"/>
            <p:cNvSpPr/>
            <p:nvPr/>
          </p:nvSpPr>
          <p:spPr>
            <a:xfrm>
              <a:off x="1717929" y="2305430"/>
              <a:ext cx="763905" cy="764540"/>
            </a:xfrm>
            <a:custGeom>
              <a:avLst/>
              <a:gdLst/>
              <a:ahLst/>
              <a:cxnLst/>
              <a:rect l="l" t="t" r="r" b="b"/>
              <a:pathLst>
                <a:path w="763905" h="764539">
                  <a:moveTo>
                    <a:pt x="381762" y="0"/>
                  </a:moveTo>
                  <a:lnTo>
                    <a:pt x="333878" y="2977"/>
                  </a:lnTo>
                  <a:lnTo>
                    <a:pt x="287769" y="11669"/>
                  </a:lnTo>
                  <a:lnTo>
                    <a:pt x="243791" y="25719"/>
                  </a:lnTo>
                  <a:lnTo>
                    <a:pt x="202303" y="44769"/>
                  </a:lnTo>
                  <a:lnTo>
                    <a:pt x="163662" y="68461"/>
                  </a:lnTo>
                  <a:lnTo>
                    <a:pt x="128227" y="96436"/>
                  </a:lnTo>
                  <a:lnTo>
                    <a:pt x="96355" y="128337"/>
                  </a:lnTo>
                  <a:lnTo>
                    <a:pt x="68404" y="163806"/>
                  </a:lnTo>
                  <a:lnTo>
                    <a:pt x="44733" y="202485"/>
                  </a:lnTo>
                  <a:lnTo>
                    <a:pt x="25699" y="244016"/>
                  </a:lnTo>
                  <a:lnTo>
                    <a:pt x="11660" y="288042"/>
                  </a:lnTo>
                  <a:lnTo>
                    <a:pt x="2974" y="334203"/>
                  </a:lnTo>
                  <a:lnTo>
                    <a:pt x="0" y="382143"/>
                  </a:lnTo>
                  <a:lnTo>
                    <a:pt x="2974" y="430082"/>
                  </a:lnTo>
                  <a:lnTo>
                    <a:pt x="11660" y="476243"/>
                  </a:lnTo>
                  <a:lnTo>
                    <a:pt x="25699" y="520269"/>
                  </a:lnTo>
                  <a:lnTo>
                    <a:pt x="44733" y="561800"/>
                  </a:lnTo>
                  <a:lnTo>
                    <a:pt x="68404" y="600479"/>
                  </a:lnTo>
                  <a:lnTo>
                    <a:pt x="96355" y="635948"/>
                  </a:lnTo>
                  <a:lnTo>
                    <a:pt x="128227" y="667849"/>
                  </a:lnTo>
                  <a:lnTo>
                    <a:pt x="163662" y="695824"/>
                  </a:lnTo>
                  <a:lnTo>
                    <a:pt x="202303" y="719516"/>
                  </a:lnTo>
                  <a:lnTo>
                    <a:pt x="243791" y="738566"/>
                  </a:lnTo>
                  <a:lnTo>
                    <a:pt x="287769" y="752616"/>
                  </a:lnTo>
                  <a:lnTo>
                    <a:pt x="333878" y="761308"/>
                  </a:lnTo>
                  <a:lnTo>
                    <a:pt x="381762" y="764286"/>
                  </a:lnTo>
                  <a:lnTo>
                    <a:pt x="429645" y="761308"/>
                  </a:lnTo>
                  <a:lnTo>
                    <a:pt x="475754" y="752616"/>
                  </a:lnTo>
                  <a:lnTo>
                    <a:pt x="519732" y="738566"/>
                  </a:lnTo>
                  <a:lnTo>
                    <a:pt x="561220" y="719516"/>
                  </a:lnTo>
                  <a:lnTo>
                    <a:pt x="599861" y="695824"/>
                  </a:lnTo>
                  <a:lnTo>
                    <a:pt x="635296" y="667849"/>
                  </a:lnTo>
                  <a:lnTo>
                    <a:pt x="667168" y="635948"/>
                  </a:lnTo>
                  <a:lnTo>
                    <a:pt x="695119" y="600479"/>
                  </a:lnTo>
                  <a:lnTo>
                    <a:pt x="718790" y="561800"/>
                  </a:lnTo>
                  <a:lnTo>
                    <a:pt x="737824" y="520269"/>
                  </a:lnTo>
                  <a:lnTo>
                    <a:pt x="751863" y="476243"/>
                  </a:lnTo>
                  <a:lnTo>
                    <a:pt x="760549" y="430082"/>
                  </a:lnTo>
                  <a:lnTo>
                    <a:pt x="763523" y="382143"/>
                  </a:lnTo>
                  <a:lnTo>
                    <a:pt x="760549" y="334203"/>
                  </a:lnTo>
                  <a:lnTo>
                    <a:pt x="751863" y="288042"/>
                  </a:lnTo>
                  <a:lnTo>
                    <a:pt x="737824" y="244016"/>
                  </a:lnTo>
                  <a:lnTo>
                    <a:pt x="718790" y="202485"/>
                  </a:lnTo>
                  <a:lnTo>
                    <a:pt x="695119" y="163806"/>
                  </a:lnTo>
                  <a:lnTo>
                    <a:pt x="667168" y="128337"/>
                  </a:lnTo>
                  <a:lnTo>
                    <a:pt x="635296" y="96436"/>
                  </a:lnTo>
                  <a:lnTo>
                    <a:pt x="599861" y="68461"/>
                  </a:lnTo>
                  <a:lnTo>
                    <a:pt x="561220" y="44769"/>
                  </a:lnTo>
                  <a:lnTo>
                    <a:pt x="519732" y="25719"/>
                  </a:lnTo>
                  <a:lnTo>
                    <a:pt x="475754" y="11669"/>
                  </a:lnTo>
                  <a:lnTo>
                    <a:pt x="429645" y="2977"/>
                  </a:lnTo>
                  <a:lnTo>
                    <a:pt x="381762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717929" y="2305430"/>
              <a:ext cx="763905" cy="764540"/>
            </a:xfrm>
            <a:custGeom>
              <a:avLst/>
              <a:gdLst/>
              <a:ahLst/>
              <a:cxnLst/>
              <a:rect l="l" t="t" r="r" b="b"/>
              <a:pathLst>
                <a:path w="763905" h="764539">
                  <a:moveTo>
                    <a:pt x="0" y="382143"/>
                  </a:moveTo>
                  <a:lnTo>
                    <a:pt x="2974" y="334203"/>
                  </a:lnTo>
                  <a:lnTo>
                    <a:pt x="11660" y="288042"/>
                  </a:lnTo>
                  <a:lnTo>
                    <a:pt x="25699" y="244016"/>
                  </a:lnTo>
                  <a:lnTo>
                    <a:pt x="44733" y="202485"/>
                  </a:lnTo>
                  <a:lnTo>
                    <a:pt x="68404" y="163806"/>
                  </a:lnTo>
                  <a:lnTo>
                    <a:pt x="96355" y="128337"/>
                  </a:lnTo>
                  <a:lnTo>
                    <a:pt x="128227" y="96436"/>
                  </a:lnTo>
                  <a:lnTo>
                    <a:pt x="163662" y="68461"/>
                  </a:lnTo>
                  <a:lnTo>
                    <a:pt x="202303" y="44769"/>
                  </a:lnTo>
                  <a:lnTo>
                    <a:pt x="243791" y="25719"/>
                  </a:lnTo>
                  <a:lnTo>
                    <a:pt x="287769" y="11669"/>
                  </a:lnTo>
                  <a:lnTo>
                    <a:pt x="333878" y="2977"/>
                  </a:lnTo>
                  <a:lnTo>
                    <a:pt x="381762" y="0"/>
                  </a:lnTo>
                  <a:lnTo>
                    <a:pt x="429645" y="2977"/>
                  </a:lnTo>
                  <a:lnTo>
                    <a:pt x="475754" y="11669"/>
                  </a:lnTo>
                  <a:lnTo>
                    <a:pt x="519732" y="25719"/>
                  </a:lnTo>
                  <a:lnTo>
                    <a:pt x="561220" y="44769"/>
                  </a:lnTo>
                  <a:lnTo>
                    <a:pt x="599861" y="68461"/>
                  </a:lnTo>
                  <a:lnTo>
                    <a:pt x="635296" y="96436"/>
                  </a:lnTo>
                  <a:lnTo>
                    <a:pt x="667168" y="128337"/>
                  </a:lnTo>
                  <a:lnTo>
                    <a:pt x="695119" y="163806"/>
                  </a:lnTo>
                  <a:lnTo>
                    <a:pt x="718790" y="202485"/>
                  </a:lnTo>
                  <a:lnTo>
                    <a:pt x="737824" y="244016"/>
                  </a:lnTo>
                  <a:lnTo>
                    <a:pt x="751863" y="288042"/>
                  </a:lnTo>
                  <a:lnTo>
                    <a:pt x="760549" y="334203"/>
                  </a:lnTo>
                  <a:lnTo>
                    <a:pt x="763523" y="382143"/>
                  </a:lnTo>
                  <a:lnTo>
                    <a:pt x="760549" y="430082"/>
                  </a:lnTo>
                  <a:lnTo>
                    <a:pt x="751863" y="476243"/>
                  </a:lnTo>
                  <a:lnTo>
                    <a:pt x="737824" y="520269"/>
                  </a:lnTo>
                  <a:lnTo>
                    <a:pt x="718790" y="561800"/>
                  </a:lnTo>
                  <a:lnTo>
                    <a:pt x="695119" y="600479"/>
                  </a:lnTo>
                  <a:lnTo>
                    <a:pt x="667168" y="635948"/>
                  </a:lnTo>
                  <a:lnTo>
                    <a:pt x="635296" y="667849"/>
                  </a:lnTo>
                  <a:lnTo>
                    <a:pt x="599861" y="695824"/>
                  </a:lnTo>
                  <a:lnTo>
                    <a:pt x="561220" y="719516"/>
                  </a:lnTo>
                  <a:lnTo>
                    <a:pt x="519732" y="738566"/>
                  </a:lnTo>
                  <a:lnTo>
                    <a:pt x="475754" y="752616"/>
                  </a:lnTo>
                  <a:lnTo>
                    <a:pt x="429645" y="761308"/>
                  </a:lnTo>
                  <a:lnTo>
                    <a:pt x="381762" y="764286"/>
                  </a:lnTo>
                  <a:lnTo>
                    <a:pt x="333878" y="761308"/>
                  </a:lnTo>
                  <a:lnTo>
                    <a:pt x="287769" y="752616"/>
                  </a:lnTo>
                  <a:lnTo>
                    <a:pt x="243791" y="738566"/>
                  </a:lnTo>
                  <a:lnTo>
                    <a:pt x="202303" y="719516"/>
                  </a:lnTo>
                  <a:lnTo>
                    <a:pt x="163662" y="695824"/>
                  </a:lnTo>
                  <a:lnTo>
                    <a:pt x="128227" y="667849"/>
                  </a:lnTo>
                  <a:lnTo>
                    <a:pt x="96355" y="635948"/>
                  </a:lnTo>
                  <a:lnTo>
                    <a:pt x="68404" y="600479"/>
                  </a:lnTo>
                  <a:lnTo>
                    <a:pt x="44733" y="561800"/>
                  </a:lnTo>
                  <a:lnTo>
                    <a:pt x="25699" y="520269"/>
                  </a:lnTo>
                  <a:lnTo>
                    <a:pt x="11660" y="476243"/>
                  </a:lnTo>
                  <a:lnTo>
                    <a:pt x="2974" y="430082"/>
                  </a:lnTo>
                  <a:lnTo>
                    <a:pt x="0" y="382143"/>
                  </a:lnTo>
                  <a:close/>
                </a:path>
                <a:path w="763905" h="764539">
                  <a:moveTo>
                    <a:pt x="147446" y="77724"/>
                  </a:moveTo>
                  <a:lnTo>
                    <a:pt x="196817" y="80571"/>
                  </a:lnTo>
                  <a:lnTo>
                    <a:pt x="244513" y="88901"/>
                  </a:lnTo>
                  <a:lnTo>
                    <a:pt x="290217" y="102398"/>
                  </a:lnTo>
                  <a:lnTo>
                    <a:pt x="333612" y="120742"/>
                  </a:lnTo>
                  <a:lnTo>
                    <a:pt x="374381" y="143617"/>
                  </a:lnTo>
                  <a:lnTo>
                    <a:pt x="412206" y="170706"/>
                  </a:lnTo>
                  <a:lnTo>
                    <a:pt x="446770" y="201691"/>
                  </a:lnTo>
                  <a:lnTo>
                    <a:pt x="477755" y="236255"/>
                  </a:lnTo>
                  <a:lnTo>
                    <a:pt x="504844" y="274080"/>
                  </a:lnTo>
                  <a:lnTo>
                    <a:pt x="527719" y="314849"/>
                  </a:lnTo>
                  <a:lnTo>
                    <a:pt x="546063" y="358244"/>
                  </a:lnTo>
                  <a:lnTo>
                    <a:pt x="559560" y="403948"/>
                  </a:lnTo>
                  <a:lnTo>
                    <a:pt x="567890" y="451644"/>
                  </a:lnTo>
                  <a:lnTo>
                    <a:pt x="570738" y="501015"/>
                  </a:lnTo>
                  <a:lnTo>
                    <a:pt x="567656" y="552029"/>
                  </a:lnTo>
                  <a:lnTo>
                    <a:pt x="558521" y="602013"/>
                  </a:lnTo>
                  <a:lnTo>
                    <a:pt x="543498" y="650455"/>
                  </a:lnTo>
                  <a:lnTo>
                    <a:pt x="522750" y="696842"/>
                  </a:lnTo>
                  <a:lnTo>
                    <a:pt x="496443" y="740664"/>
                  </a:lnTo>
                </a:path>
                <a:path w="763905" h="764539">
                  <a:moveTo>
                    <a:pt x="538988" y="31877"/>
                  </a:moveTo>
                  <a:lnTo>
                    <a:pt x="492064" y="36674"/>
                  </a:lnTo>
                  <a:lnTo>
                    <a:pt x="446739" y="46000"/>
                  </a:lnTo>
                  <a:lnTo>
                    <a:pt x="403230" y="59610"/>
                  </a:lnTo>
                  <a:lnTo>
                    <a:pt x="361757" y="77261"/>
                  </a:lnTo>
                  <a:lnTo>
                    <a:pt x="322540" y="98709"/>
                  </a:lnTo>
                  <a:lnTo>
                    <a:pt x="285797" y="123712"/>
                  </a:lnTo>
                  <a:lnTo>
                    <a:pt x="251749" y="152024"/>
                  </a:lnTo>
                  <a:lnTo>
                    <a:pt x="220614" y="183403"/>
                  </a:lnTo>
                  <a:lnTo>
                    <a:pt x="192612" y="217606"/>
                  </a:lnTo>
                  <a:lnTo>
                    <a:pt x="167963" y="254388"/>
                  </a:lnTo>
                  <a:lnTo>
                    <a:pt x="146884" y="293507"/>
                  </a:lnTo>
                  <a:lnTo>
                    <a:pt x="129597" y="334718"/>
                  </a:lnTo>
                  <a:lnTo>
                    <a:pt x="116320" y="377778"/>
                  </a:lnTo>
                  <a:lnTo>
                    <a:pt x="107272" y="422444"/>
                  </a:lnTo>
                  <a:lnTo>
                    <a:pt x="102673" y="468473"/>
                  </a:lnTo>
                  <a:lnTo>
                    <a:pt x="102743" y="515620"/>
                  </a:lnTo>
                  <a:lnTo>
                    <a:pt x="106965" y="558530"/>
                  </a:lnTo>
                  <a:lnTo>
                    <a:pt x="115188" y="600773"/>
                  </a:lnTo>
                  <a:lnTo>
                    <a:pt x="127317" y="642064"/>
                  </a:lnTo>
                  <a:lnTo>
                    <a:pt x="143256" y="682117"/>
                  </a:lnTo>
                </a:path>
                <a:path w="763905" h="764539">
                  <a:moveTo>
                    <a:pt x="717169" y="550545"/>
                  </a:moveTo>
                  <a:lnTo>
                    <a:pt x="687731" y="513703"/>
                  </a:lnTo>
                  <a:lnTo>
                    <a:pt x="655353" y="480654"/>
                  </a:lnTo>
                  <a:lnTo>
                    <a:pt x="620360" y="451448"/>
                  </a:lnTo>
                  <a:lnTo>
                    <a:pt x="583072" y="426140"/>
                  </a:lnTo>
                  <a:lnTo>
                    <a:pt x="543815" y="404782"/>
                  </a:lnTo>
                  <a:lnTo>
                    <a:pt x="502910" y="387426"/>
                  </a:lnTo>
                  <a:lnTo>
                    <a:pt x="460680" y="374126"/>
                  </a:lnTo>
                  <a:lnTo>
                    <a:pt x="417448" y="364934"/>
                  </a:lnTo>
                  <a:lnTo>
                    <a:pt x="373538" y="359903"/>
                  </a:lnTo>
                  <a:lnTo>
                    <a:pt x="329273" y="359087"/>
                  </a:lnTo>
                  <a:lnTo>
                    <a:pt x="284974" y="362537"/>
                  </a:lnTo>
                  <a:lnTo>
                    <a:pt x="240966" y="370308"/>
                  </a:lnTo>
                  <a:lnTo>
                    <a:pt x="197571" y="382450"/>
                  </a:lnTo>
                  <a:lnTo>
                    <a:pt x="155112" y="399019"/>
                  </a:lnTo>
                  <a:lnTo>
                    <a:pt x="113912" y="420065"/>
                  </a:lnTo>
                  <a:lnTo>
                    <a:pt x="74294" y="445643"/>
                  </a:lnTo>
                  <a:lnTo>
                    <a:pt x="43052" y="470201"/>
                  </a:lnTo>
                  <a:lnTo>
                    <a:pt x="28289" y="483451"/>
                  </a:lnTo>
                  <a:lnTo>
                    <a:pt x="14096" y="497332"/>
                  </a:lnTo>
                </a:path>
              </a:pathLst>
            </a:custGeom>
            <a:ln w="19050">
              <a:solidFill>
                <a:srgbClr val="FF525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962150" y="2337815"/>
              <a:ext cx="125730" cy="124968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754886" y="2673095"/>
              <a:ext cx="124968" cy="124967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193036" y="2654807"/>
              <a:ext cx="124968" cy="124967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243883" y="2663666"/>
              <a:ext cx="357505" cy="470534"/>
            </a:xfrm>
            <a:custGeom>
              <a:avLst/>
              <a:gdLst/>
              <a:ahLst/>
              <a:cxnLst/>
              <a:rect l="l" t="t" r="r" b="b"/>
              <a:pathLst>
                <a:path w="357505" h="470535">
                  <a:moveTo>
                    <a:pt x="178514" y="0"/>
                  </a:moveTo>
                  <a:lnTo>
                    <a:pt x="134864" y="5365"/>
                  </a:lnTo>
                  <a:lnTo>
                    <a:pt x="93534" y="21462"/>
                  </a:lnTo>
                  <a:lnTo>
                    <a:pt x="56848" y="48291"/>
                  </a:lnTo>
                  <a:lnTo>
                    <a:pt x="26979" y="85193"/>
                  </a:lnTo>
                  <a:lnTo>
                    <a:pt x="7972" y="126843"/>
                  </a:lnTo>
                  <a:lnTo>
                    <a:pt x="0" y="171005"/>
                  </a:lnTo>
                  <a:lnTo>
                    <a:pt x="3235" y="215442"/>
                  </a:lnTo>
                  <a:lnTo>
                    <a:pt x="17851" y="257918"/>
                  </a:lnTo>
                  <a:lnTo>
                    <a:pt x="44021" y="296195"/>
                  </a:lnTo>
                  <a:lnTo>
                    <a:pt x="67768" y="326094"/>
                  </a:lnTo>
                  <a:lnTo>
                    <a:pt x="178514" y="470058"/>
                  </a:lnTo>
                  <a:lnTo>
                    <a:pt x="291337" y="322786"/>
                  </a:lnTo>
                  <a:lnTo>
                    <a:pt x="307262" y="302555"/>
                  </a:lnTo>
                  <a:lnTo>
                    <a:pt x="313007" y="296195"/>
                  </a:lnTo>
                  <a:lnTo>
                    <a:pt x="339177" y="257918"/>
                  </a:lnTo>
                  <a:lnTo>
                    <a:pt x="341519" y="251110"/>
                  </a:lnTo>
                  <a:lnTo>
                    <a:pt x="178514" y="251110"/>
                  </a:lnTo>
                  <a:lnTo>
                    <a:pt x="151266" y="245485"/>
                  </a:lnTo>
                  <a:lnTo>
                    <a:pt x="128841" y="230203"/>
                  </a:lnTo>
                  <a:lnTo>
                    <a:pt x="113631" y="207658"/>
                  </a:lnTo>
                  <a:lnTo>
                    <a:pt x="108029" y="180244"/>
                  </a:lnTo>
                  <a:lnTo>
                    <a:pt x="113631" y="152904"/>
                  </a:lnTo>
                  <a:lnTo>
                    <a:pt x="128841" y="130397"/>
                  </a:lnTo>
                  <a:lnTo>
                    <a:pt x="151266" y="115129"/>
                  </a:lnTo>
                  <a:lnTo>
                    <a:pt x="178514" y="109505"/>
                  </a:lnTo>
                  <a:lnTo>
                    <a:pt x="341144" y="109505"/>
                  </a:lnTo>
                  <a:lnTo>
                    <a:pt x="330049" y="85193"/>
                  </a:lnTo>
                  <a:lnTo>
                    <a:pt x="300180" y="48291"/>
                  </a:lnTo>
                  <a:lnTo>
                    <a:pt x="263493" y="21462"/>
                  </a:lnTo>
                  <a:lnTo>
                    <a:pt x="222164" y="5365"/>
                  </a:lnTo>
                  <a:lnTo>
                    <a:pt x="178514" y="0"/>
                  </a:lnTo>
                  <a:close/>
                </a:path>
                <a:path w="357505" h="470535">
                  <a:moveTo>
                    <a:pt x="341144" y="109505"/>
                  </a:moveTo>
                  <a:lnTo>
                    <a:pt x="178514" y="109505"/>
                  </a:lnTo>
                  <a:lnTo>
                    <a:pt x="205761" y="115129"/>
                  </a:lnTo>
                  <a:lnTo>
                    <a:pt x="228187" y="130397"/>
                  </a:lnTo>
                  <a:lnTo>
                    <a:pt x="243397" y="152904"/>
                  </a:lnTo>
                  <a:lnTo>
                    <a:pt x="248999" y="180244"/>
                  </a:lnTo>
                  <a:lnTo>
                    <a:pt x="243397" y="207658"/>
                  </a:lnTo>
                  <a:lnTo>
                    <a:pt x="228187" y="230203"/>
                  </a:lnTo>
                  <a:lnTo>
                    <a:pt x="205761" y="245485"/>
                  </a:lnTo>
                  <a:lnTo>
                    <a:pt x="178514" y="251110"/>
                  </a:lnTo>
                  <a:lnTo>
                    <a:pt x="341519" y="251110"/>
                  </a:lnTo>
                  <a:lnTo>
                    <a:pt x="353793" y="215442"/>
                  </a:lnTo>
                  <a:lnTo>
                    <a:pt x="357028" y="171005"/>
                  </a:lnTo>
                  <a:lnTo>
                    <a:pt x="349056" y="126843"/>
                  </a:lnTo>
                  <a:lnTo>
                    <a:pt x="341144" y="109505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2243883" y="2663666"/>
              <a:ext cx="357505" cy="470534"/>
            </a:xfrm>
            <a:custGeom>
              <a:avLst/>
              <a:gdLst/>
              <a:ahLst/>
              <a:cxnLst/>
              <a:rect l="l" t="t" r="r" b="b"/>
              <a:pathLst>
                <a:path w="357505" h="470535">
                  <a:moveTo>
                    <a:pt x="300180" y="48291"/>
                  </a:moveTo>
                  <a:lnTo>
                    <a:pt x="263493" y="21462"/>
                  </a:lnTo>
                  <a:lnTo>
                    <a:pt x="222164" y="5365"/>
                  </a:lnTo>
                  <a:lnTo>
                    <a:pt x="178514" y="0"/>
                  </a:lnTo>
                  <a:lnTo>
                    <a:pt x="134864" y="5365"/>
                  </a:lnTo>
                  <a:lnTo>
                    <a:pt x="93534" y="21462"/>
                  </a:lnTo>
                  <a:lnTo>
                    <a:pt x="56848" y="48291"/>
                  </a:lnTo>
                  <a:lnTo>
                    <a:pt x="26979" y="85193"/>
                  </a:lnTo>
                  <a:lnTo>
                    <a:pt x="7972" y="126843"/>
                  </a:lnTo>
                  <a:lnTo>
                    <a:pt x="0" y="171005"/>
                  </a:lnTo>
                  <a:lnTo>
                    <a:pt x="3235" y="215442"/>
                  </a:lnTo>
                  <a:lnTo>
                    <a:pt x="17851" y="257918"/>
                  </a:lnTo>
                  <a:lnTo>
                    <a:pt x="44021" y="296195"/>
                  </a:lnTo>
                  <a:lnTo>
                    <a:pt x="67768" y="326094"/>
                  </a:lnTo>
                  <a:lnTo>
                    <a:pt x="113696" y="385556"/>
                  </a:lnTo>
                  <a:lnTo>
                    <a:pt x="158410" y="443803"/>
                  </a:lnTo>
                  <a:lnTo>
                    <a:pt x="178514" y="470058"/>
                  </a:lnTo>
                  <a:lnTo>
                    <a:pt x="252624" y="373187"/>
                  </a:lnTo>
                  <a:lnTo>
                    <a:pt x="291337" y="322786"/>
                  </a:lnTo>
                  <a:lnTo>
                    <a:pt x="307262" y="302555"/>
                  </a:lnTo>
                  <a:lnTo>
                    <a:pt x="313007" y="296195"/>
                  </a:lnTo>
                  <a:lnTo>
                    <a:pt x="339177" y="257918"/>
                  </a:lnTo>
                  <a:lnTo>
                    <a:pt x="353793" y="215442"/>
                  </a:lnTo>
                  <a:lnTo>
                    <a:pt x="357028" y="171005"/>
                  </a:lnTo>
                  <a:lnTo>
                    <a:pt x="349056" y="126843"/>
                  </a:lnTo>
                  <a:lnTo>
                    <a:pt x="330049" y="85193"/>
                  </a:lnTo>
                  <a:lnTo>
                    <a:pt x="300180" y="48291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2342388" y="2763647"/>
              <a:ext cx="160019" cy="160654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2263140" y="2702051"/>
              <a:ext cx="292100" cy="292100"/>
            </a:xfrm>
            <a:custGeom>
              <a:avLst/>
              <a:gdLst/>
              <a:ahLst/>
              <a:cxnLst/>
              <a:rect l="l" t="t" r="r" b="b"/>
              <a:pathLst>
                <a:path w="292100" h="292100">
                  <a:moveTo>
                    <a:pt x="145923" y="0"/>
                  </a:moveTo>
                  <a:lnTo>
                    <a:pt x="99779" y="7434"/>
                  </a:lnTo>
                  <a:lnTo>
                    <a:pt x="59719" y="28139"/>
                  </a:lnTo>
                  <a:lnTo>
                    <a:pt x="28139" y="59719"/>
                  </a:lnTo>
                  <a:lnTo>
                    <a:pt x="7434" y="99779"/>
                  </a:lnTo>
                  <a:lnTo>
                    <a:pt x="0" y="145923"/>
                  </a:lnTo>
                  <a:lnTo>
                    <a:pt x="7434" y="192066"/>
                  </a:lnTo>
                  <a:lnTo>
                    <a:pt x="28139" y="232126"/>
                  </a:lnTo>
                  <a:lnTo>
                    <a:pt x="59719" y="263706"/>
                  </a:lnTo>
                  <a:lnTo>
                    <a:pt x="99779" y="284411"/>
                  </a:lnTo>
                  <a:lnTo>
                    <a:pt x="145923" y="291846"/>
                  </a:lnTo>
                  <a:lnTo>
                    <a:pt x="192066" y="284411"/>
                  </a:lnTo>
                  <a:lnTo>
                    <a:pt x="232126" y="263706"/>
                  </a:lnTo>
                  <a:lnTo>
                    <a:pt x="263706" y="232126"/>
                  </a:lnTo>
                  <a:lnTo>
                    <a:pt x="284411" y="192066"/>
                  </a:lnTo>
                  <a:lnTo>
                    <a:pt x="291846" y="145923"/>
                  </a:lnTo>
                  <a:lnTo>
                    <a:pt x="284411" y="99779"/>
                  </a:lnTo>
                  <a:lnTo>
                    <a:pt x="263706" y="59719"/>
                  </a:lnTo>
                  <a:lnTo>
                    <a:pt x="232126" y="28139"/>
                  </a:lnTo>
                  <a:lnTo>
                    <a:pt x="192066" y="7434"/>
                  </a:lnTo>
                  <a:lnTo>
                    <a:pt x="14592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2350007" y="2692653"/>
            <a:ext cx="14160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1F1F1"/>
                </a:solidFill>
                <a:latin typeface="Carlito"/>
                <a:cs typeface="Carlito"/>
              </a:rPr>
              <a:t>1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316098" y="3133725"/>
            <a:ext cx="219075" cy="0"/>
          </a:xfrm>
          <a:custGeom>
            <a:avLst/>
            <a:gdLst/>
            <a:ahLst/>
            <a:cxnLst/>
            <a:rect l="l" t="t" r="r" b="b"/>
            <a:pathLst>
              <a:path w="219075" h="0">
                <a:moveTo>
                  <a:pt x="0" y="0"/>
                </a:moveTo>
                <a:lnTo>
                  <a:pt x="218694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2498705" y="3069717"/>
            <a:ext cx="348615" cy="0"/>
          </a:xfrm>
          <a:custGeom>
            <a:avLst/>
            <a:gdLst/>
            <a:ahLst/>
            <a:cxnLst/>
            <a:rect l="l" t="t" r="r" b="b"/>
            <a:pathLst>
              <a:path w="348615" h="0">
                <a:moveTo>
                  <a:pt x="0" y="0"/>
                </a:moveTo>
                <a:lnTo>
                  <a:pt x="348361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1" name="object 41"/>
          <p:cNvGrpSpPr/>
          <p:nvPr/>
        </p:nvGrpSpPr>
        <p:grpSpPr>
          <a:xfrm>
            <a:off x="12255245" y="2237232"/>
            <a:ext cx="612140" cy="776605"/>
            <a:chOff x="12255245" y="2237232"/>
            <a:chExt cx="612140" cy="776605"/>
          </a:xfrm>
        </p:grpSpPr>
        <p:sp>
          <p:nvSpPr>
            <p:cNvPr id="42" name="object 42"/>
            <p:cNvSpPr/>
            <p:nvPr/>
          </p:nvSpPr>
          <p:spPr>
            <a:xfrm>
              <a:off x="12569951" y="2410206"/>
              <a:ext cx="177546" cy="156210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2264770" y="2246757"/>
              <a:ext cx="577850" cy="577215"/>
            </a:xfrm>
            <a:custGeom>
              <a:avLst/>
              <a:gdLst/>
              <a:ahLst/>
              <a:cxnLst/>
              <a:rect l="l" t="t" r="r" b="b"/>
              <a:pathLst>
                <a:path w="577850" h="577214">
                  <a:moveTo>
                    <a:pt x="288798" y="0"/>
                  </a:moveTo>
                  <a:lnTo>
                    <a:pt x="241950" y="3775"/>
                  </a:lnTo>
                  <a:lnTo>
                    <a:pt x="197510" y="14706"/>
                  </a:lnTo>
                  <a:lnTo>
                    <a:pt x="156072" y="32198"/>
                  </a:lnTo>
                  <a:lnTo>
                    <a:pt x="118231" y="55656"/>
                  </a:lnTo>
                  <a:lnTo>
                    <a:pt x="84581" y="84486"/>
                  </a:lnTo>
                  <a:lnTo>
                    <a:pt x="55717" y="118094"/>
                  </a:lnTo>
                  <a:lnTo>
                    <a:pt x="32232" y="155886"/>
                  </a:lnTo>
                  <a:lnTo>
                    <a:pt x="14721" y="197266"/>
                  </a:lnTo>
                  <a:lnTo>
                    <a:pt x="3779" y="241641"/>
                  </a:lnTo>
                  <a:lnTo>
                    <a:pt x="0" y="288416"/>
                  </a:lnTo>
                  <a:lnTo>
                    <a:pt x="3779" y="335192"/>
                  </a:lnTo>
                  <a:lnTo>
                    <a:pt x="14721" y="379567"/>
                  </a:lnTo>
                  <a:lnTo>
                    <a:pt x="32232" y="420947"/>
                  </a:lnTo>
                  <a:lnTo>
                    <a:pt x="55717" y="458739"/>
                  </a:lnTo>
                  <a:lnTo>
                    <a:pt x="84582" y="492347"/>
                  </a:lnTo>
                  <a:lnTo>
                    <a:pt x="118231" y="521177"/>
                  </a:lnTo>
                  <a:lnTo>
                    <a:pt x="156072" y="544635"/>
                  </a:lnTo>
                  <a:lnTo>
                    <a:pt x="197510" y="562127"/>
                  </a:lnTo>
                  <a:lnTo>
                    <a:pt x="241950" y="573058"/>
                  </a:lnTo>
                  <a:lnTo>
                    <a:pt x="288798" y="576833"/>
                  </a:lnTo>
                  <a:lnTo>
                    <a:pt x="335645" y="573058"/>
                  </a:lnTo>
                  <a:lnTo>
                    <a:pt x="380085" y="562127"/>
                  </a:lnTo>
                  <a:lnTo>
                    <a:pt x="421523" y="544635"/>
                  </a:lnTo>
                  <a:lnTo>
                    <a:pt x="459364" y="521177"/>
                  </a:lnTo>
                  <a:lnTo>
                    <a:pt x="493014" y="492347"/>
                  </a:lnTo>
                  <a:lnTo>
                    <a:pt x="521878" y="458739"/>
                  </a:lnTo>
                  <a:lnTo>
                    <a:pt x="545363" y="420947"/>
                  </a:lnTo>
                  <a:lnTo>
                    <a:pt x="562874" y="379567"/>
                  </a:lnTo>
                  <a:lnTo>
                    <a:pt x="573816" y="335192"/>
                  </a:lnTo>
                  <a:lnTo>
                    <a:pt x="577596" y="288416"/>
                  </a:lnTo>
                  <a:lnTo>
                    <a:pt x="573816" y="241641"/>
                  </a:lnTo>
                  <a:lnTo>
                    <a:pt x="562874" y="197266"/>
                  </a:lnTo>
                  <a:lnTo>
                    <a:pt x="545363" y="155886"/>
                  </a:lnTo>
                  <a:lnTo>
                    <a:pt x="521878" y="118094"/>
                  </a:lnTo>
                  <a:lnTo>
                    <a:pt x="493013" y="84486"/>
                  </a:lnTo>
                  <a:lnTo>
                    <a:pt x="459364" y="55656"/>
                  </a:lnTo>
                  <a:lnTo>
                    <a:pt x="421523" y="32198"/>
                  </a:lnTo>
                  <a:lnTo>
                    <a:pt x="380085" y="14706"/>
                  </a:lnTo>
                  <a:lnTo>
                    <a:pt x="335645" y="3775"/>
                  </a:lnTo>
                  <a:lnTo>
                    <a:pt x="288798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2264770" y="2246757"/>
              <a:ext cx="577850" cy="577215"/>
            </a:xfrm>
            <a:custGeom>
              <a:avLst/>
              <a:gdLst/>
              <a:ahLst/>
              <a:cxnLst/>
              <a:rect l="l" t="t" r="r" b="b"/>
              <a:pathLst>
                <a:path w="577850" h="577214">
                  <a:moveTo>
                    <a:pt x="0" y="288416"/>
                  </a:moveTo>
                  <a:lnTo>
                    <a:pt x="3779" y="241641"/>
                  </a:lnTo>
                  <a:lnTo>
                    <a:pt x="14721" y="197266"/>
                  </a:lnTo>
                  <a:lnTo>
                    <a:pt x="32232" y="155886"/>
                  </a:lnTo>
                  <a:lnTo>
                    <a:pt x="55717" y="118094"/>
                  </a:lnTo>
                  <a:lnTo>
                    <a:pt x="84581" y="84486"/>
                  </a:lnTo>
                  <a:lnTo>
                    <a:pt x="118231" y="55656"/>
                  </a:lnTo>
                  <a:lnTo>
                    <a:pt x="156072" y="32198"/>
                  </a:lnTo>
                  <a:lnTo>
                    <a:pt x="197510" y="14706"/>
                  </a:lnTo>
                  <a:lnTo>
                    <a:pt x="241950" y="3775"/>
                  </a:lnTo>
                  <a:lnTo>
                    <a:pt x="288798" y="0"/>
                  </a:lnTo>
                  <a:lnTo>
                    <a:pt x="335645" y="3775"/>
                  </a:lnTo>
                  <a:lnTo>
                    <a:pt x="380085" y="14706"/>
                  </a:lnTo>
                  <a:lnTo>
                    <a:pt x="421523" y="32198"/>
                  </a:lnTo>
                  <a:lnTo>
                    <a:pt x="459364" y="55656"/>
                  </a:lnTo>
                  <a:lnTo>
                    <a:pt x="493013" y="84486"/>
                  </a:lnTo>
                  <a:lnTo>
                    <a:pt x="521878" y="118094"/>
                  </a:lnTo>
                  <a:lnTo>
                    <a:pt x="545363" y="155886"/>
                  </a:lnTo>
                  <a:lnTo>
                    <a:pt x="562874" y="197266"/>
                  </a:lnTo>
                  <a:lnTo>
                    <a:pt x="573816" y="241641"/>
                  </a:lnTo>
                  <a:lnTo>
                    <a:pt x="577596" y="288416"/>
                  </a:lnTo>
                  <a:lnTo>
                    <a:pt x="573816" y="335192"/>
                  </a:lnTo>
                  <a:lnTo>
                    <a:pt x="562874" y="379567"/>
                  </a:lnTo>
                  <a:lnTo>
                    <a:pt x="545363" y="420947"/>
                  </a:lnTo>
                  <a:lnTo>
                    <a:pt x="521878" y="458739"/>
                  </a:lnTo>
                  <a:lnTo>
                    <a:pt x="493014" y="492347"/>
                  </a:lnTo>
                  <a:lnTo>
                    <a:pt x="459364" y="521177"/>
                  </a:lnTo>
                  <a:lnTo>
                    <a:pt x="421523" y="544635"/>
                  </a:lnTo>
                  <a:lnTo>
                    <a:pt x="380085" y="562127"/>
                  </a:lnTo>
                  <a:lnTo>
                    <a:pt x="335645" y="573058"/>
                  </a:lnTo>
                  <a:lnTo>
                    <a:pt x="288798" y="576833"/>
                  </a:lnTo>
                  <a:lnTo>
                    <a:pt x="241950" y="573058"/>
                  </a:lnTo>
                  <a:lnTo>
                    <a:pt x="197510" y="562127"/>
                  </a:lnTo>
                  <a:lnTo>
                    <a:pt x="156072" y="544635"/>
                  </a:lnTo>
                  <a:lnTo>
                    <a:pt x="118231" y="521177"/>
                  </a:lnTo>
                  <a:lnTo>
                    <a:pt x="84582" y="492347"/>
                  </a:lnTo>
                  <a:lnTo>
                    <a:pt x="55717" y="458739"/>
                  </a:lnTo>
                  <a:lnTo>
                    <a:pt x="32232" y="420947"/>
                  </a:lnTo>
                  <a:lnTo>
                    <a:pt x="14721" y="379567"/>
                  </a:lnTo>
                  <a:lnTo>
                    <a:pt x="3779" y="335192"/>
                  </a:lnTo>
                  <a:lnTo>
                    <a:pt x="0" y="288416"/>
                  </a:lnTo>
                  <a:close/>
                </a:path>
              </a:pathLst>
            </a:custGeom>
            <a:ln w="1905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2328778" y="2310765"/>
              <a:ext cx="448945" cy="448945"/>
            </a:xfrm>
            <a:custGeom>
              <a:avLst/>
              <a:gdLst/>
              <a:ahLst/>
              <a:cxnLst/>
              <a:rect l="l" t="t" r="r" b="b"/>
              <a:pathLst>
                <a:path w="448945" h="448944">
                  <a:moveTo>
                    <a:pt x="224409" y="0"/>
                  </a:moveTo>
                  <a:lnTo>
                    <a:pt x="179178" y="4558"/>
                  </a:lnTo>
                  <a:lnTo>
                    <a:pt x="137052" y="17633"/>
                  </a:lnTo>
                  <a:lnTo>
                    <a:pt x="98933" y="38321"/>
                  </a:lnTo>
                  <a:lnTo>
                    <a:pt x="65722" y="65722"/>
                  </a:lnTo>
                  <a:lnTo>
                    <a:pt x="38321" y="98933"/>
                  </a:lnTo>
                  <a:lnTo>
                    <a:pt x="17633" y="137052"/>
                  </a:lnTo>
                  <a:lnTo>
                    <a:pt x="4558" y="179178"/>
                  </a:lnTo>
                  <a:lnTo>
                    <a:pt x="0" y="224409"/>
                  </a:lnTo>
                  <a:lnTo>
                    <a:pt x="4558" y="269639"/>
                  </a:lnTo>
                  <a:lnTo>
                    <a:pt x="17633" y="311765"/>
                  </a:lnTo>
                  <a:lnTo>
                    <a:pt x="38321" y="349884"/>
                  </a:lnTo>
                  <a:lnTo>
                    <a:pt x="65722" y="383095"/>
                  </a:lnTo>
                  <a:lnTo>
                    <a:pt x="98933" y="410496"/>
                  </a:lnTo>
                  <a:lnTo>
                    <a:pt x="137052" y="431184"/>
                  </a:lnTo>
                  <a:lnTo>
                    <a:pt x="179178" y="444259"/>
                  </a:lnTo>
                  <a:lnTo>
                    <a:pt x="224409" y="448818"/>
                  </a:lnTo>
                  <a:lnTo>
                    <a:pt x="269639" y="444259"/>
                  </a:lnTo>
                  <a:lnTo>
                    <a:pt x="311765" y="431184"/>
                  </a:lnTo>
                  <a:lnTo>
                    <a:pt x="349884" y="410496"/>
                  </a:lnTo>
                  <a:lnTo>
                    <a:pt x="383095" y="383095"/>
                  </a:lnTo>
                  <a:lnTo>
                    <a:pt x="410496" y="349884"/>
                  </a:lnTo>
                  <a:lnTo>
                    <a:pt x="431184" y="311765"/>
                  </a:lnTo>
                  <a:lnTo>
                    <a:pt x="444259" y="269639"/>
                  </a:lnTo>
                  <a:lnTo>
                    <a:pt x="448818" y="224409"/>
                  </a:lnTo>
                  <a:lnTo>
                    <a:pt x="444259" y="179178"/>
                  </a:lnTo>
                  <a:lnTo>
                    <a:pt x="431184" y="137052"/>
                  </a:lnTo>
                  <a:lnTo>
                    <a:pt x="410496" y="98933"/>
                  </a:lnTo>
                  <a:lnTo>
                    <a:pt x="383095" y="65722"/>
                  </a:lnTo>
                  <a:lnTo>
                    <a:pt x="349884" y="38321"/>
                  </a:lnTo>
                  <a:lnTo>
                    <a:pt x="311765" y="17633"/>
                  </a:lnTo>
                  <a:lnTo>
                    <a:pt x="269639" y="4558"/>
                  </a:lnTo>
                  <a:lnTo>
                    <a:pt x="224409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2328778" y="2310765"/>
              <a:ext cx="448945" cy="448945"/>
            </a:xfrm>
            <a:custGeom>
              <a:avLst/>
              <a:gdLst/>
              <a:ahLst/>
              <a:cxnLst/>
              <a:rect l="l" t="t" r="r" b="b"/>
              <a:pathLst>
                <a:path w="448945" h="448944">
                  <a:moveTo>
                    <a:pt x="0" y="224409"/>
                  </a:moveTo>
                  <a:lnTo>
                    <a:pt x="4558" y="179178"/>
                  </a:lnTo>
                  <a:lnTo>
                    <a:pt x="17633" y="137052"/>
                  </a:lnTo>
                  <a:lnTo>
                    <a:pt x="38321" y="98933"/>
                  </a:lnTo>
                  <a:lnTo>
                    <a:pt x="65722" y="65722"/>
                  </a:lnTo>
                  <a:lnTo>
                    <a:pt x="98933" y="38321"/>
                  </a:lnTo>
                  <a:lnTo>
                    <a:pt x="137052" y="17633"/>
                  </a:lnTo>
                  <a:lnTo>
                    <a:pt x="179178" y="4558"/>
                  </a:lnTo>
                  <a:lnTo>
                    <a:pt x="224409" y="0"/>
                  </a:lnTo>
                  <a:lnTo>
                    <a:pt x="269639" y="4558"/>
                  </a:lnTo>
                  <a:lnTo>
                    <a:pt x="311765" y="17633"/>
                  </a:lnTo>
                  <a:lnTo>
                    <a:pt x="349884" y="38321"/>
                  </a:lnTo>
                  <a:lnTo>
                    <a:pt x="383095" y="65722"/>
                  </a:lnTo>
                  <a:lnTo>
                    <a:pt x="410496" y="98933"/>
                  </a:lnTo>
                  <a:lnTo>
                    <a:pt x="431184" y="137052"/>
                  </a:lnTo>
                  <a:lnTo>
                    <a:pt x="444259" y="179178"/>
                  </a:lnTo>
                  <a:lnTo>
                    <a:pt x="448818" y="224409"/>
                  </a:lnTo>
                  <a:lnTo>
                    <a:pt x="444259" y="269639"/>
                  </a:lnTo>
                  <a:lnTo>
                    <a:pt x="431184" y="311765"/>
                  </a:lnTo>
                  <a:lnTo>
                    <a:pt x="410496" y="349884"/>
                  </a:lnTo>
                  <a:lnTo>
                    <a:pt x="383095" y="383095"/>
                  </a:lnTo>
                  <a:lnTo>
                    <a:pt x="349884" y="410496"/>
                  </a:lnTo>
                  <a:lnTo>
                    <a:pt x="311765" y="431184"/>
                  </a:lnTo>
                  <a:lnTo>
                    <a:pt x="269639" y="444259"/>
                  </a:lnTo>
                  <a:lnTo>
                    <a:pt x="224409" y="448818"/>
                  </a:lnTo>
                  <a:lnTo>
                    <a:pt x="179178" y="444259"/>
                  </a:lnTo>
                  <a:lnTo>
                    <a:pt x="137052" y="431184"/>
                  </a:lnTo>
                  <a:lnTo>
                    <a:pt x="98933" y="410496"/>
                  </a:lnTo>
                  <a:lnTo>
                    <a:pt x="65722" y="383095"/>
                  </a:lnTo>
                  <a:lnTo>
                    <a:pt x="38321" y="349884"/>
                  </a:lnTo>
                  <a:lnTo>
                    <a:pt x="17633" y="311765"/>
                  </a:lnTo>
                  <a:lnTo>
                    <a:pt x="4558" y="269639"/>
                  </a:lnTo>
                  <a:lnTo>
                    <a:pt x="0" y="224409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2401168" y="2391537"/>
              <a:ext cx="304165" cy="287655"/>
            </a:xfrm>
            <a:custGeom>
              <a:avLst/>
              <a:gdLst/>
              <a:ahLst/>
              <a:cxnLst/>
              <a:rect l="l" t="t" r="r" b="b"/>
              <a:pathLst>
                <a:path w="304165" h="287655">
                  <a:moveTo>
                    <a:pt x="152019" y="0"/>
                  </a:moveTo>
                  <a:lnTo>
                    <a:pt x="103973" y="7318"/>
                  </a:lnTo>
                  <a:lnTo>
                    <a:pt x="62243" y="27700"/>
                  </a:lnTo>
                  <a:lnTo>
                    <a:pt x="29333" y="58786"/>
                  </a:lnTo>
                  <a:lnTo>
                    <a:pt x="7751" y="98218"/>
                  </a:lnTo>
                  <a:lnTo>
                    <a:pt x="0" y="143637"/>
                  </a:lnTo>
                  <a:lnTo>
                    <a:pt x="7751" y="189055"/>
                  </a:lnTo>
                  <a:lnTo>
                    <a:pt x="29333" y="228487"/>
                  </a:lnTo>
                  <a:lnTo>
                    <a:pt x="62243" y="259573"/>
                  </a:lnTo>
                  <a:lnTo>
                    <a:pt x="103973" y="279955"/>
                  </a:lnTo>
                  <a:lnTo>
                    <a:pt x="152019" y="287274"/>
                  </a:lnTo>
                  <a:lnTo>
                    <a:pt x="200064" y="279955"/>
                  </a:lnTo>
                  <a:lnTo>
                    <a:pt x="241794" y="259573"/>
                  </a:lnTo>
                  <a:lnTo>
                    <a:pt x="274704" y="228487"/>
                  </a:lnTo>
                  <a:lnTo>
                    <a:pt x="296286" y="189055"/>
                  </a:lnTo>
                  <a:lnTo>
                    <a:pt x="304037" y="143637"/>
                  </a:lnTo>
                  <a:lnTo>
                    <a:pt x="296286" y="98218"/>
                  </a:lnTo>
                  <a:lnTo>
                    <a:pt x="274704" y="58786"/>
                  </a:lnTo>
                  <a:lnTo>
                    <a:pt x="241794" y="27700"/>
                  </a:lnTo>
                  <a:lnTo>
                    <a:pt x="200064" y="7318"/>
                  </a:lnTo>
                  <a:lnTo>
                    <a:pt x="152019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2401168" y="2391537"/>
              <a:ext cx="304165" cy="287655"/>
            </a:xfrm>
            <a:custGeom>
              <a:avLst/>
              <a:gdLst/>
              <a:ahLst/>
              <a:cxnLst/>
              <a:rect l="l" t="t" r="r" b="b"/>
              <a:pathLst>
                <a:path w="304165" h="287655">
                  <a:moveTo>
                    <a:pt x="0" y="143637"/>
                  </a:moveTo>
                  <a:lnTo>
                    <a:pt x="7751" y="98218"/>
                  </a:lnTo>
                  <a:lnTo>
                    <a:pt x="29333" y="58786"/>
                  </a:lnTo>
                  <a:lnTo>
                    <a:pt x="62243" y="27700"/>
                  </a:lnTo>
                  <a:lnTo>
                    <a:pt x="103973" y="7318"/>
                  </a:lnTo>
                  <a:lnTo>
                    <a:pt x="152019" y="0"/>
                  </a:lnTo>
                  <a:lnTo>
                    <a:pt x="200064" y="7318"/>
                  </a:lnTo>
                  <a:lnTo>
                    <a:pt x="241794" y="27700"/>
                  </a:lnTo>
                  <a:lnTo>
                    <a:pt x="274704" y="58786"/>
                  </a:lnTo>
                  <a:lnTo>
                    <a:pt x="296286" y="98218"/>
                  </a:lnTo>
                  <a:lnTo>
                    <a:pt x="304037" y="143637"/>
                  </a:lnTo>
                  <a:lnTo>
                    <a:pt x="296286" y="189055"/>
                  </a:lnTo>
                  <a:lnTo>
                    <a:pt x="274704" y="228487"/>
                  </a:lnTo>
                  <a:lnTo>
                    <a:pt x="241794" y="259573"/>
                  </a:lnTo>
                  <a:lnTo>
                    <a:pt x="200064" y="279955"/>
                  </a:lnTo>
                  <a:lnTo>
                    <a:pt x="152019" y="287274"/>
                  </a:lnTo>
                  <a:lnTo>
                    <a:pt x="103973" y="279955"/>
                  </a:lnTo>
                  <a:lnTo>
                    <a:pt x="62243" y="259573"/>
                  </a:lnTo>
                  <a:lnTo>
                    <a:pt x="29333" y="228487"/>
                  </a:lnTo>
                  <a:lnTo>
                    <a:pt x="7751" y="189055"/>
                  </a:lnTo>
                  <a:lnTo>
                    <a:pt x="0" y="143637"/>
                  </a:lnTo>
                  <a:close/>
                </a:path>
              </a:pathLst>
            </a:custGeom>
            <a:ln w="1905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2455381" y="2520315"/>
              <a:ext cx="402590" cy="483870"/>
            </a:xfrm>
            <a:custGeom>
              <a:avLst/>
              <a:gdLst/>
              <a:ahLst/>
              <a:cxnLst/>
              <a:rect l="l" t="t" r="r" b="b"/>
              <a:pathLst>
                <a:path w="402590" h="483869">
                  <a:moveTo>
                    <a:pt x="54117" y="299338"/>
                  </a:moveTo>
                  <a:lnTo>
                    <a:pt x="27701" y="324231"/>
                  </a:lnTo>
                  <a:lnTo>
                    <a:pt x="8915" y="346192"/>
                  </a:lnTo>
                  <a:lnTo>
                    <a:pt x="0" y="372856"/>
                  </a:lnTo>
                  <a:lnTo>
                    <a:pt x="966" y="401401"/>
                  </a:lnTo>
                  <a:lnTo>
                    <a:pt x="11826" y="429006"/>
                  </a:lnTo>
                  <a:lnTo>
                    <a:pt x="54117" y="483870"/>
                  </a:lnTo>
                  <a:lnTo>
                    <a:pt x="375935" y="483870"/>
                  </a:lnTo>
                  <a:lnTo>
                    <a:pt x="389701" y="374142"/>
                  </a:lnTo>
                  <a:lnTo>
                    <a:pt x="54117" y="374142"/>
                  </a:lnTo>
                  <a:lnTo>
                    <a:pt x="54117" y="299338"/>
                  </a:lnTo>
                  <a:close/>
                </a:path>
                <a:path w="402590" h="483869">
                  <a:moveTo>
                    <a:pt x="101488" y="0"/>
                  </a:moveTo>
                  <a:lnTo>
                    <a:pt x="82996" y="3506"/>
                  </a:lnTo>
                  <a:lnTo>
                    <a:pt x="67945" y="13096"/>
                  </a:lnTo>
                  <a:lnTo>
                    <a:pt x="57822" y="27378"/>
                  </a:lnTo>
                  <a:lnTo>
                    <a:pt x="54117" y="44958"/>
                  </a:lnTo>
                  <a:lnTo>
                    <a:pt x="54117" y="374142"/>
                  </a:lnTo>
                  <a:lnTo>
                    <a:pt x="389701" y="374142"/>
                  </a:lnTo>
                  <a:lnTo>
                    <a:pt x="402224" y="274320"/>
                  </a:lnTo>
                  <a:lnTo>
                    <a:pt x="376346" y="226671"/>
                  </a:lnTo>
                  <a:lnTo>
                    <a:pt x="148986" y="199517"/>
                  </a:lnTo>
                  <a:lnTo>
                    <a:pt x="148986" y="44958"/>
                  </a:lnTo>
                  <a:lnTo>
                    <a:pt x="145280" y="27378"/>
                  </a:lnTo>
                  <a:lnTo>
                    <a:pt x="135143" y="13096"/>
                  </a:lnTo>
                  <a:lnTo>
                    <a:pt x="120054" y="3506"/>
                  </a:lnTo>
                  <a:lnTo>
                    <a:pt x="101488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2455381" y="2520315"/>
              <a:ext cx="402590" cy="483870"/>
            </a:xfrm>
            <a:custGeom>
              <a:avLst/>
              <a:gdLst/>
              <a:ahLst/>
              <a:cxnLst/>
              <a:rect l="l" t="t" r="r" b="b"/>
              <a:pathLst>
                <a:path w="402590" h="483869">
                  <a:moveTo>
                    <a:pt x="54117" y="299338"/>
                  </a:moveTo>
                  <a:lnTo>
                    <a:pt x="38846" y="313729"/>
                  </a:lnTo>
                  <a:lnTo>
                    <a:pt x="31003" y="321119"/>
                  </a:lnTo>
                  <a:lnTo>
                    <a:pt x="28114" y="323842"/>
                  </a:lnTo>
                  <a:lnTo>
                    <a:pt x="27701" y="324231"/>
                  </a:lnTo>
                  <a:lnTo>
                    <a:pt x="8915" y="346192"/>
                  </a:lnTo>
                  <a:lnTo>
                    <a:pt x="0" y="372856"/>
                  </a:lnTo>
                  <a:lnTo>
                    <a:pt x="966" y="401401"/>
                  </a:lnTo>
                  <a:lnTo>
                    <a:pt x="11826" y="429006"/>
                  </a:lnTo>
                  <a:lnTo>
                    <a:pt x="36276" y="460724"/>
                  </a:lnTo>
                  <a:lnTo>
                    <a:pt x="48831" y="477012"/>
                  </a:lnTo>
                  <a:lnTo>
                    <a:pt x="53457" y="483012"/>
                  </a:lnTo>
                  <a:lnTo>
                    <a:pt x="54117" y="483870"/>
                  </a:lnTo>
                  <a:lnTo>
                    <a:pt x="240168" y="483870"/>
                  </a:lnTo>
                  <a:lnTo>
                    <a:pt x="335708" y="483870"/>
                  </a:lnTo>
                  <a:lnTo>
                    <a:pt x="370907" y="483870"/>
                  </a:lnTo>
                  <a:lnTo>
                    <a:pt x="375935" y="483870"/>
                  </a:lnTo>
                  <a:lnTo>
                    <a:pt x="391134" y="362723"/>
                  </a:lnTo>
                  <a:lnTo>
                    <a:pt x="398938" y="300513"/>
                  </a:lnTo>
                  <a:lnTo>
                    <a:pt x="401814" y="277594"/>
                  </a:lnTo>
                  <a:lnTo>
                    <a:pt x="402224" y="274320"/>
                  </a:lnTo>
                  <a:lnTo>
                    <a:pt x="376346" y="226671"/>
                  </a:lnTo>
                  <a:lnTo>
                    <a:pt x="235837" y="207928"/>
                  </a:lnTo>
                  <a:lnTo>
                    <a:pt x="174720" y="202009"/>
                  </a:lnTo>
                  <a:lnTo>
                    <a:pt x="152203" y="199828"/>
                  </a:lnTo>
                  <a:lnTo>
                    <a:pt x="148986" y="199517"/>
                  </a:lnTo>
                  <a:lnTo>
                    <a:pt x="148986" y="110162"/>
                  </a:lnTo>
                  <a:lnTo>
                    <a:pt x="148986" y="64277"/>
                  </a:lnTo>
                  <a:lnTo>
                    <a:pt x="148986" y="47372"/>
                  </a:lnTo>
                  <a:lnTo>
                    <a:pt x="148986" y="44958"/>
                  </a:lnTo>
                  <a:lnTo>
                    <a:pt x="145280" y="27378"/>
                  </a:lnTo>
                  <a:lnTo>
                    <a:pt x="135143" y="13096"/>
                  </a:lnTo>
                  <a:lnTo>
                    <a:pt x="120054" y="3506"/>
                  </a:lnTo>
                  <a:lnTo>
                    <a:pt x="101488" y="0"/>
                  </a:lnTo>
                  <a:lnTo>
                    <a:pt x="82996" y="3506"/>
                  </a:lnTo>
                  <a:lnTo>
                    <a:pt x="67945" y="13096"/>
                  </a:lnTo>
                  <a:lnTo>
                    <a:pt x="57822" y="27378"/>
                  </a:lnTo>
                  <a:lnTo>
                    <a:pt x="54117" y="44958"/>
                  </a:lnTo>
                  <a:lnTo>
                    <a:pt x="54117" y="235267"/>
                  </a:lnTo>
                  <a:lnTo>
                    <a:pt x="54117" y="332994"/>
                  </a:lnTo>
                  <a:lnTo>
                    <a:pt x="54117" y="368998"/>
                  </a:lnTo>
                  <a:lnTo>
                    <a:pt x="54117" y="374142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2401550" y="2250947"/>
              <a:ext cx="373380" cy="500380"/>
            </a:xfrm>
            <a:custGeom>
              <a:avLst/>
              <a:gdLst/>
              <a:ahLst/>
              <a:cxnLst/>
              <a:rect l="l" t="t" r="r" b="b"/>
              <a:pathLst>
                <a:path w="373379" h="500380">
                  <a:moveTo>
                    <a:pt x="38100" y="450342"/>
                  </a:moveTo>
                  <a:lnTo>
                    <a:pt x="36601" y="431088"/>
                  </a:lnTo>
                  <a:lnTo>
                    <a:pt x="32524" y="415340"/>
                  </a:lnTo>
                  <a:lnTo>
                    <a:pt x="26466" y="404723"/>
                  </a:lnTo>
                  <a:lnTo>
                    <a:pt x="19050" y="400812"/>
                  </a:lnTo>
                  <a:lnTo>
                    <a:pt x="11620" y="404723"/>
                  </a:lnTo>
                  <a:lnTo>
                    <a:pt x="5562" y="415340"/>
                  </a:lnTo>
                  <a:lnTo>
                    <a:pt x="1485" y="431088"/>
                  </a:lnTo>
                  <a:lnTo>
                    <a:pt x="0" y="450342"/>
                  </a:lnTo>
                  <a:lnTo>
                    <a:pt x="1485" y="469607"/>
                  </a:lnTo>
                  <a:lnTo>
                    <a:pt x="5562" y="485355"/>
                  </a:lnTo>
                  <a:lnTo>
                    <a:pt x="11620" y="495973"/>
                  </a:lnTo>
                  <a:lnTo>
                    <a:pt x="19050" y="499872"/>
                  </a:lnTo>
                  <a:lnTo>
                    <a:pt x="26466" y="495973"/>
                  </a:lnTo>
                  <a:lnTo>
                    <a:pt x="32524" y="485355"/>
                  </a:lnTo>
                  <a:lnTo>
                    <a:pt x="36601" y="469607"/>
                  </a:lnTo>
                  <a:lnTo>
                    <a:pt x="38100" y="450342"/>
                  </a:lnTo>
                  <a:close/>
                </a:path>
                <a:path w="373379" h="500380">
                  <a:moveTo>
                    <a:pt x="74676" y="99822"/>
                  </a:moveTo>
                  <a:lnTo>
                    <a:pt x="72212" y="87655"/>
                  </a:lnTo>
                  <a:lnTo>
                    <a:pt x="65532" y="77724"/>
                  </a:lnTo>
                  <a:lnTo>
                    <a:pt x="55600" y="71043"/>
                  </a:lnTo>
                  <a:lnTo>
                    <a:pt x="43434" y="68580"/>
                  </a:lnTo>
                  <a:lnTo>
                    <a:pt x="31254" y="71043"/>
                  </a:lnTo>
                  <a:lnTo>
                    <a:pt x="21336" y="77724"/>
                  </a:lnTo>
                  <a:lnTo>
                    <a:pt x="14643" y="87655"/>
                  </a:lnTo>
                  <a:lnTo>
                    <a:pt x="12192" y="99822"/>
                  </a:lnTo>
                  <a:lnTo>
                    <a:pt x="14643" y="112001"/>
                  </a:lnTo>
                  <a:lnTo>
                    <a:pt x="21336" y="121920"/>
                  </a:lnTo>
                  <a:lnTo>
                    <a:pt x="31254" y="128612"/>
                  </a:lnTo>
                  <a:lnTo>
                    <a:pt x="43434" y="131064"/>
                  </a:lnTo>
                  <a:lnTo>
                    <a:pt x="55600" y="128612"/>
                  </a:lnTo>
                  <a:lnTo>
                    <a:pt x="65532" y="121932"/>
                  </a:lnTo>
                  <a:lnTo>
                    <a:pt x="72212" y="112001"/>
                  </a:lnTo>
                  <a:lnTo>
                    <a:pt x="74676" y="99822"/>
                  </a:lnTo>
                  <a:close/>
                </a:path>
                <a:path w="373379" h="500380">
                  <a:moveTo>
                    <a:pt x="312420" y="31242"/>
                  </a:moveTo>
                  <a:lnTo>
                    <a:pt x="309956" y="19075"/>
                  </a:lnTo>
                  <a:lnTo>
                    <a:pt x="303276" y="9156"/>
                  </a:lnTo>
                  <a:lnTo>
                    <a:pt x="293344" y="2463"/>
                  </a:lnTo>
                  <a:lnTo>
                    <a:pt x="281178" y="0"/>
                  </a:lnTo>
                  <a:lnTo>
                    <a:pt x="268998" y="2463"/>
                  </a:lnTo>
                  <a:lnTo>
                    <a:pt x="259080" y="9144"/>
                  </a:lnTo>
                  <a:lnTo>
                    <a:pt x="252387" y="19075"/>
                  </a:lnTo>
                  <a:lnTo>
                    <a:pt x="249936" y="31242"/>
                  </a:lnTo>
                  <a:lnTo>
                    <a:pt x="252387" y="43421"/>
                  </a:lnTo>
                  <a:lnTo>
                    <a:pt x="259080" y="53340"/>
                  </a:lnTo>
                  <a:lnTo>
                    <a:pt x="268998" y="60032"/>
                  </a:lnTo>
                  <a:lnTo>
                    <a:pt x="281178" y="62484"/>
                  </a:lnTo>
                  <a:lnTo>
                    <a:pt x="293344" y="60032"/>
                  </a:lnTo>
                  <a:lnTo>
                    <a:pt x="303276" y="53340"/>
                  </a:lnTo>
                  <a:lnTo>
                    <a:pt x="309956" y="43421"/>
                  </a:lnTo>
                  <a:lnTo>
                    <a:pt x="312420" y="31242"/>
                  </a:lnTo>
                  <a:close/>
                </a:path>
                <a:path w="373379" h="500380">
                  <a:moveTo>
                    <a:pt x="322326" y="331470"/>
                  </a:moveTo>
                  <a:lnTo>
                    <a:pt x="318909" y="307479"/>
                  </a:lnTo>
                  <a:lnTo>
                    <a:pt x="309600" y="287858"/>
                  </a:lnTo>
                  <a:lnTo>
                    <a:pt x="295795" y="274612"/>
                  </a:lnTo>
                  <a:lnTo>
                    <a:pt x="278892" y="269748"/>
                  </a:lnTo>
                  <a:lnTo>
                    <a:pt x="261975" y="274612"/>
                  </a:lnTo>
                  <a:lnTo>
                    <a:pt x="248170" y="287845"/>
                  </a:lnTo>
                  <a:lnTo>
                    <a:pt x="238861" y="307467"/>
                  </a:lnTo>
                  <a:lnTo>
                    <a:pt x="235458" y="331470"/>
                  </a:lnTo>
                  <a:lnTo>
                    <a:pt x="238861" y="355473"/>
                  </a:lnTo>
                  <a:lnTo>
                    <a:pt x="248170" y="375094"/>
                  </a:lnTo>
                  <a:lnTo>
                    <a:pt x="261975" y="388340"/>
                  </a:lnTo>
                  <a:lnTo>
                    <a:pt x="278892" y="393192"/>
                  </a:lnTo>
                  <a:lnTo>
                    <a:pt x="295795" y="388340"/>
                  </a:lnTo>
                  <a:lnTo>
                    <a:pt x="309600" y="375094"/>
                  </a:lnTo>
                  <a:lnTo>
                    <a:pt x="318909" y="355473"/>
                  </a:lnTo>
                  <a:lnTo>
                    <a:pt x="322326" y="331470"/>
                  </a:lnTo>
                  <a:close/>
                </a:path>
                <a:path w="373379" h="500380">
                  <a:moveTo>
                    <a:pt x="373380" y="273558"/>
                  </a:moveTo>
                  <a:lnTo>
                    <a:pt x="370916" y="261391"/>
                  </a:lnTo>
                  <a:lnTo>
                    <a:pt x="364236" y="251460"/>
                  </a:lnTo>
                  <a:lnTo>
                    <a:pt x="354304" y="244779"/>
                  </a:lnTo>
                  <a:lnTo>
                    <a:pt x="342138" y="242316"/>
                  </a:lnTo>
                  <a:lnTo>
                    <a:pt x="329958" y="244779"/>
                  </a:lnTo>
                  <a:lnTo>
                    <a:pt x="320040" y="251460"/>
                  </a:lnTo>
                  <a:lnTo>
                    <a:pt x="313347" y="261391"/>
                  </a:lnTo>
                  <a:lnTo>
                    <a:pt x="310896" y="273558"/>
                  </a:lnTo>
                  <a:lnTo>
                    <a:pt x="313347" y="285737"/>
                  </a:lnTo>
                  <a:lnTo>
                    <a:pt x="320040" y="295656"/>
                  </a:lnTo>
                  <a:lnTo>
                    <a:pt x="329958" y="302348"/>
                  </a:lnTo>
                  <a:lnTo>
                    <a:pt x="342138" y="304800"/>
                  </a:lnTo>
                  <a:lnTo>
                    <a:pt x="354304" y="302348"/>
                  </a:lnTo>
                  <a:lnTo>
                    <a:pt x="364236" y="295656"/>
                  </a:lnTo>
                  <a:lnTo>
                    <a:pt x="370916" y="285737"/>
                  </a:lnTo>
                  <a:lnTo>
                    <a:pt x="373380" y="273558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2" name="object 52"/>
          <p:cNvGrpSpPr/>
          <p:nvPr/>
        </p:nvGrpSpPr>
        <p:grpSpPr>
          <a:xfrm>
            <a:off x="5209032" y="2290572"/>
            <a:ext cx="738505" cy="822960"/>
            <a:chOff x="5209032" y="2290572"/>
            <a:chExt cx="738505" cy="822960"/>
          </a:xfrm>
        </p:grpSpPr>
        <p:sp>
          <p:nvSpPr>
            <p:cNvPr id="53" name="object 53"/>
            <p:cNvSpPr/>
            <p:nvPr/>
          </p:nvSpPr>
          <p:spPr>
            <a:xfrm>
              <a:off x="5498592" y="2988563"/>
              <a:ext cx="190500" cy="124968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5580126" y="2571750"/>
              <a:ext cx="25400" cy="542290"/>
            </a:xfrm>
            <a:custGeom>
              <a:avLst/>
              <a:gdLst/>
              <a:ahLst/>
              <a:cxnLst/>
              <a:rect l="l" t="t" r="r" b="b"/>
              <a:pathLst>
                <a:path w="25400" h="542289">
                  <a:moveTo>
                    <a:pt x="20065" y="0"/>
                  </a:moveTo>
                  <a:lnTo>
                    <a:pt x="6223" y="0"/>
                  </a:lnTo>
                  <a:lnTo>
                    <a:pt x="0" y="4825"/>
                  </a:lnTo>
                  <a:lnTo>
                    <a:pt x="0" y="536955"/>
                  </a:lnTo>
                  <a:lnTo>
                    <a:pt x="6223" y="541782"/>
                  </a:lnTo>
                  <a:lnTo>
                    <a:pt x="20065" y="541782"/>
                  </a:lnTo>
                  <a:lnTo>
                    <a:pt x="25146" y="536955"/>
                  </a:lnTo>
                  <a:lnTo>
                    <a:pt x="25146" y="482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5785104" y="2844545"/>
              <a:ext cx="125730" cy="191262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5644134" y="2650236"/>
              <a:ext cx="266700" cy="300990"/>
            </a:xfrm>
            <a:custGeom>
              <a:avLst/>
              <a:gdLst/>
              <a:ahLst/>
              <a:cxnLst/>
              <a:rect l="l" t="t" r="r" b="b"/>
              <a:pathLst>
                <a:path w="266700" h="300989">
                  <a:moveTo>
                    <a:pt x="19050" y="0"/>
                  </a:moveTo>
                  <a:lnTo>
                    <a:pt x="5968" y="0"/>
                  </a:lnTo>
                  <a:lnTo>
                    <a:pt x="0" y="5968"/>
                  </a:lnTo>
                  <a:lnTo>
                    <a:pt x="0" y="192024"/>
                  </a:lnTo>
                  <a:lnTo>
                    <a:pt x="5770" y="239535"/>
                  </a:lnTo>
                  <a:lnTo>
                    <a:pt x="22923" y="273605"/>
                  </a:lnTo>
                  <a:lnTo>
                    <a:pt x="51220" y="294126"/>
                  </a:lnTo>
                  <a:lnTo>
                    <a:pt x="90424" y="300989"/>
                  </a:lnTo>
                  <a:lnTo>
                    <a:pt x="260730" y="300989"/>
                  </a:lnTo>
                  <a:lnTo>
                    <a:pt x="266700" y="296290"/>
                  </a:lnTo>
                  <a:lnTo>
                    <a:pt x="266700" y="283210"/>
                  </a:lnTo>
                  <a:lnTo>
                    <a:pt x="260730" y="277240"/>
                  </a:lnTo>
                  <a:lnTo>
                    <a:pt x="90424" y="277240"/>
                  </a:lnTo>
                  <a:lnTo>
                    <a:pt x="60450" y="272409"/>
                  </a:lnTo>
                  <a:lnTo>
                    <a:pt x="39703" y="257254"/>
                  </a:lnTo>
                  <a:lnTo>
                    <a:pt x="27648" y="230788"/>
                  </a:lnTo>
                  <a:lnTo>
                    <a:pt x="23749" y="192024"/>
                  </a:lnTo>
                  <a:lnTo>
                    <a:pt x="23749" y="59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5270754" y="2844545"/>
              <a:ext cx="124968" cy="191262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5270754" y="2650236"/>
              <a:ext cx="266700" cy="300990"/>
            </a:xfrm>
            <a:custGeom>
              <a:avLst/>
              <a:gdLst/>
              <a:ahLst/>
              <a:cxnLst/>
              <a:rect l="l" t="t" r="r" b="b"/>
              <a:pathLst>
                <a:path w="266700" h="300989">
                  <a:moveTo>
                    <a:pt x="260731" y="0"/>
                  </a:moveTo>
                  <a:lnTo>
                    <a:pt x="247650" y="0"/>
                  </a:lnTo>
                  <a:lnTo>
                    <a:pt x="242824" y="5968"/>
                  </a:lnTo>
                  <a:lnTo>
                    <a:pt x="242824" y="192024"/>
                  </a:lnTo>
                  <a:lnTo>
                    <a:pt x="238942" y="230788"/>
                  </a:lnTo>
                  <a:lnTo>
                    <a:pt x="226917" y="257254"/>
                  </a:lnTo>
                  <a:lnTo>
                    <a:pt x="206176" y="272409"/>
                  </a:lnTo>
                  <a:lnTo>
                    <a:pt x="176149" y="277240"/>
                  </a:lnTo>
                  <a:lnTo>
                    <a:pt x="5969" y="277240"/>
                  </a:lnTo>
                  <a:lnTo>
                    <a:pt x="0" y="283210"/>
                  </a:lnTo>
                  <a:lnTo>
                    <a:pt x="0" y="296290"/>
                  </a:lnTo>
                  <a:lnTo>
                    <a:pt x="5969" y="300989"/>
                  </a:lnTo>
                  <a:lnTo>
                    <a:pt x="176149" y="300989"/>
                  </a:lnTo>
                  <a:lnTo>
                    <a:pt x="215425" y="294126"/>
                  </a:lnTo>
                  <a:lnTo>
                    <a:pt x="243760" y="273605"/>
                  </a:lnTo>
                  <a:lnTo>
                    <a:pt x="260927" y="239535"/>
                  </a:lnTo>
                  <a:lnTo>
                    <a:pt x="266700" y="192024"/>
                  </a:lnTo>
                  <a:lnTo>
                    <a:pt x="266700" y="5968"/>
                  </a:lnTo>
                  <a:lnTo>
                    <a:pt x="2607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5209032" y="2290572"/>
              <a:ext cx="738505" cy="501015"/>
            </a:xfrm>
            <a:custGeom>
              <a:avLst/>
              <a:gdLst/>
              <a:ahLst/>
              <a:cxnLst/>
              <a:rect l="l" t="t" r="r" b="b"/>
              <a:pathLst>
                <a:path w="738504" h="501014">
                  <a:moveTo>
                    <a:pt x="393064" y="0"/>
                  </a:moveTo>
                  <a:lnTo>
                    <a:pt x="345982" y="4821"/>
                  </a:lnTo>
                  <a:lnTo>
                    <a:pt x="301982" y="18758"/>
                  </a:lnTo>
                  <a:lnTo>
                    <a:pt x="262159" y="41020"/>
                  </a:lnTo>
                  <a:lnTo>
                    <a:pt x="227607" y="70818"/>
                  </a:lnTo>
                  <a:lnTo>
                    <a:pt x="199419" y="107362"/>
                  </a:lnTo>
                  <a:lnTo>
                    <a:pt x="178688" y="149860"/>
                  </a:lnTo>
                  <a:lnTo>
                    <a:pt x="175005" y="149860"/>
                  </a:lnTo>
                  <a:lnTo>
                    <a:pt x="128572" y="156119"/>
                  </a:lnTo>
                  <a:lnTo>
                    <a:pt x="86792" y="173773"/>
                  </a:lnTo>
                  <a:lnTo>
                    <a:pt x="51355" y="201136"/>
                  </a:lnTo>
                  <a:lnTo>
                    <a:pt x="23951" y="236521"/>
                  </a:lnTo>
                  <a:lnTo>
                    <a:pt x="6269" y="278241"/>
                  </a:lnTo>
                  <a:lnTo>
                    <a:pt x="0" y="324612"/>
                  </a:lnTo>
                  <a:lnTo>
                    <a:pt x="6269" y="371517"/>
                  </a:lnTo>
                  <a:lnTo>
                    <a:pt x="23951" y="413596"/>
                  </a:lnTo>
                  <a:lnTo>
                    <a:pt x="51355" y="449199"/>
                  </a:lnTo>
                  <a:lnTo>
                    <a:pt x="86792" y="476673"/>
                  </a:lnTo>
                  <a:lnTo>
                    <a:pt x="128572" y="494368"/>
                  </a:lnTo>
                  <a:lnTo>
                    <a:pt x="175005" y="500633"/>
                  </a:lnTo>
                  <a:lnTo>
                    <a:pt x="233425" y="500633"/>
                  </a:lnTo>
                  <a:lnTo>
                    <a:pt x="239394" y="494664"/>
                  </a:lnTo>
                  <a:lnTo>
                    <a:pt x="239394" y="481583"/>
                  </a:lnTo>
                  <a:lnTo>
                    <a:pt x="233425" y="476885"/>
                  </a:lnTo>
                  <a:lnTo>
                    <a:pt x="175005" y="476885"/>
                  </a:lnTo>
                  <a:lnTo>
                    <a:pt x="127296" y="469156"/>
                  </a:lnTo>
                  <a:lnTo>
                    <a:pt x="85817" y="447607"/>
                  </a:lnTo>
                  <a:lnTo>
                    <a:pt x="53079" y="414696"/>
                  </a:lnTo>
                  <a:lnTo>
                    <a:pt x="31595" y="372879"/>
                  </a:lnTo>
                  <a:lnTo>
                    <a:pt x="23875" y="324612"/>
                  </a:lnTo>
                  <a:lnTo>
                    <a:pt x="31595" y="276964"/>
                  </a:lnTo>
                  <a:lnTo>
                    <a:pt x="53079" y="235523"/>
                  </a:lnTo>
                  <a:lnTo>
                    <a:pt x="85817" y="202804"/>
                  </a:lnTo>
                  <a:lnTo>
                    <a:pt x="127296" y="181327"/>
                  </a:lnTo>
                  <a:lnTo>
                    <a:pt x="175005" y="173608"/>
                  </a:lnTo>
                  <a:lnTo>
                    <a:pt x="190500" y="173608"/>
                  </a:lnTo>
                  <a:lnTo>
                    <a:pt x="196468" y="170052"/>
                  </a:lnTo>
                  <a:lnTo>
                    <a:pt x="219954" y="118196"/>
                  </a:lnTo>
                  <a:lnTo>
                    <a:pt x="252540" y="79024"/>
                  </a:lnTo>
                  <a:lnTo>
                    <a:pt x="293549" y="49270"/>
                  </a:lnTo>
                  <a:lnTo>
                    <a:pt x="341039" y="30368"/>
                  </a:lnTo>
                  <a:lnTo>
                    <a:pt x="393064" y="23749"/>
                  </a:lnTo>
                  <a:lnTo>
                    <a:pt x="439575" y="29083"/>
                  </a:lnTo>
                  <a:lnTo>
                    <a:pt x="482381" y="44282"/>
                  </a:lnTo>
                  <a:lnTo>
                    <a:pt x="520254" y="68136"/>
                  </a:lnTo>
                  <a:lnTo>
                    <a:pt x="551962" y="99436"/>
                  </a:lnTo>
                  <a:lnTo>
                    <a:pt x="576274" y="136975"/>
                  </a:lnTo>
                  <a:lnTo>
                    <a:pt x="591960" y="179543"/>
                  </a:lnTo>
                  <a:lnTo>
                    <a:pt x="597788" y="225932"/>
                  </a:lnTo>
                  <a:lnTo>
                    <a:pt x="599058" y="231901"/>
                  </a:lnTo>
                  <a:lnTo>
                    <a:pt x="602614" y="236600"/>
                  </a:lnTo>
                  <a:lnTo>
                    <a:pt x="608583" y="237870"/>
                  </a:lnTo>
                  <a:lnTo>
                    <a:pt x="650744" y="250908"/>
                  </a:lnTo>
                  <a:lnTo>
                    <a:pt x="684307" y="277209"/>
                  </a:lnTo>
                  <a:lnTo>
                    <a:pt x="706489" y="313559"/>
                  </a:lnTo>
                  <a:lnTo>
                    <a:pt x="714501" y="356742"/>
                  </a:lnTo>
                  <a:lnTo>
                    <a:pt x="705086" y="403107"/>
                  </a:lnTo>
                  <a:lnTo>
                    <a:pt x="679370" y="441340"/>
                  </a:lnTo>
                  <a:lnTo>
                    <a:pt x="641153" y="467310"/>
                  </a:lnTo>
                  <a:lnTo>
                    <a:pt x="594232" y="476885"/>
                  </a:lnTo>
                  <a:lnTo>
                    <a:pt x="544194" y="476885"/>
                  </a:lnTo>
                  <a:lnTo>
                    <a:pt x="539495" y="481583"/>
                  </a:lnTo>
                  <a:lnTo>
                    <a:pt x="539495" y="494664"/>
                  </a:lnTo>
                  <a:lnTo>
                    <a:pt x="544194" y="500633"/>
                  </a:lnTo>
                  <a:lnTo>
                    <a:pt x="594232" y="500633"/>
                  </a:lnTo>
                  <a:lnTo>
                    <a:pt x="639899" y="493313"/>
                  </a:lnTo>
                  <a:lnTo>
                    <a:pt x="679481" y="472917"/>
                  </a:lnTo>
                  <a:lnTo>
                    <a:pt x="710645" y="441792"/>
                  </a:lnTo>
                  <a:lnTo>
                    <a:pt x="731055" y="402285"/>
                  </a:lnTo>
                  <a:lnTo>
                    <a:pt x="738377" y="356742"/>
                  </a:lnTo>
                  <a:lnTo>
                    <a:pt x="729517" y="307383"/>
                  </a:lnTo>
                  <a:lnTo>
                    <a:pt x="705024" y="265049"/>
                  </a:lnTo>
                  <a:lnTo>
                    <a:pt x="668029" y="233191"/>
                  </a:lnTo>
                  <a:lnTo>
                    <a:pt x="621664" y="215264"/>
                  </a:lnTo>
                  <a:lnTo>
                    <a:pt x="613134" y="165871"/>
                  </a:lnTo>
                  <a:lnTo>
                    <a:pt x="594472" y="120548"/>
                  </a:lnTo>
                  <a:lnTo>
                    <a:pt x="566934" y="80580"/>
                  </a:lnTo>
                  <a:lnTo>
                    <a:pt x="531771" y="47256"/>
                  </a:lnTo>
                  <a:lnTo>
                    <a:pt x="490236" y="21860"/>
                  </a:lnTo>
                  <a:lnTo>
                    <a:pt x="443583" y="5679"/>
                  </a:lnTo>
                  <a:lnTo>
                    <a:pt x="39306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0" name="object 60"/>
          <p:cNvGrpSpPr/>
          <p:nvPr/>
        </p:nvGrpSpPr>
        <p:grpSpPr>
          <a:xfrm>
            <a:off x="8690229" y="2411729"/>
            <a:ext cx="750570" cy="548005"/>
            <a:chOff x="8690229" y="2411729"/>
            <a:chExt cx="750570" cy="548005"/>
          </a:xfrm>
        </p:grpSpPr>
        <p:sp>
          <p:nvSpPr>
            <p:cNvPr id="61" name="object 61"/>
            <p:cNvSpPr/>
            <p:nvPr/>
          </p:nvSpPr>
          <p:spPr>
            <a:xfrm>
              <a:off x="8999220" y="2537459"/>
              <a:ext cx="240791" cy="64769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8690229" y="2461259"/>
              <a:ext cx="748665" cy="498475"/>
            </a:xfrm>
            <a:custGeom>
              <a:avLst/>
              <a:gdLst/>
              <a:ahLst/>
              <a:cxnLst/>
              <a:rect l="l" t="t" r="r" b="b"/>
              <a:pathLst>
                <a:path w="748665" h="498475">
                  <a:moveTo>
                    <a:pt x="748665" y="379603"/>
                  </a:moveTo>
                  <a:lnTo>
                    <a:pt x="741057" y="339039"/>
                  </a:lnTo>
                  <a:lnTo>
                    <a:pt x="720229" y="304660"/>
                  </a:lnTo>
                  <a:lnTo>
                    <a:pt x="689127" y="279222"/>
                  </a:lnTo>
                  <a:lnTo>
                    <a:pt x="650748" y="265430"/>
                  </a:lnTo>
                  <a:lnTo>
                    <a:pt x="645909" y="234708"/>
                  </a:lnTo>
                  <a:lnTo>
                    <a:pt x="636727" y="205511"/>
                  </a:lnTo>
                  <a:lnTo>
                    <a:pt x="623189" y="178054"/>
                  </a:lnTo>
                  <a:lnTo>
                    <a:pt x="605282" y="152527"/>
                  </a:lnTo>
                  <a:lnTo>
                    <a:pt x="600583" y="146685"/>
                  </a:lnTo>
                  <a:lnTo>
                    <a:pt x="593598" y="146685"/>
                  </a:lnTo>
                  <a:lnTo>
                    <a:pt x="588899" y="150241"/>
                  </a:lnTo>
                  <a:lnTo>
                    <a:pt x="583057" y="154813"/>
                  </a:lnTo>
                  <a:lnTo>
                    <a:pt x="583057" y="161798"/>
                  </a:lnTo>
                  <a:lnTo>
                    <a:pt x="586613" y="166497"/>
                  </a:lnTo>
                  <a:lnTo>
                    <a:pt x="603656" y="191160"/>
                  </a:lnTo>
                  <a:lnTo>
                    <a:pt x="616331" y="217766"/>
                  </a:lnTo>
                  <a:lnTo>
                    <a:pt x="624611" y="246100"/>
                  </a:lnTo>
                  <a:lnTo>
                    <a:pt x="628396" y="275005"/>
                  </a:lnTo>
                  <a:lnTo>
                    <a:pt x="628396" y="281432"/>
                  </a:lnTo>
                  <a:lnTo>
                    <a:pt x="627291" y="301663"/>
                  </a:lnTo>
                  <a:lnTo>
                    <a:pt x="623989" y="321652"/>
                  </a:lnTo>
                  <a:lnTo>
                    <a:pt x="618477" y="341172"/>
                  </a:lnTo>
                  <a:lnTo>
                    <a:pt x="608457" y="365887"/>
                  </a:lnTo>
                  <a:lnTo>
                    <a:pt x="610743" y="372872"/>
                  </a:lnTo>
                  <a:lnTo>
                    <a:pt x="616712" y="375285"/>
                  </a:lnTo>
                  <a:lnTo>
                    <a:pt x="618998" y="376428"/>
                  </a:lnTo>
                  <a:lnTo>
                    <a:pt x="626110" y="376428"/>
                  </a:lnTo>
                  <a:lnTo>
                    <a:pt x="630809" y="374142"/>
                  </a:lnTo>
                  <a:lnTo>
                    <a:pt x="631952" y="369443"/>
                  </a:lnTo>
                  <a:lnTo>
                    <a:pt x="640524" y="348576"/>
                  </a:lnTo>
                  <a:lnTo>
                    <a:pt x="646772" y="326732"/>
                  </a:lnTo>
                  <a:lnTo>
                    <a:pt x="650595" y="304241"/>
                  </a:lnTo>
                  <a:lnTo>
                    <a:pt x="651344" y="290995"/>
                  </a:lnTo>
                  <a:lnTo>
                    <a:pt x="672680" y="296760"/>
                  </a:lnTo>
                  <a:lnTo>
                    <a:pt x="700087" y="317017"/>
                  </a:lnTo>
                  <a:lnTo>
                    <a:pt x="718527" y="345579"/>
                  </a:lnTo>
                  <a:lnTo>
                    <a:pt x="725297" y="379603"/>
                  </a:lnTo>
                  <a:lnTo>
                    <a:pt x="723569" y="398348"/>
                  </a:lnTo>
                  <a:lnTo>
                    <a:pt x="698500" y="445897"/>
                  </a:lnTo>
                  <a:lnTo>
                    <a:pt x="650811" y="471944"/>
                  </a:lnTo>
                  <a:lnTo>
                    <a:pt x="411607" y="475107"/>
                  </a:lnTo>
                  <a:lnTo>
                    <a:pt x="181991" y="475107"/>
                  </a:lnTo>
                  <a:lnTo>
                    <a:pt x="121602" y="463283"/>
                  </a:lnTo>
                  <a:lnTo>
                    <a:pt x="69977" y="429641"/>
                  </a:lnTo>
                  <a:lnTo>
                    <a:pt x="35280" y="378142"/>
                  </a:lnTo>
                  <a:lnTo>
                    <a:pt x="23368" y="317881"/>
                  </a:lnTo>
                  <a:lnTo>
                    <a:pt x="30899" y="267296"/>
                  </a:lnTo>
                  <a:lnTo>
                    <a:pt x="53086" y="223431"/>
                  </a:lnTo>
                  <a:lnTo>
                    <a:pt x="87249" y="188785"/>
                  </a:lnTo>
                  <a:lnTo>
                    <a:pt x="130683" y="165887"/>
                  </a:lnTo>
                  <a:lnTo>
                    <a:pt x="180721" y="157226"/>
                  </a:lnTo>
                  <a:lnTo>
                    <a:pt x="192405" y="157226"/>
                  </a:lnTo>
                  <a:lnTo>
                    <a:pt x="199390" y="158369"/>
                  </a:lnTo>
                  <a:lnTo>
                    <a:pt x="202946" y="158369"/>
                  </a:lnTo>
                  <a:lnTo>
                    <a:pt x="206375" y="157226"/>
                  </a:lnTo>
                  <a:lnTo>
                    <a:pt x="211074" y="152527"/>
                  </a:lnTo>
                  <a:lnTo>
                    <a:pt x="212217" y="149098"/>
                  </a:lnTo>
                  <a:lnTo>
                    <a:pt x="212217" y="145542"/>
                  </a:lnTo>
                  <a:lnTo>
                    <a:pt x="211074" y="142113"/>
                  </a:lnTo>
                  <a:lnTo>
                    <a:pt x="211188" y="133858"/>
                  </a:lnTo>
                  <a:lnTo>
                    <a:pt x="219405" y="91948"/>
                  </a:lnTo>
                  <a:lnTo>
                    <a:pt x="242570" y="55880"/>
                  </a:lnTo>
                  <a:lnTo>
                    <a:pt x="278574" y="31711"/>
                  </a:lnTo>
                  <a:lnTo>
                    <a:pt x="320675" y="23241"/>
                  </a:lnTo>
                  <a:lnTo>
                    <a:pt x="353618" y="28092"/>
                  </a:lnTo>
                  <a:lnTo>
                    <a:pt x="383070" y="41884"/>
                  </a:lnTo>
                  <a:lnTo>
                    <a:pt x="407263" y="63538"/>
                  </a:lnTo>
                  <a:lnTo>
                    <a:pt x="424434" y="91986"/>
                  </a:lnTo>
                  <a:lnTo>
                    <a:pt x="425704" y="96647"/>
                  </a:lnTo>
                  <a:lnTo>
                    <a:pt x="430276" y="98933"/>
                  </a:lnTo>
                  <a:lnTo>
                    <a:pt x="441960" y="98933"/>
                  </a:lnTo>
                  <a:lnTo>
                    <a:pt x="462749" y="100037"/>
                  </a:lnTo>
                  <a:lnTo>
                    <a:pt x="482981" y="103314"/>
                  </a:lnTo>
                  <a:lnTo>
                    <a:pt x="502539" y="108800"/>
                  </a:lnTo>
                  <a:lnTo>
                    <a:pt x="527050" y="118745"/>
                  </a:lnTo>
                  <a:lnTo>
                    <a:pt x="534162" y="116459"/>
                  </a:lnTo>
                  <a:lnTo>
                    <a:pt x="536448" y="110617"/>
                  </a:lnTo>
                  <a:lnTo>
                    <a:pt x="539877" y="104775"/>
                  </a:lnTo>
                  <a:lnTo>
                    <a:pt x="537591" y="97790"/>
                  </a:lnTo>
                  <a:lnTo>
                    <a:pt x="488188" y="80225"/>
                  </a:lnTo>
                  <a:lnTo>
                    <a:pt x="441960" y="75692"/>
                  </a:lnTo>
                  <a:lnTo>
                    <a:pt x="421068" y="44208"/>
                  </a:lnTo>
                  <a:lnTo>
                    <a:pt x="396240" y="23241"/>
                  </a:lnTo>
                  <a:lnTo>
                    <a:pt x="392836" y="20370"/>
                  </a:lnTo>
                  <a:lnTo>
                    <a:pt x="359117" y="5283"/>
                  </a:lnTo>
                  <a:lnTo>
                    <a:pt x="321818" y="0"/>
                  </a:lnTo>
                  <a:lnTo>
                    <a:pt x="320675" y="0"/>
                  </a:lnTo>
                  <a:lnTo>
                    <a:pt x="269519" y="10629"/>
                  </a:lnTo>
                  <a:lnTo>
                    <a:pt x="226187" y="39624"/>
                  </a:lnTo>
                  <a:lnTo>
                    <a:pt x="197789" y="83223"/>
                  </a:lnTo>
                  <a:lnTo>
                    <a:pt x="187706" y="133858"/>
                  </a:lnTo>
                  <a:lnTo>
                    <a:pt x="180721" y="133858"/>
                  </a:lnTo>
                  <a:lnTo>
                    <a:pt x="132461" y="140893"/>
                  </a:lnTo>
                  <a:lnTo>
                    <a:pt x="89077" y="159613"/>
                  </a:lnTo>
                  <a:lnTo>
                    <a:pt x="52349" y="188353"/>
                  </a:lnTo>
                  <a:lnTo>
                    <a:pt x="24066" y="225412"/>
                  </a:lnTo>
                  <a:lnTo>
                    <a:pt x="6019" y="269151"/>
                  </a:lnTo>
                  <a:lnTo>
                    <a:pt x="0" y="317881"/>
                  </a:lnTo>
                  <a:lnTo>
                    <a:pt x="3619" y="353301"/>
                  </a:lnTo>
                  <a:lnTo>
                    <a:pt x="31013" y="418414"/>
                  </a:lnTo>
                  <a:lnTo>
                    <a:pt x="81762" y="468350"/>
                  </a:lnTo>
                  <a:lnTo>
                    <a:pt x="146659" y="494906"/>
                  </a:lnTo>
                  <a:lnTo>
                    <a:pt x="181991" y="498348"/>
                  </a:lnTo>
                  <a:lnTo>
                    <a:pt x="411607" y="498348"/>
                  </a:lnTo>
                  <a:lnTo>
                    <a:pt x="633222" y="497205"/>
                  </a:lnTo>
                  <a:lnTo>
                    <a:pt x="677087" y="488035"/>
                  </a:lnTo>
                  <a:lnTo>
                    <a:pt x="699363" y="475107"/>
                  </a:lnTo>
                  <a:lnTo>
                    <a:pt x="714883" y="462280"/>
                  </a:lnTo>
                  <a:lnTo>
                    <a:pt x="729475" y="444461"/>
                  </a:lnTo>
                  <a:lnTo>
                    <a:pt x="740054" y="424421"/>
                  </a:lnTo>
                  <a:lnTo>
                    <a:pt x="746493" y="402653"/>
                  </a:lnTo>
                  <a:lnTo>
                    <a:pt x="748665" y="379603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9109710" y="2411729"/>
              <a:ext cx="330835" cy="322580"/>
            </a:xfrm>
            <a:custGeom>
              <a:avLst/>
              <a:gdLst/>
              <a:ahLst/>
              <a:cxnLst/>
              <a:rect l="l" t="t" r="r" b="b"/>
              <a:pathLst>
                <a:path w="330834" h="322580">
                  <a:moveTo>
                    <a:pt x="321310" y="0"/>
                  </a:moveTo>
                  <a:lnTo>
                    <a:pt x="314325" y="0"/>
                  </a:lnTo>
                  <a:lnTo>
                    <a:pt x="0" y="307086"/>
                  </a:lnTo>
                  <a:lnTo>
                    <a:pt x="0" y="314198"/>
                  </a:lnTo>
                  <a:lnTo>
                    <a:pt x="6985" y="321183"/>
                  </a:lnTo>
                  <a:lnTo>
                    <a:pt x="9398" y="322325"/>
                  </a:lnTo>
                  <a:lnTo>
                    <a:pt x="15240" y="322325"/>
                  </a:lnTo>
                  <a:lnTo>
                    <a:pt x="18669" y="321183"/>
                  </a:lnTo>
                  <a:lnTo>
                    <a:pt x="330708" y="16383"/>
                  </a:lnTo>
                  <a:lnTo>
                    <a:pt x="330708" y="9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9000744" y="2645663"/>
              <a:ext cx="192024" cy="190500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66" name="object 6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3158" y="3786632"/>
            <a:ext cx="74168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Local</a:t>
            </a:r>
            <a:r>
              <a:rPr dirty="0" sz="1600" spc="-8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ISP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89371" y="3786632"/>
            <a:ext cx="90487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Network</a:t>
            </a:r>
            <a:r>
              <a:rPr dirty="0" sz="16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14438" y="3786632"/>
            <a:ext cx="13652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B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56523" y="3786632"/>
            <a:ext cx="13398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88704" y="3786632"/>
            <a:ext cx="15113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42219" y="3786632"/>
            <a:ext cx="12509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84814" y="3786632"/>
            <a:ext cx="11938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F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244851" y="2798826"/>
            <a:ext cx="918844" cy="796290"/>
            <a:chOff x="2244851" y="2798826"/>
            <a:chExt cx="918844" cy="796290"/>
          </a:xfrm>
        </p:grpSpPr>
        <p:sp>
          <p:nvSpPr>
            <p:cNvPr id="10" name="object 10"/>
            <p:cNvSpPr/>
            <p:nvPr/>
          </p:nvSpPr>
          <p:spPr>
            <a:xfrm>
              <a:off x="2254376" y="2808351"/>
              <a:ext cx="899794" cy="441959"/>
            </a:xfrm>
            <a:custGeom>
              <a:avLst/>
              <a:gdLst/>
              <a:ahLst/>
              <a:cxnLst/>
              <a:rect l="l" t="t" r="r" b="b"/>
              <a:pathLst>
                <a:path w="899794" h="441960">
                  <a:moveTo>
                    <a:pt x="849503" y="237109"/>
                  </a:moveTo>
                  <a:lnTo>
                    <a:pt x="899795" y="186816"/>
                  </a:lnTo>
                  <a:lnTo>
                    <a:pt x="899160" y="186182"/>
                  </a:lnTo>
                  <a:lnTo>
                    <a:pt x="898525" y="185547"/>
                  </a:lnTo>
                  <a:lnTo>
                    <a:pt x="863351" y="152714"/>
                  </a:lnTo>
                  <a:lnTo>
                    <a:pt x="827081" y="123699"/>
                  </a:lnTo>
                  <a:lnTo>
                    <a:pt x="789253" y="97737"/>
                  </a:lnTo>
                  <a:lnTo>
                    <a:pt x="750038" y="74830"/>
                  </a:lnTo>
                  <a:lnTo>
                    <a:pt x="709612" y="54977"/>
                  </a:lnTo>
                  <a:lnTo>
                    <a:pt x="668147" y="38178"/>
                  </a:lnTo>
                  <a:lnTo>
                    <a:pt x="625815" y="24434"/>
                  </a:lnTo>
                  <a:lnTo>
                    <a:pt x="582791" y="13744"/>
                  </a:lnTo>
                  <a:lnTo>
                    <a:pt x="539247" y="6108"/>
                  </a:lnTo>
                  <a:lnTo>
                    <a:pt x="495357" y="1527"/>
                  </a:lnTo>
                  <a:lnTo>
                    <a:pt x="451294" y="0"/>
                  </a:lnTo>
                  <a:lnTo>
                    <a:pt x="407231" y="1527"/>
                  </a:lnTo>
                  <a:lnTo>
                    <a:pt x="363341" y="6108"/>
                  </a:lnTo>
                  <a:lnTo>
                    <a:pt x="319797" y="13744"/>
                  </a:lnTo>
                  <a:lnTo>
                    <a:pt x="276773" y="24434"/>
                  </a:lnTo>
                  <a:lnTo>
                    <a:pt x="234441" y="38178"/>
                  </a:lnTo>
                  <a:lnTo>
                    <a:pt x="192976" y="54977"/>
                  </a:lnTo>
                  <a:lnTo>
                    <a:pt x="152550" y="74830"/>
                  </a:lnTo>
                  <a:lnTo>
                    <a:pt x="113335" y="97737"/>
                  </a:lnTo>
                  <a:lnTo>
                    <a:pt x="75507" y="123699"/>
                  </a:lnTo>
                  <a:lnTo>
                    <a:pt x="39237" y="152714"/>
                  </a:lnTo>
                  <a:lnTo>
                    <a:pt x="4699" y="184785"/>
                  </a:lnTo>
                  <a:lnTo>
                    <a:pt x="0" y="190119"/>
                  </a:lnTo>
                  <a:lnTo>
                    <a:pt x="52324" y="243077"/>
                  </a:lnTo>
                </a:path>
                <a:path w="899794" h="441960">
                  <a:moveTo>
                    <a:pt x="430530" y="101600"/>
                  </a:moveTo>
                  <a:lnTo>
                    <a:pt x="477980" y="102257"/>
                  </a:lnTo>
                  <a:lnTo>
                    <a:pt x="525206" y="107078"/>
                  </a:lnTo>
                  <a:lnTo>
                    <a:pt x="571905" y="116089"/>
                  </a:lnTo>
                  <a:lnTo>
                    <a:pt x="617776" y="129316"/>
                  </a:lnTo>
                  <a:lnTo>
                    <a:pt x="662516" y="146786"/>
                  </a:lnTo>
                  <a:lnTo>
                    <a:pt x="705823" y="168527"/>
                  </a:lnTo>
                  <a:lnTo>
                    <a:pt x="747395" y="194563"/>
                  </a:lnTo>
                </a:path>
                <a:path w="899794" h="441960">
                  <a:moveTo>
                    <a:pt x="278892" y="128777"/>
                  </a:moveTo>
                  <a:lnTo>
                    <a:pt x="306478" y="120270"/>
                  </a:lnTo>
                  <a:lnTo>
                    <a:pt x="334518" y="113395"/>
                  </a:lnTo>
                  <a:lnTo>
                    <a:pt x="362938" y="108114"/>
                  </a:lnTo>
                  <a:lnTo>
                    <a:pt x="391668" y="104394"/>
                  </a:lnTo>
                </a:path>
                <a:path w="899794" h="441960">
                  <a:moveTo>
                    <a:pt x="146431" y="196214"/>
                  </a:moveTo>
                  <a:lnTo>
                    <a:pt x="167195" y="182356"/>
                  </a:lnTo>
                  <a:lnTo>
                    <a:pt x="188626" y="169640"/>
                  </a:lnTo>
                  <a:lnTo>
                    <a:pt x="210581" y="157924"/>
                  </a:lnTo>
                  <a:lnTo>
                    <a:pt x="232918" y="147065"/>
                  </a:lnTo>
                </a:path>
                <a:path w="899794" h="441960">
                  <a:moveTo>
                    <a:pt x="688213" y="276351"/>
                  </a:moveTo>
                  <a:lnTo>
                    <a:pt x="648384" y="252400"/>
                  </a:lnTo>
                  <a:lnTo>
                    <a:pt x="606567" y="233140"/>
                  </a:lnTo>
                  <a:lnTo>
                    <a:pt x="563250" y="218594"/>
                  </a:lnTo>
                  <a:lnTo>
                    <a:pt x="518922" y="208787"/>
                  </a:lnTo>
                </a:path>
                <a:path w="899794" h="441960">
                  <a:moveTo>
                    <a:pt x="518922" y="293370"/>
                  </a:moveTo>
                  <a:lnTo>
                    <a:pt x="556313" y="303393"/>
                  </a:lnTo>
                  <a:lnTo>
                    <a:pt x="592597" y="317642"/>
                  </a:lnTo>
                  <a:lnTo>
                    <a:pt x="627381" y="336107"/>
                  </a:lnTo>
                  <a:lnTo>
                    <a:pt x="660273" y="358775"/>
                  </a:lnTo>
                </a:path>
                <a:path w="899794" h="441960">
                  <a:moveTo>
                    <a:pt x="251460" y="348488"/>
                  </a:moveTo>
                  <a:lnTo>
                    <a:pt x="282642" y="328852"/>
                  </a:lnTo>
                  <a:lnTo>
                    <a:pt x="315277" y="312943"/>
                  </a:lnTo>
                  <a:lnTo>
                    <a:pt x="349150" y="300678"/>
                  </a:lnTo>
                  <a:lnTo>
                    <a:pt x="384048" y="291973"/>
                  </a:lnTo>
                </a:path>
                <a:path w="899794" h="441960">
                  <a:moveTo>
                    <a:pt x="391414" y="206501"/>
                  </a:moveTo>
                  <a:lnTo>
                    <a:pt x="346465" y="214677"/>
                  </a:lnTo>
                  <a:lnTo>
                    <a:pt x="302244" y="227520"/>
                  </a:lnTo>
                  <a:lnTo>
                    <a:pt x="259236" y="245221"/>
                  </a:lnTo>
                  <a:lnTo>
                    <a:pt x="217931" y="267970"/>
                  </a:lnTo>
                </a:path>
                <a:path w="899794" h="441960">
                  <a:moveTo>
                    <a:pt x="383159" y="388747"/>
                  </a:moveTo>
                  <a:lnTo>
                    <a:pt x="356689" y="397577"/>
                  </a:lnTo>
                  <a:lnTo>
                    <a:pt x="331136" y="409289"/>
                  </a:lnTo>
                  <a:lnTo>
                    <a:pt x="306703" y="424001"/>
                  </a:lnTo>
                  <a:lnTo>
                    <a:pt x="283591" y="441833"/>
                  </a:lnTo>
                </a:path>
                <a:path w="899794" h="441960">
                  <a:moveTo>
                    <a:pt x="612521" y="441833"/>
                  </a:moveTo>
                  <a:lnTo>
                    <a:pt x="590877" y="424826"/>
                  </a:lnTo>
                  <a:lnTo>
                    <a:pt x="567959" y="410559"/>
                  </a:lnTo>
                  <a:lnTo>
                    <a:pt x="543923" y="399006"/>
                  </a:lnTo>
                  <a:lnTo>
                    <a:pt x="518922" y="390144"/>
                  </a:lnTo>
                </a:path>
              </a:pathLst>
            </a:custGeom>
            <a:ln w="1905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268854" y="2987421"/>
              <a:ext cx="870585" cy="598170"/>
            </a:xfrm>
            <a:custGeom>
              <a:avLst/>
              <a:gdLst/>
              <a:ahLst/>
              <a:cxnLst/>
              <a:rect l="l" t="t" r="r" b="b"/>
              <a:pathLst>
                <a:path w="870585" h="598170">
                  <a:moveTo>
                    <a:pt x="609092" y="411988"/>
                  </a:moveTo>
                  <a:lnTo>
                    <a:pt x="587756" y="401319"/>
                  </a:lnTo>
                  <a:lnTo>
                    <a:pt x="582320" y="397242"/>
                  </a:lnTo>
                  <a:lnTo>
                    <a:pt x="579135" y="391461"/>
                  </a:lnTo>
                  <a:lnTo>
                    <a:pt x="578451" y="384800"/>
                  </a:lnTo>
                  <a:lnTo>
                    <a:pt x="580517" y="378078"/>
                  </a:lnTo>
                  <a:lnTo>
                    <a:pt x="752982" y="50164"/>
                  </a:lnTo>
                  <a:lnTo>
                    <a:pt x="756961" y="45086"/>
                  </a:lnTo>
                  <a:lnTo>
                    <a:pt x="762523" y="42021"/>
                  </a:lnTo>
                  <a:lnTo>
                    <a:pt x="768967" y="41217"/>
                  </a:lnTo>
                  <a:lnTo>
                    <a:pt x="775588" y="42925"/>
                  </a:lnTo>
                  <a:lnTo>
                    <a:pt x="780712" y="46874"/>
                  </a:lnTo>
                  <a:lnTo>
                    <a:pt x="784002" y="52324"/>
                  </a:lnTo>
                  <a:lnTo>
                    <a:pt x="785054" y="58535"/>
                  </a:lnTo>
                  <a:lnTo>
                    <a:pt x="783463" y="64769"/>
                  </a:lnTo>
                  <a:lnTo>
                    <a:pt x="632206" y="403351"/>
                  </a:lnTo>
                  <a:lnTo>
                    <a:pt x="627772" y="408898"/>
                  </a:lnTo>
                  <a:lnTo>
                    <a:pt x="621887" y="412384"/>
                  </a:lnTo>
                  <a:lnTo>
                    <a:pt x="615382" y="413513"/>
                  </a:lnTo>
                  <a:lnTo>
                    <a:pt x="609092" y="411988"/>
                  </a:lnTo>
                  <a:close/>
                </a:path>
                <a:path w="870585" h="598170">
                  <a:moveTo>
                    <a:pt x="262255" y="411988"/>
                  </a:moveTo>
                  <a:lnTo>
                    <a:pt x="283463" y="401319"/>
                  </a:lnTo>
                  <a:lnTo>
                    <a:pt x="288901" y="397242"/>
                  </a:lnTo>
                  <a:lnTo>
                    <a:pt x="292100" y="391461"/>
                  </a:lnTo>
                  <a:lnTo>
                    <a:pt x="292822" y="384800"/>
                  </a:lnTo>
                  <a:lnTo>
                    <a:pt x="290830" y="378078"/>
                  </a:lnTo>
                  <a:lnTo>
                    <a:pt x="118999" y="50164"/>
                  </a:lnTo>
                  <a:lnTo>
                    <a:pt x="115020" y="45086"/>
                  </a:lnTo>
                  <a:lnTo>
                    <a:pt x="109458" y="42021"/>
                  </a:lnTo>
                  <a:lnTo>
                    <a:pt x="103014" y="41217"/>
                  </a:lnTo>
                  <a:lnTo>
                    <a:pt x="96393" y="42925"/>
                  </a:lnTo>
                  <a:lnTo>
                    <a:pt x="91269" y="46874"/>
                  </a:lnTo>
                  <a:lnTo>
                    <a:pt x="87979" y="52324"/>
                  </a:lnTo>
                  <a:lnTo>
                    <a:pt x="86927" y="58535"/>
                  </a:lnTo>
                  <a:lnTo>
                    <a:pt x="88518" y="64769"/>
                  </a:lnTo>
                  <a:lnTo>
                    <a:pt x="239775" y="403351"/>
                  </a:lnTo>
                  <a:lnTo>
                    <a:pt x="243734" y="408898"/>
                  </a:lnTo>
                  <a:lnTo>
                    <a:pt x="249253" y="412384"/>
                  </a:lnTo>
                  <a:lnTo>
                    <a:pt x="255652" y="413513"/>
                  </a:lnTo>
                  <a:lnTo>
                    <a:pt x="262255" y="411988"/>
                  </a:lnTo>
                  <a:close/>
                </a:path>
                <a:path w="870585" h="598170">
                  <a:moveTo>
                    <a:pt x="447547" y="403732"/>
                  </a:moveTo>
                  <a:lnTo>
                    <a:pt x="423671" y="403732"/>
                  </a:lnTo>
                  <a:lnTo>
                    <a:pt x="414274" y="403732"/>
                  </a:lnTo>
                  <a:lnTo>
                    <a:pt x="406400" y="395731"/>
                  </a:lnTo>
                  <a:lnTo>
                    <a:pt x="407034" y="386461"/>
                  </a:lnTo>
                  <a:lnTo>
                    <a:pt x="418972" y="16637"/>
                  </a:lnTo>
                  <a:lnTo>
                    <a:pt x="418972" y="7365"/>
                  </a:lnTo>
                  <a:lnTo>
                    <a:pt x="426974" y="0"/>
                  </a:lnTo>
                  <a:lnTo>
                    <a:pt x="435609" y="0"/>
                  </a:lnTo>
                  <a:lnTo>
                    <a:pt x="444881" y="0"/>
                  </a:lnTo>
                  <a:lnTo>
                    <a:pt x="452246" y="7365"/>
                  </a:lnTo>
                  <a:lnTo>
                    <a:pt x="452246" y="16637"/>
                  </a:lnTo>
                  <a:lnTo>
                    <a:pt x="464184" y="386461"/>
                  </a:lnTo>
                  <a:lnTo>
                    <a:pt x="464819" y="395731"/>
                  </a:lnTo>
                  <a:lnTo>
                    <a:pt x="456945" y="403732"/>
                  </a:lnTo>
                  <a:lnTo>
                    <a:pt x="447547" y="403732"/>
                  </a:lnTo>
                  <a:close/>
                </a:path>
                <a:path w="870585" h="598170">
                  <a:moveTo>
                    <a:pt x="528701" y="598169"/>
                  </a:moveTo>
                  <a:lnTo>
                    <a:pt x="115950" y="598169"/>
                  </a:lnTo>
                  <a:lnTo>
                    <a:pt x="70991" y="589067"/>
                  </a:lnTo>
                  <a:lnTo>
                    <a:pt x="34115" y="564213"/>
                  </a:lnTo>
                  <a:lnTo>
                    <a:pt x="9169" y="527286"/>
                  </a:lnTo>
                  <a:lnTo>
                    <a:pt x="0" y="481964"/>
                  </a:lnTo>
                  <a:lnTo>
                    <a:pt x="9080" y="436911"/>
                  </a:lnTo>
                  <a:lnTo>
                    <a:pt x="33877" y="399954"/>
                  </a:lnTo>
                  <a:lnTo>
                    <a:pt x="70723" y="374951"/>
                  </a:lnTo>
                  <a:lnTo>
                    <a:pt x="115950" y="365759"/>
                  </a:lnTo>
                  <a:lnTo>
                    <a:pt x="189483" y="365759"/>
                  </a:lnTo>
                </a:path>
                <a:path w="870585" h="598170">
                  <a:moveTo>
                    <a:pt x="664971" y="598169"/>
                  </a:moveTo>
                  <a:lnTo>
                    <a:pt x="557783" y="598169"/>
                  </a:lnTo>
                </a:path>
                <a:path w="870585" h="598170">
                  <a:moveTo>
                    <a:pt x="680465" y="366521"/>
                  </a:moveTo>
                  <a:lnTo>
                    <a:pt x="754126" y="366521"/>
                  </a:lnTo>
                  <a:lnTo>
                    <a:pt x="799179" y="375600"/>
                  </a:lnTo>
                  <a:lnTo>
                    <a:pt x="836136" y="400383"/>
                  </a:lnTo>
                  <a:lnTo>
                    <a:pt x="861139" y="437191"/>
                  </a:lnTo>
                  <a:lnTo>
                    <a:pt x="870331" y="482345"/>
                  </a:lnTo>
                  <a:lnTo>
                    <a:pt x="861228" y="527232"/>
                  </a:lnTo>
                  <a:lnTo>
                    <a:pt x="836374" y="564070"/>
                  </a:lnTo>
                  <a:lnTo>
                    <a:pt x="799447" y="589002"/>
                  </a:lnTo>
                  <a:lnTo>
                    <a:pt x="754126" y="598169"/>
                  </a:lnTo>
                  <a:lnTo>
                    <a:pt x="707008" y="598169"/>
                  </a:lnTo>
                </a:path>
                <a:path w="870585" h="598170">
                  <a:moveTo>
                    <a:pt x="500633" y="366521"/>
                  </a:moveTo>
                  <a:lnTo>
                    <a:pt x="557149" y="366521"/>
                  </a:lnTo>
                </a:path>
                <a:path w="870585" h="598170">
                  <a:moveTo>
                    <a:pt x="313181" y="366521"/>
                  </a:moveTo>
                  <a:lnTo>
                    <a:pt x="377189" y="366521"/>
                  </a:lnTo>
                </a:path>
                <a:path w="870585" h="598170">
                  <a:moveTo>
                    <a:pt x="755014" y="481964"/>
                  </a:moveTo>
                  <a:lnTo>
                    <a:pt x="753498" y="489481"/>
                  </a:lnTo>
                  <a:lnTo>
                    <a:pt x="749363" y="495617"/>
                  </a:lnTo>
                  <a:lnTo>
                    <a:pt x="743227" y="499752"/>
                  </a:lnTo>
                  <a:lnTo>
                    <a:pt x="735711" y="501268"/>
                  </a:lnTo>
                  <a:lnTo>
                    <a:pt x="728194" y="499752"/>
                  </a:lnTo>
                  <a:lnTo>
                    <a:pt x="722058" y="495617"/>
                  </a:lnTo>
                  <a:lnTo>
                    <a:pt x="717923" y="489481"/>
                  </a:lnTo>
                  <a:lnTo>
                    <a:pt x="716407" y="481964"/>
                  </a:lnTo>
                  <a:lnTo>
                    <a:pt x="717923" y="474448"/>
                  </a:lnTo>
                  <a:lnTo>
                    <a:pt x="722058" y="468312"/>
                  </a:lnTo>
                  <a:lnTo>
                    <a:pt x="728194" y="464177"/>
                  </a:lnTo>
                  <a:lnTo>
                    <a:pt x="735711" y="462661"/>
                  </a:lnTo>
                  <a:lnTo>
                    <a:pt x="743227" y="464177"/>
                  </a:lnTo>
                  <a:lnTo>
                    <a:pt x="749363" y="468312"/>
                  </a:lnTo>
                  <a:lnTo>
                    <a:pt x="753498" y="474448"/>
                  </a:lnTo>
                  <a:lnTo>
                    <a:pt x="755014" y="481964"/>
                  </a:lnTo>
                  <a:close/>
                </a:path>
                <a:path w="870585" h="598170">
                  <a:moveTo>
                    <a:pt x="665099" y="481964"/>
                  </a:moveTo>
                  <a:lnTo>
                    <a:pt x="663582" y="489481"/>
                  </a:lnTo>
                  <a:lnTo>
                    <a:pt x="659447" y="495617"/>
                  </a:lnTo>
                  <a:lnTo>
                    <a:pt x="653311" y="499752"/>
                  </a:lnTo>
                  <a:lnTo>
                    <a:pt x="645794" y="501268"/>
                  </a:lnTo>
                  <a:lnTo>
                    <a:pt x="638278" y="499752"/>
                  </a:lnTo>
                  <a:lnTo>
                    <a:pt x="632142" y="495617"/>
                  </a:lnTo>
                  <a:lnTo>
                    <a:pt x="628007" y="489481"/>
                  </a:lnTo>
                  <a:lnTo>
                    <a:pt x="626490" y="481964"/>
                  </a:lnTo>
                  <a:lnTo>
                    <a:pt x="628007" y="474448"/>
                  </a:lnTo>
                  <a:lnTo>
                    <a:pt x="632142" y="468312"/>
                  </a:lnTo>
                  <a:lnTo>
                    <a:pt x="638278" y="464177"/>
                  </a:lnTo>
                  <a:lnTo>
                    <a:pt x="645794" y="462661"/>
                  </a:lnTo>
                  <a:lnTo>
                    <a:pt x="653311" y="464177"/>
                  </a:lnTo>
                  <a:lnTo>
                    <a:pt x="659447" y="468312"/>
                  </a:lnTo>
                  <a:lnTo>
                    <a:pt x="663582" y="474448"/>
                  </a:lnTo>
                  <a:lnTo>
                    <a:pt x="665099" y="481964"/>
                  </a:lnTo>
                  <a:close/>
                </a:path>
                <a:path w="870585" h="598170">
                  <a:moveTo>
                    <a:pt x="156844" y="481964"/>
                  </a:moveTo>
                  <a:lnTo>
                    <a:pt x="155328" y="489481"/>
                  </a:lnTo>
                  <a:lnTo>
                    <a:pt x="151193" y="495617"/>
                  </a:lnTo>
                  <a:lnTo>
                    <a:pt x="145057" y="499752"/>
                  </a:lnTo>
                  <a:lnTo>
                    <a:pt x="137540" y="501268"/>
                  </a:lnTo>
                  <a:lnTo>
                    <a:pt x="130024" y="499752"/>
                  </a:lnTo>
                  <a:lnTo>
                    <a:pt x="123888" y="495617"/>
                  </a:lnTo>
                  <a:lnTo>
                    <a:pt x="119753" y="489481"/>
                  </a:lnTo>
                  <a:lnTo>
                    <a:pt x="118237" y="481964"/>
                  </a:lnTo>
                  <a:lnTo>
                    <a:pt x="119753" y="474448"/>
                  </a:lnTo>
                  <a:lnTo>
                    <a:pt x="123888" y="468312"/>
                  </a:lnTo>
                  <a:lnTo>
                    <a:pt x="130024" y="464177"/>
                  </a:lnTo>
                  <a:lnTo>
                    <a:pt x="137540" y="462661"/>
                  </a:lnTo>
                  <a:lnTo>
                    <a:pt x="145057" y="464177"/>
                  </a:lnTo>
                  <a:lnTo>
                    <a:pt x="151193" y="468312"/>
                  </a:lnTo>
                  <a:lnTo>
                    <a:pt x="155328" y="474448"/>
                  </a:lnTo>
                  <a:lnTo>
                    <a:pt x="156844" y="481964"/>
                  </a:lnTo>
                  <a:close/>
                </a:path>
                <a:path w="870585" h="598170">
                  <a:moveTo>
                    <a:pt x="656844" y="429005"/>
                  </a:moveTo>
                  <a:lnTo>
                    <a:pt x="857631" y="429005"/>
                  </a:lnTo>
                </a:path>
                <a:path w="870585" h="598170">
                  <a:moveTo>
                    <a:pt x="287274" y="429005"/>
                  </a:moveTo>
                  <a:lnTo>
                    <a:pt x="581025" y="429005"/>
                  </a:lnTo>
                </a:path>
                <a:path w="870585" h="598170">
                  <a:moveTo>
                    <a:pt x="9143" y="429005"/>
                  </a:moveTo>
                  <a:lnTo>
                    <a:pt x="219456" y="429005"/>
                  </a:lnTo>
                </a:path>
                <a:path w="870585" h="598170">
                  <a:moveTo>
                    <a:pt x="290321" y="537971"/>
                  </a:moveTo>
                  <a:lnTo>
                    <a:pt x="857376" y="537971"/>
                  </a:lnTo>
                </a:path>
                <a:path w="870585" h="598170">
                  <a:moveTo>
                    <a:pt x="14477" y="537971"/>
                  </a:moveTo>
                  <a:lnTo>
                    <a:pt x="219328" y="537971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557060" y="2685288"/>
            <a:ext cx="1455420" cy="1032510"/>
            <a:chOff x="557060" y="2685288"/>
            <a:chExt cx="1455420" cy="1032510"/>
          </a:xfrm>
        </p:grpSpPr>
        <p:sp>
          <p:nvSpPr>
            <p:cNvPr id="13" name="object 13"/>
            <p:cNvSpPr/>
            <p:nvPr/>
          </p:nvSpPr>
          <p:spPr>
            <a:xfrm>
              <a:off x="566585" y="2694813"/>
              <a:ext cx="522605" cy="737870"/>
            </a:xfrm>
            <a:custGeom>
              <a:avLst/>
              <a:gdLst/>
              <a:ahLst/>
              <a:cxnLst/>
              <a:rect l="l" t="t" r="r" b="b"/>
              <a:pathLst>
                <a:path w="522605" h="737870">
                  <a:moveTo>
                    <a:pt x="143243" y="189991"/>
                  </a:moveTo>
                  <a:lnTo>
                    <a:pt x="150030" y="139582"/>
                  </a:lnTo>
                  <a:lnTo>
                    <a:pt x="169174" y="94224"/>
                  </a:lnTo>
                  <a:lnTo>
                    <a:pt x="198848" y="55752"/>
                  </a:lnTo>
                  <a:lnTo>
                    <a:pt x="237225" y="26002"/>
                  </a:lnTo>
                  <a:lnTo>
                    <a:pt x="282477" y="6806"/>
                  </a:lnTo>
                  <a:lnTo>
                    <a:pt x="332778" y="0"/>
                  </a:lnTo>
                  <a:lnTo>
                    <a:pt x="383083" y="6806"/>
                  </a:lnTo>
                  <a:lnTo>
                    <a:pt x="428336" y="26002"/>
                  </a:lnTo>
                  <a:lnTo>
                    <a:pt x="466712" y="55753"/>
                  </a:lnTo>
                  <a:lnTo>
                    <a:pt x="496384" y="94224"/>
                  </a:lnTo>
                  <a:lnTo>
                    <a:pt x="515526" y="139582"/>
                  </a:lnTo>
                  <a:lnTo>
                    <a:pt x="522312" y="189991"/>
                  </a:lnTo>
                  <a:lnTo>
                    <a:pt x="515526" y="240392"/>
                  </a:lnTo>
                  <a:lnTo>
                    <a:pt x="496384" y="285726"/>
                  </a:lnTo>
                  <a:lnTo>
                    <a:pt x="466712" y="324167"/>
                  </a:lnTo>
                  <a:lnTo>
                    <a:pt x="428336" y="353887"/>
                  </a:lnTo>
                  <a:lnTo>
                    <a:pt x="383083" y="373060"/>
                  </a:lnTo>
                  <a:lnTo>
                    <a:pt x="332778" y="379857"/>
                  </a:lnTo>
                  <a:lnTo>
                    <a:pt x="282477" y="373060"/>
                  </a:lnTo>
                  <a:lnTo>
                    <a:pt x="237225" y="353887"/>
                  </a:lnTo>
                  <a:lnTo>
                    <a:pt x="198848" y="324167"/>
                  </a:lnTo>
                  <a:lnTo>
                    <a:pt x="169174" y="285726"/>
                  </a:lnTo>
                  <a:lnTo>
                    <a:pt x="150030" y="240392"/>
                  </a:lnTo>
                  <a:lnTo>
                    <a:pt x="143243" y="189991"/>
                  </a:lnTo>
                </a:path>
                <a:path w="522605" h="737870">
                  <a:moveTo>
                    <a:pt x="511784" y="735964"/>
                  </a:moveTo>
                  <a:lnTo>
                    <a:pt x="0" y="737870"/>
                  </a:lnTo>
                  <a:lnTo>
                    <a:pt x="62037" y="535338"/>
                  </a:lnTo>
                  <a:lnTo>
                    <a:pt x="177768" y="432641"/>
                  </a:lnTo>
                  <a:lnTo>
                    <a:pt x="289507" y="395880"/>
                  </a:lnTo>
                  <a:lnTo>
                    <a:pt x="339572" y="391160"/>
                  </a:lnTo>
                  <a:lnTo>
                    <a:pt x="392952" y="388750"/>
                  </a:lnTo>
                  <a:lnTo>
                    <a:pt x="429188" y="393795"/>
                  </a:lnTo>
                  <a:lnTo>
                    <a:pt x="464879" y="411555"/>
                  </a:lnTo>
                  <a:lnTo>
                    <a:pt x="516623" y="447294"/>
                  </a:lnTo>
                </a:path>
              </a:pathLst>
            </a:custGeom>
            <a:ln w="1905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71041" y="3088767"/>
              <a:ext cx="931544" cy="619125"/>
            </a:xfrm>
            <a:custGeom>
              <a:avLst/>
              <a:gdLst/>
              <a:ahLst/>
              <a:cxnLst/>
              <a:rect l="l" t="t" r="r" b="b"/>
              <a:pathLst>
                <a:path w="931544" h="619125">
                  <a:moveTo>
                    <a:pt x="0" y="553466"/>
                  </a:moveTo>
                  <a:lnTo>
                    <a:pt x="0" y="599694"/>
                  </a:lnTo>
                  <a:lnTo>
                    <a:pt x="2895" y="601726"/>
                  </a:lnTo>
                  <a:lnTo>
                    <a:pt x="14473" y="609300"/>
                  </a:lnTo>
                  <a:lnTo>
                    <a:pt x="27230" y="614695"/>
                  </a:lnTo>
                  <a:lnTo>
                    <a:pt x="40894" y="617924"/>
                  </a:lnTo>
                  <a:lnTo>
                    <a:pt x="55194" y="618998"/>
                  </a:lnTo>
                  <a:lnTo>
                    <a:pt x="883107" y="618998"/>
                  </a:lnTo>
                  <a:lnTo>
                    <a:pt x="925652" y="603631"/>
                  </a:lnTo>
                  <a:lnTo>
                    <a:pt x="931494" y="598805"/>
                  </a:lnTo>
                  <a:lnTo>
                    <a:pt x="931494" y="552450"/>
                  </a:lnTo>
                  <a:lnTo>
                    <a:pt x="0" y="553466"/>
                  </a:lnTo>
                  <a:close/>
                </a:path>
                <a:path w="931544" h="619125">
                  <a:moveTo>
                    <a:pt x="791794" y="478409"/>
                  </a:moveTo>
                  <a:lnTo>
                    <a:pt x="791794" y="488188"/>
                  </a:lnTo>
                  <a:lnTo>
                    <a:pt x="784047" y="495935"/>
                  </a:lnTo>
                  <a:lnTo>
                    <a:pt x="774268" y="495935"/>
                  </a:lnTo>
                  <a:lnTo>
                    <a:pt x="172110" y="495935"/>
                  </a:lnTo>
                  <a:lnTo>
                    <a:pt x="162420" y="495935"/>
                  </a:lnTo>
                  <a:lnTo>
                    <a:pt x="154685" y="488188"/>
                  </a:lnTo>
                  <a:lnTo>
                    <a:pt x="154685" y="478409"/>
                  </a:lnTo>
                  <a:lnTo>
                    <a:pt x="154685" y="84582"/>
                  </a:lnTo>
                  <a:lnTo>
                    <a:pt x="154685" y="74803"/>
                  </a:lnTo>
                  <a:lnTo>
                    <a:pt x="162420" y="67056"/>
                  </a:lnTo>
                  <a:lnTo>
                    <a:pt x="172110" y="67056"/>
                  </a:lnTo>
                  <a:lnTo>
                    <a:pt x="771474" y="67056"/>
                  </a:lnTo>
                  <a:lnTo>
                    <a:pt x="781126" y="67056"/>
                  </a:lnTo>
                  <a:lnTo>
                    <a:pt x="788873" y="74803"/>
                  </a:lnTo>
                  <a:lnTo>
                    <a:pt x="788873" y="84582"/>
                  </a:lnTo>
                  <a:lnTo>
                    <a:pt x="791794" y="478409"/>
                  </a:lnTo>
                  <a:close/>
                </a:path>
                <a:path w="931544" h="619125">
                  <a:moveTo>
                    <a:pt x="80772" y="546354"/>
                  </a:moveTo>
                  <a:lnTo>
                    <a:pt x="80772" y="18415"/>
                  </a:lnTo>
                  <a:lnTo>
                    <a:pt x="82284" y="11037"/>
                  </a:lnTo>
                  <a:lnTo>
                    <a:pt x="86337" y="5207"/>
                  </a:lnTo>
                  <a:lnTo>
                    <a:pt x="92205" y="1377"/>
                  </a:lnTo>
                  <a:lnTo>
                    <a:pt x="99161" y="0"/>
                  </a:lnTo>
                  <a:lnTo>
                    <a:pt x="834085" y="0"/>
                  </a:lnTo>
                  <a:lnTo>
                    <a:pt x="841463" y="1520"/>
                  </a:lnTo>
                  <a:lnTo>
                    <a:pt x="847293" y="5587"/>
                  </a:lnTo>
                  <a:lnTo>
                    <a:pt x="851123" y="11465"/>
                  </a:lnTo>
                  <a:lnTo>
                    <a:pt x="852500" y="18415"/>
                  </a:lnTo>
                  <a:lnTo>
                    <a:pt x="852500" y="546354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12726923" y="2543561"/>
            <a:ext cx="1374775" cy="1409065"/>
            <a:chOff x="12726923" y="2543561"/>
            <a:chExt cx="1374775" cy="1409065"/>
          </a:xfrm>
        </p:grpSpPr>
        <p:sp>
          <p:nvSpPr>
            <p:cNvPr id="16" name="object 16"/>
            <p:cNvSpPr/>
            <p:nvPr/>
          </p:nvSpPr>
          <p:spPr>
            <a:xfrm>
              <a:off x="12726924" y="3178314"/>
              <a:ext cx="1374775" cy="774700"/>
            </a:xfrm>
            <a:custGeom>
              <a:avLst/>
              <a:gdLst/>
              <a:ahLst/>
              <a:cxnLst/>
              <a:rect l="l" t="t" r="r" b="b"/>
              <a:pathLst>
                <a:path w="1374775" h="774700">
                  <a:moveTo>
                    <a:pt x="657923" y="181419"/>
                  </a:moveTo>
                  <a:lnTo>
                    <a:pt x="646722" y="174917"/>
                  </a:lnTo>
                  <a:lnTo>
                    <a:pt x="646722" y="564756"/>
                  </a:lnTo>
                  <a:lnTo>
                    <a:pt x="646709" y="570268"/>
                  </a:lnTo>
                  <a:lnTo>
                    <a:pt x="646709" y="564756"/>
                  </a:lnTo>
                  <a:lnTo>
                    <a:pt x="338480" y="742188"/>
                  </a:lnTo>
                  <a:lnTo>
                    <a:pt x="338480" y="385394"/>
                  </a:lnTo>
                  <a:lnTo>
                    <a:pt x="646709" y="206095"/>
                  </a:lnTo>
                  <a:lnTo>
                    <a:pt x="646709" y="564756"/>
                  </a:lnTo>
                  <a:lnTo>
                    <a:pt x="646722" y="174917"/>
                  </a:lnTo>
                  <a:lnTo>
                    <a:pt x="635584" y="168440"/>
                  </a:lnTo>
                  <a:lnTo>
                    <a:pt x="635584" y="190500"/>
                  </a:lnTo>
                  <a:lnTo>
                    <a:pt x="328942" y="368871"/>
                  </a:lnTo>
                  <a:lnTo>
                    <a:pt x="319430" y="363347"/>
                  </a:lnTo>
                  <a:lnTo>
                    <a:pt x="319430" y="385394"/>
                  </a:lnTo>
                  <a:lnTo>
                    <a:pt x="319430" y="742188"/>
                  </a:lnTo>
                  <a:lnTo>
                    <a:pt x="20789" y="570268"/>
                  </a:lnTo>
                  <a:lnTo>
                    <a:pt x="11201" y="564756"/>
                  </a:lnTo>
                  <a:lnTo>
                    <a:pt x="11201" y="562000"/>
                  </a:lnTo>
                  <a:lnTo>
                    <a:pt x="11201" y="206095"/>
                  </a:lnTo>
                  <a:lnTo>
                    <a:pt x="319430" y="385394"/>
                  </a:lnTo>
                  <a:lnTo>
                    <a:pt x="319430" y="363347"/>
                  </a:lnTo>
                  <a:lnTo>
                    <a:pt x="22301" y="190500"/>
                  </a:lnTo>
                  <a:lnTo>
                    <a:pt x="328955" y="12179"/>
                  </a:lnTo>
                  <a:lnTo>
                    <a:pt x="635584" y="190500"/>
                  </a:lnTo>
                  <a:lnTo>
                    <a:pt x="635584" y="168440"/>
                  </a:lnTo>
                  <a:lnTo>
                    <a:pt x="362127" y="9398"/>
                  </a:lnTo>
                  <a:lnTo>
                    <a:pt x="345960" y="0"/>
                  </a:lnTo>
                  <a:lnTo>
                    <a:pt x="311950" y="0"/>
                  </a:lnTo>
                  <a:lnTo>
                    <a:pt x="12" y="181419"/>
                  </a:lnTo>
                  <a:lnTo>
                    <a:pt x="12" y="192417"/>
                  </a:lnTo>
                  <a:lnTo>
                    <a:pt x="0" y="199567"/>
                  </a:lnTo>
                  <a:lnTo>
                    <a:pt x="12" y="580301"/>
                  </a:lnTo>
                  <a:lnTo>
                    <a:pt x="311670" y="759714"/>
                  </a:lnTo>
                  <a:lnTo>
                    <a:pt x="346252" y="759714"/>
                  </a:lnTo>
                  <a:lnTo>
                    <a:pt x="362419" y="750404"/>
                  </a:lnTo>
                  <a:lnTo>
                    <a:pt x="657923" y="580301"/>
                  </a:lnTo>
                  <a:lnTo>
                    <a:pt x="657923" y="191465"/>
                  </a:lnTo>
                  <a:lnTo>
                    <a:pt x="657923" y="181419"/>
                  </a:lnTo>
                  <a:close/>
                </a:path>
                <a:path w="1374775" h="774700">
                  <a:moveTo>
                    <a:pt x="1374203" y="195897"/>
                  </a:moveTo>
                  <a:lnTo>
                    <a:pt x="1363002" y="189395"/>
                  </a:lnTo>
                  <a:lnTo>
                    <a:pt x="1363002" y="579234"/>
                  </a:lnTo>
                  <a:lnTo>
                    <a:pt x="1362989" y="584746"/>
                  </a:lnTo>
                  <a:lnTo>
                    <a:pt x="1362989" y="579234"/>
                  </a:lnTo>
                  <a:lnTo>
                    <a:pt x="1054760" y="756666"/>
                  </a:lnTo>
                  <a:lnTo>
                    <a:pt x="1054760" y="399872"/>
                  </a:lnTo>
                  <a:lnTo>
                    <a:pt x="1362989" y="220573"/>
                  </a:lnTo>
                  <a:lnTo>
                    <a:pt x="1362989" y="579234"/>
                  </a:lnTo>
                  <a:lnTo>
                    <a:pt x="1363002" y="189395"/>
                  </a:lnTo>
                  <a:lnTo>
                    <a:pt x="1351864" y="182918"/>
                  </a:lnTo>
                  <a:lnTo>
                    <a:pt x="1351864" y="204978"/>
                  </a:lnTo>
                  <a:lnTo>
                    <a:pt x="1045222" y="383349"/>
                  </a:lnTo>
                  <a:lnTo>
                    <a:pt x="1035710" y="377825"/>
                  </a:lnTo>
                  <a:lnTo>
                    <a:pt x="1035710" y="399872"/>
                  </a:lnTo>
                  <a:lnTo>
                    <a:pt x="1035710" y="756666"/>
                  </a:lnTo>
                  <a:lnTo>
                    <a:pt x="737069" y="584746"/>
                  </a:lnTo>
                  <a:lnTo>
                    <a:pt x="727481" y="579234"/>
                  </a:lnTo>
                  <a:lnTo>
                    <a:pt x="727481" y="576478"/>
                  </a:lnTo>
                  <a:lnTo>
                    <a:pt x="727481" y="220573"/>
                  </a:lnTo>
                  <a:lnTo>
                    <a:pt x="1035710" y="399872"/>
                  </a:lnTo>
                  <a:lnTo>
                    <a:pt x="1035710" y="377825"/>
                  </a:lnTo>
                  <a:lnTo>
                    <a:pt x="738581" y="204978"/>
                  </a:lnTo>
                  <a:lnTo>
                    <a:pt x="1045235" y="26657"/>
                  </a:lnTo>
                  <a:lnTo>
                    <a:pt x="1351864" y="204978"/>
                  </a:lnTo>
                  <a:lnTo>
                    <a:pt x="1351864" y="182918"/>
                  </a:lnTo>
                  <a:lnTo>
                    <a:pt x="1078407" y="23876"/>
                  </a:lnTo>
                  <a:lnTo>
                    <a:pt x="1062240" y="14478"/>
                  </a:lnTo>
                  <a:lnTo>
                    <a:pt x="1028230" y="14478"/>
                  </a:lnTo>
                  <a:lnTo>
                    <a:pt x="716292" y="195897"/>
                  </a:lnTo>
                  <a:lnTo>
                    <a:pt x="716292" y="206895"/>
                  </a:lnTo>
                  <a:lnTo>
                    <a:pt x="716280" y="214045"/>
                  </a:lnTo>
                  <a:lnTo>
                    <a:pt x="716292" y="594779"/>
                  </a:lnTo>
                  <a:lnTo>
                    <a:pt x="1027950" y="774179"/>
                  </a:lnTo>
                  <a:lnTo>
                    <a:pt x="1062532" y="774179"/>
                  </a:lnTo>
                  <a:lnTo>
                    <a:pt x="1078699" y="764882"/>
                  </a:lnTo>
                  <a:lnTo>
                    <a:pt x="1374203" y="594779"/>
                  </a:lnTo>
                  <a:lnTo>
                    <a:pt x="1374203" y="584746"/>
                  </a:lnTo>
                  <a:lnTo>
                    <a:pt x="1374203" y="576478"/>
                  </a:lnTo>
                  <a:lnTo>
                    <a:pt x="1374203" y="214185"/>
                  </a:lnTo>
                  <a:lnTo>
                    <a:pt x="1374203" y="214045"/>
                  </a:lnTo>
                  <a:lnTo>
                    <a:pt x="1374203" y="206895"/>
                  </a:lnTo>
                  <a:lnTo>
                    <a:pt x="1374203" y="205943"/>
                  </a:lnTo>
                  <a:lnTo>
                    <a:pt x="1374203" y="1958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3093446" y="2543568"/>
              <a:ext cx="658495" cy="760095"/>
            </a:xfrm>
            <a:custGeom>
              <a:avLst/>
              <a:gdLst/>
              <a:ahLst/>
              <a:cxnLst/>
              <a:rect l="l" t="t" r="r" b="b"/>
              <a:pathLst>
                <a:path w="658494" h="760095">
                  <a:moveTo>
                    <a:pt x="657923" y="181419"/>
                  </a:moveTo>
                  <a:lnTo>
                    <a:pt x="646722" y="174917"/>
                  </a:lnTo>
                  <a:lnTo>
                    <a:pt x="646722" y="564756"/>
                  </a:lnTo>
                  <a:lnTo>
                    <a:pt x="646709" y="570268"/>
                  </a:lnTo>
                  <a:lnTo>
                    <a:pt x="646709" y="564756"/>
                  </a:lnTo>
                  <a:lnTo>
                    <a:pt x="338480" y="742188"/>
                  </a:lnTo>
                  <a:lnTo>
                    <a:pt x="338480" y="385394"/>
                  </a:lnTo>
                  <a:lnTo>
                    <a:pt x="646709" y="206095"/>
                  </a:lnTo>
                  <a:lnTo>
                    <a:pt x="646709" y="564756"/>
                  </a:lnTo>
                  <a:lnTo>
                    <a:pt x="646722" y="174917"/>
                  </a:lnTo>
                  <a:lnTo>
                    <a:pt x="635584" y="168440"/>
                  </a:lnTo>
                  <a:lnTo>
                    <a:pt x="635584" y="190500"/>
                  </a:lnTo>
                  <a:lnTo>
                    <a:pt x="328942" y="368871"/>
                  </a:lnTo>
                  <a:lnTo>
                    <a:pt x="319430" y="363347"/>
                  </a:lnTo>
                  <a:lnTo>
                    <a:pt x="319430" y="385394"/>
                  </a:lnTo>
                  <a:lnTo>
                    <a:pt x="319430" y="742188"/>
                  </a:lnTo>
                  <a:lnTo>
                    <a:pt x="20789" y="570268"/>
                  </a:lnTo>
                  <a:lnTo>
                    <a:pt x="11201" y="564756"/>
                  </a:lnTo>
                  <a:lnTo>
                    <a:pt x="11201" y="562000"/>
                  </a:lnTo>
                  <a:lnTo>
                    <a:pt x="11201" y="206095"/>
                  </a:lnTo>
                  <a:lnTo>
                    <a:pt x="319430" y="385394"/>
                  </a:lnTo>
                  <a:lnTo>
                    <a:pt x="319430" y="363347"/>
                  </a:lnTo>
                  <a:lnTo>
                    <a:pt x="22301" y="190500"/>
                  </a:lnTo>
                  <a:lnTo>
                    <a:pt x="328955" y="12179"/>
                  </a:lnTo>
                  <a:lnTo>
                    <a:pt x="635584" y="190500"/>
                  </a:lnTo>
                  <a:lnTo>
                    <a:pt x="635584" y="168440"/>
                  </a:lnTo>
                  <a:lnTo>
                    <a:pt x="362127" y="9398"/>
                  </a:lnTo>
                  <a:lnTo>
                    <a:pt x="345960" y="0"/>
                  </a:lnTo>
                  <a:lnTo>
                    <a:pt x="311950" y="0"/>
                  </a:lnTo>
                  <a:lnTo>
                    <a:pt x="12" y="181419"/>
                  </a:lnTo>
                  <a:lnTo>
                    <a:pt x="12" y="192417"/>
                  </a:lnTo>
                  <a:lnTo>
                    <a:pt x="0" y="199567"/>
                  </a:lnTo>
                  <a:lnTo>
                    <a:pt x="12" y="580301"/>
                  </a:lnTo>
                  <a:lnTo>
                    <a:pt x="311670" y="759701"/>
                  </a:lnTo>
                  <a:lnTo>
                    <a:pt x="346252" y="759701"/>
                  </a:lnTo>
                  <a:lnTo>
                    <a:pt x="362419" y="750404"/>
                  </a:lnTo>
                  <a:lnTo>
                    <a:pt x="657923" y="580301"/>
                  </a:lnTo>
                  <a:lnTo>
                    <a:pt x="657923" y="570268"/>
                  </a:lnTo>
                  <a:lnTo>
                    <a:pt x="657923" y="562000"/>
                  </a:lnTo>
                  <a:lnTo>
                    <a:pt x="657923" y="199707"/>
                  </a:lnTo>
                  <a:lnTo>
                    <a:pt x="657923" y="199567"/>
                  </a:lnTo>
                  <a:lnTo>
                    <a:pt x="657923" y="192417"/>
                  </a:lnTo>
                  <a:lnTo>
                    <a:pt x="657923" y="191465"/>
                  </a:lnTo>
                  <a:lnTo>
                    <a:pt x="657923" y="18141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/>
          <p:nvPr/>
        </p:nvSpPr>
        <p:spPr>
          <a:xfrm>
            <a:off x="11086783" y="2955805"/>
            <a:ext cx="835025" cy="287020"/>
          </a:xfrm>
          <a:custGeom>
            <a:avLst/>
            <a:gdLst/>
            <a:ahLst/>
            <a:cxnLst/>
            <a:rect l="l" t="t" r="r" b="b"/>
            <a:pathLst>
              <a:path w="835025" h="287019">
                <a:moveTo>
                  <a:pt x="101016" y="118692"/>
                </a:moveTo>
                <a:lnTo>
                  <a:pt x="61643" y="123711"/>
                </a:lnTo>
                <a:lnTo>
                  <a:pt x="26566" y="142394"/>
                </a:lnTo>
                <a:lnTo>
                  <a:pt x="1167" y="187257"/>
                </a:lnTo>
                <a:lnTo>
                  <a:pt x="0" y="206236"/>
                </a:lnTo>
                <a:lnTo>
                  <a:pt x="815" y="221079"/>
                </a:lnTo>
                <a:lnTo>
                  <a:pt x="22186" y="263656"/>
                </a:lnTo>
                <a:lnTo>
                  <a:pt x="66208" y="284763"/>
                </a:lnTo>
                <a:lnTo>
                  <a:pt x="82768" y="285521"/>
                </a:lnTo>
                <a:lnTo>
                  <a:pt x="108275" y="282980"/>
                </a:lnTo>
                <a:lnTo>
                  <a:pt x="132249" y="274807"/>
                </a:lnTo>
                <a:lnTo>
                  <a:pt x="153790" y="261425"/>
                </a:lnTo>
                <a:lnTo>
                  <a:pt x="169420" y="245834"/>
                </a:lnTo>
                <a:lnTo>
                  <a:pt x="94629" y="245834"/>
                </a:lnTo>
                <a:lnTo>
                  <a:pt x="85949" y="245386"/>
                </a:lnTo>
                <a:lnTo>
                  <a:pt x="54177" y="219425"/>
                </a:lnTo>
                <a:lnTo>
                  <a:pt x="51930" y="202108"/>
                </a:lnTo>
                <a:lnTo>
                  <a:pt x="52605" y="192538"/>
                </a:lnTo>
                <a:lnTo>
                  <a:pt x="76703" y="162146"/>
                </a:lnTo>
                <a:lnTo>
                  <a:pt x="217801" y="155807"/>
                </a:lnTo>
                <a:lnTo>
                  <a:pt x="217801" y="127695"/>
                </a:lnTo>
                <a:lnTo>
                  <a:pt x="167985" y="127695"/>
                </a:lnTo>
                <a:lnTo>
                  <a:pt x="159032" y="125697"/>
                </a:lnTo>
                <a:lnTo>
                  <a:pt x="150239" y="123929"/>
                </a:lnTo>
                <a:lnTo>
                  <a:pt x="109073" y="118859"/>
                </a:lnTo>
                <a:lnTo>
                  <a:pt x="101016" y="118692"/>
                </a:lnTo>
                <a:close/>
              </a:path>
              <a:path w="835025" h="287019">
                <a:moveTo>
                  <a:pt x="228264" y="243262"/>
                </a:moveTo>
                <a:lnTo>
                  <a:pt x="171999" y="243262"/>
                </a:lnTo>
                <a:lnTo>
                  <a:pt x="175229" y="250498"/>
                </a:lnTo>
                <a:lnTo>
                  <a:pt x="178264" y="256490"/>
                </a:lnTo>
                <a:lnTo>
                  <a:pt x="184338" y="266804"/>
                </a:lnTo>
                <a:lnTo>
                  <a:pt x="188014" y="271560"/>
                </a:lnTo>
                <a:lnTo>
                  <a:pt x="192254" y="275783"/>
                </a:lnTo>
                <a:lnTo>
                  <a:pt x="194538" y="278358"/>
                </a:lnTo>
                <a:lnTo>
                  <a:pt x="197768" y="279886"/>
                </a:lnTo>
                <a:lnTo>
                  <a:pt x="201195" y="280009"/>
                </a:lnTo>
                <a:lnTo>
                  <a:pt x="204078" y="279877"/>
                </a:lnTo>
                <a:lnTo>
                  <a:pt x="206864" y="278921"/>
                </a:lnTo>
                <a:lnTo>
                  <a:pt x="227472" y="264391"/>
                </a:lnTo>
                <a:lnTo>
                  <a:pt x="230747" y="262514"/>
                </a:lnTo>
                <a:lnTo>
                  <a:pt x="232922" y="259161"/>
                </a:lnTo>
                <a:lnTo>
                  <a:pt x="233197" y="256490"/>
                </a:lnTo>
                <a:lnTo>
                  <a:pt x="233202" y="252908"/>
                </a:lnTo>
                <a:lnTo>
                  <a:pt x="232447" y="250498"/>
                </a:lnTo>
                <a:lnTo>
                  <a:pt x="231121" y="248406"/>
                </a:lnTo>
                <a:lnTo>
                  <a:pt x="228264" y="243262"/>
                </a:lnTo>
                <a:close/>
              </a:path>
              <a:path w="835025" h="287019">
                <a:moveTo>
                  <a:pt x="217801" y="155807"/>
                </a:moveTo>
                <a:lnTo>
                  <a:pt x="111417" y="155807"/>
                </a:lnTo>
                <a:lnTo>
                  <a:pt x="118553" y="155922"/>
                </a:lnTo>
                <a:lnTo>
                  <a:pt x="125680" y="156266"/>
                </a:lnTo>
                <a:lnTo>
                  <a:pt x="167802" y="162789"/>
                </a:lnTo>
                <a:lnTo>
                  <a:pt x="167709" y="182325"/>
                </a:lnTo>
                <a:lnTo>
                  <a:pt x="154664" y="220481"/>
                </a:lnTo>
                <a:lnTo>
                  <a:pt x="118363" y="242532"/>
                </a:lnTo>
                <a:lnTo>
                  <a:pt x="94629" y="245834"/>
                </a:lnTo>
                <a:lnTo>
                  <a:pt x="169420" y="245834"/>
                </a:lnTo>
                <a:lnTo>
                  <a:pt x="171999" y="243262"/>
                </a:lnTo>
                <a:lnTo>
                  <a:pt x="228264" y="243262"/>
                </a:lnTo>
                <a:lnTo>
                  <a:pt x="227229" y="241397"/>
                </a:lnTo>
                <a:lnTo>
                  <a:pt x="217857" y="206236"/>
                </a:lnTo>
                <a:lnTo>
                  <a:pt x="217801" y="155807"/>
                </a:lnTo>
                <a:close/>
              </a:path>
              <a:path w="835025" h="287019">
                <a:moveTo>
                  <a:pt x="204912" y="42161"/>
                </a:moveTo>
                <a:lnTo>
                  <a:pt x="117320" y="42161"/>
                </a:lnTo>
                <a:lnTo>
                  <a:pt x="130219" y="44567"/>
                </a:lnTo>
                <a:lnTo>
                  <a:pt x="142386" y="49338"/>
                </a:lnTo>
                <a:lnTo>
                  <a:pt x="153569" y="56406"/>
                </a:lnTo>
                <a:lnTo>
                  <a:pt x="160714" y="67371"/>
                </a:lnTo>
                <a:lnTo>
                  <a:pt x="165569" y="79407"/>
                </a:lnTo>
                <a:lnTo>
                  <a:pt x="168028" y="92161"/>
                </a:lnTo>
                <a:lnTo>
                  <a:pt x="167985" y="127695"/>
                </a:lnTo>
                <a:lnTo>
                  <a:pt x="217801" y="127695"/>
                </a:lnTo>
                <a:lnTo>
                  <a:pt x="217801" y="99951"/>
                </a:lnTo>
                <a:lnTo>
                  <a:pt x="217336" y="79511"/>
                </a:lnTo>
                <a:lnTo>
                  <a:pt x="212852" y="59782"/>
                </a:lnTo>
                <a:lnTo>
                  <a:pt x="204912" y="42161"/>
                </a:lnTo>
                <a:close/>
              </a:path>
              <a:path w="835025" h="287019">
                <a:moveTo>
                  <a:pt x="113242" y="0"/>
                </a:moveTo>
                <a:lnTo>
                  <a:pt x="65980" y="5879"/>
                </a:lnTo>
                <a:lnTo>
                  <a:pt x="27843" y="19659"/>
                </a:lnTo>
                <a:lnTo>
                  <a:pt x="24501" y="21037"/>
                </a:lnTo>
                <a:lnTo>
                  <a:pt x="21554" y="23273"/>
                </a:lnTo>
                <a:lnTo>
                  <a:pt x="19267" y="26090"/>
                </a:lnTo>
                <a:lnTo>
                  <a:pt x="17573" y="29366"/>
                </a:lnTo>
                <a:lnTo>
                  <a:pt x="16815" y="33041"/>
                </a:lnTo>
                <a:lnTo>
                  <a:pt x="17077" y="36746"/>
                </a:lnTo>
                <a:lnTo>
                  <a:pt x="17077" y="57631"/>
                </a:lnTo>
                <a:lnTo>
                  <a:pt x="19206" y="60816"/>
                </a:lnTo>
                <a:lnTo>
                  <a:pt x="28208" y="60816"/>
                </a:lnTo>
                <a:lnTo>
                  <a:pt x="31824" y="59713"/>
                </a:lnTo>
                <a:lnTo>
                  <a:pt x="35358" y="58366"/>
                </a:lnTo>
                <a:lnTo>
                  <a:pt x="38792" y="56774"/>
                </a:lnTo>
                <a:lnTo>
                  <a:pt x="46809" y="53703"/>
                </a:lnTo>
                <a:lnTo>
                  <a:pt x="87669" y="43315"/>
                </a:lnTo>
                <a:lnTo>
                  <a:pt x="204912" y="42161"/>
                </a:lnTo>
                <a:lnTo>
                  <a:pt x="204547" y="41351"/>
                </a:lnTo>
                <a:lnTo>
                  <a:pt x="192619" y="24804"/>
                </a:lnTo>
                <a:lnTo>
                  <a:pt x="174885" y="12776"/>
                </a:lnTo>
                <a:lnTo>
                  <a:pt x="155358" y="4512"/>
                </a:lnTo>
                <a:lnTo>
                  <a:pt x="134618" y="193"/>
                </a:lnTo>
                <a:lnTo>
                  <a:pt x="113242" y="0"/>
                </a:lnTo>
                <a:close/>
              </a:path>
              <a:path w="835025" h="287019">
                <a:moveTo>
                  <a:pt x="470712" y="66879"/>
                </a:moveTo>
                <a:lnTo>
                  <a:pt x="429108" y="66879"/>
                </a:lnTo>
                <a:lnTo>
                  <a:pt x="476325" y="263472"/>
                </a:lnTo>
                <a:lnTo>
                  <a:pt x="476449" y="264207"/>
                </a:lnTo>
                <a:lnTo>
                  <a:pt x="490116" y="279546"/>
                </a:lnTo>
                <a:lnTo>
                  <a:pt x="494434" y="279090"/>
                </a:lnTo>
                <a:lnTo>
                  <a:pt x="526687" y="279090"/>
                </a:lnTo>
                <a:lnTo>
                  <a:pt x="539141" y="264207"/>
                </a:lnTo>
                <a:lnTo>
                  <a:pt x="550435" y="227647"/>
                </a:lnTo>
                <a:lnTo>
                  <a:pt x="508120" y="227647"/>
                </a:lnTo>
                <a:lnTo>
                  <a:pt x="470712" y="66879"/>
                </a:lnTo>
                <a:close/>
              </a:path>
              <a:path w="835025" h="287019">
                <a:moveTo>
                  <a:pt x="526687" y="279090"/>
                </a:moveTo>
                <a:lnTo>
                  <a:pt x="521076" y="279090"/>
                </a:lnTo>
                <a:lnTo>
                  <a:pt x="525182" y="279466"/>
                </a:lnTo>
                <a:lnTo>
                  <a:pt x="526687" y="279090"/>
                </a:lnTo>
                <a:close/>
              </a:path>
              <a:path w="835025" h="287019">
                <a:moveTo>
                  <a:pt x="370425" y="278906"/>
                </a:moveTo>
                <a:lnTo>
                  <a:pt x="364329" y="278906"/>
                </a:lnTo>
                <a:lnTo>
                  <a:pt x="368648" y="279362"/>
                </a:lnTo>
                <a:lnTo>
                  <a:pt x="370425" y="278906"/>
                </a:lnTo>
                <a:close/>
              </a:path>
              <a:path w="835025" h="287019">
                <a:moveTo>
                  <a:pt x="253277" y="7808"/>
                </a:moveTo>
                <a:lnTo>
                  <a:pt x="252611" y="7808"/>
                </a:lnTo>
                <a:lnTo>
                  <a:pt x="248371" y="8451"/>
                </a:lnTo>
                <a:lnTo>
                  <a:pt x="245905" y="11820"/>
                </a:lnTo>
                <a:lnTo>
                  <a:pt x="246469" y="15617"/>
                </a:lnTo>
                <a:lnTo>
                  <a:pt x="246890" y="19629"/>
                </a:lnTo>
                <a:lnTo>
                  <a:pt x="247809" y="23763"/>
                </a:lnTo>
                <a:lnTo>
                  <a:pt x="249242" y="27927"/>
                </a:lnTo>
                <a:lnTo>
                  <a:pt x="320170" y="264024"/>
                </a:lnTo>
                <a:lnTo>
                  <a:pt x="334129" y="279283"/>
                </a:lnTo>
                <a:lnTo>
                  <a:pt x="338235" y="278906"/>
                </a:lnTo>
                <a:lnTo>
                  <a:pt x="370425" y="278906"/>
                </a:lnTo>
                <a:lnTo>
                  <a:pt x="382394" y="263472"/>
                </a:lnTo>
                <a:lnTo>
                  <a:pt x="391562" y="224891"/>
                </a:lnTo>
                <a:lnTo>
                  <a:pt x="352468" y="224891"/>
                </a:lnTo>
                <a:lnTo>
                  <a:pt x="301557" y="22783"/>
                </a:lnTo>
                <a:lnTo>
                  <a:pt x="300629" y="18312"/>
                </a:lnTo>
                <a:lnTo>
                  <a:pt x="298546" y="14208"/>
                </a:lnTo>
                <a:lnTo>
                  <a:pt x="295535" y="10840"/>
                </a:lnTo>
                <a:lnTo>
                  <a:pt x="292038" y="8513"/>
                </a:lnTo>
                <a:lnTo>
                  <a:pt x="289569" y="7900"/>
                </a:lnTo>
                <a:lnTo>
                  <a:pt x="253931" y="7900"/>
                </a:lnTo>
                <a:lnTo>
                  <a:pt x="253277" y="7808"/>
                </a:lnTo>
                <a:close/>
              </a:path>
              <a:path w="835025" h="287019">
                <a:moveTo>
                  <a:pt x="574572" y="7655"/>
                </a:moveTo>
                <a:lnTo>
                  <a:pt x="560673" y="22966"/>
                </a:lnTo>
                <a:lnTo>
                  <a:pt x="508120" y="227647"/>
                </a:lnTo>
                <a:lnTo>
                  <a:pt x="550435" y="227647"/>
                </a:lnTo>
                <a:lnTo>
                  <a:pt x="612197" y="27743"/>
                </a:lnTo>
                <a:lnTo>
                  <a:pt x="613014" y="25447"/>
                </a:lnTo>
                <a:lnTo>
                  <a:pt x="613778" y="22783"/>
                </a:lnTo>
                <a:lnTo>
                  <a:pt x="614321" y="20394"/>
                </a:lnTo>
                <a:lnTo>
                  <a:pt x="614394" y="19629"/>
                </a:lnTo>
                <a:lnTo>
                  <a:pt x="614473" y="17209"/>
                </a:lnTo>
                <a:lnTo>
                  <a:pt x="614321" y="15617"/>
                </a:lnTo>
                <a:lnTo>
                  <a:pt x="614403" y="14208"/>
                </a:lnTo>
                <a:lnTo>
                  <a:pt x="613774" y="10013"/>
                </a:lnTo>
                <a:lnTo>
                  <a:pt x="611172" y="8084"/>
                </a:lnTo>
                <a:lnTo>
                  <a:pt x="578738" y="8084"/>
                </a:lnTo>
                <a:lnTo>
                  <a:pt x="574572" y="7655"/>
                </a:lnTo>
                <a:close/>
              </a:path>
              <a:path w="835025" h="287019">
                <a:moveTo>
                  <a:pt x="413689" y="7716"/>
                </a:moveTo>
                <a:lnTo>
                  <a:pt x="399686" y="22966"/>
                </a:lnTo>
                <a:lnTo>
                  <a:pt x="352468" y="224891"/>
                </a:lnTo>
                <a:lnTo>
                  <a:pt x="391562" y="224891"/>
                </a:lnTo>
                <a:lnTo>
                  <a:pt x="429108" y="66879"/>
                </a:lnTo>
                <a:lnTo>
                  <a:pt x="470712" y="66879"/>
                </a:lnTo>
                <a:lnTo>
                  <a:pt x="460494" y="22966"/>
                </a:lnTo>
                <a:lnTo>
                  <a:pt x="459903" y="18802"/>
                </a:lnTo>
                <a:lnTo>
                  <a:pt x="459781" y="18312"/>
                </a:lnTo>
                <a:lnTo>
                  <a:pt x="448230" y="8084"/>
                </a:lnTo>
                <a:lnTo>
                  <a:pt x="417977" y="8084"/>
                </a:lnTo>
                <a:lnTo>
                  <a:pt x="413689" y="7716"/>
                </a:lnTo>
                <a:close/>
              </a:path>
              <a:path w="835025" h="287019">
                <a:moveTo>
                  <a:pt x="446717" y="7716"/>
                </a:moveTo>
                <a:lnTo>
                  <a:pt x="442429" y="8084"/>
                </a:lnTo>
                <a:lnTo>
                  <a:pt x="448230" y="8084"/>
                </a:lnTo>
                <a:lnTo>
                  <a:pt x="446717" y="7716"/>
                </a:lnTo>
                <a:close/>
              </a:path>
              <a:path w="835025" h="287019">
                <a:moveTo>
                  <a:pt x="610428" y="7533"/>
                </a:moveTo>
                <a:lnTo>
                  <a:pt x="606840" y="8084"/>
                </a:lnTo>
                <a:lnTo>
                  <a:pt x="611172" y="8084"/>
                </a:lnTo>
                <a:lnTo>
                  <a:pt x="610428" y="7533"/>
                </a:lnTo>
                <a:close/>
              </a:path>
              <a:path w="835025" h="287019">
                <a:moveTo>
                  <a:pt x="287841" y="7471"/>
                </a:moveTo>
                <a:lnTo>
                  <a:pt x="283675" y="7900"/>
                </a:lnTo>
                <a:lnTo>
                  <a:pt x="289569" y="7900"/>
                </a:lnTo>
                <a:lnTo>
                  <a:pt x="287841" y="7471"/>
                </a:lnTo>
                <a:close/>
              </a:path>
              <a:path w="835025" h="287019">
                <a:moveTo>
                  <a:pt x="642058" y="227280"/>
                </a:moveTo>
                <a:lnTo>
                  <a:pt x="637435" y="227280"/>
                </a:lnTo>
                <a:lnTo>
                  <a:pt x="635124" y="230464"/>
                </a:lnTo>
                <a:lnTo>
                  <a:pt x="635063" y="259703"/>
                </a:lnTo>
                <a:lnTo>
                  <a:pt x="639442" y="266449"/>
                </a:lnTo>
                <a:lnTo>
                  <a:pt x="646255" y="269352"/>
                </a:lnTo>
                <a:lnTo>
                  <a:pt x="654684" y="273332"/>
                </a:lnTo>
                <a:lnTo>
                  <a:pt x="692844" y="284002"/>
                </a:lnTo>
                <a:lnTo>
                  <a:pt x="728004" y="286990"/>
                </a:lnTo>
                <a:lnTo>
                  <a:pt x="738848" y="286829"/>
                </a:lnTo>
                <a:lnTo>
                  <a:pt x="779903" y="278631"/>
                </a:lnTo>
                <a:lnTo>
                  <a:pt x="817160" y="252265"/>
                </a:lnTo>
                <a:lnTo>
                  <a:pt x="821861" y="245834"/>
                </a:lnTo>
                <a:lnTo>
                  <a:pt x="725267" y="245834"/>
                </a:lnTo>
                <a:lnTo>
                  <a:pt x="716083" y="245626"/>
                </a:lnTo>
                <a:lnTo>
                  <a:pt x="671778" y="237753"/>
                </a:lnTo>
                <a:lnTo>
                  <a:pt x="647714" y="228382"/>
                </a:lnTo>
                <a:lnTo>
                  <a:pt x="645920" y="227678"/>
                </a:lnTo>
                <a:lnTo>
                  <a:pt x="644004" y="227310"/>
                </a:lnTo>
                <a:lnTo>
                  <a:pt x="642058" y="227280"/>
                </a:lnTo>
                <a:close/>
              </a:path>
              <a:path w="835025" h="287019">
                <a:moveTo>
                  <a:pt x="744883" y="0"/>
                </a:moveTo>
                <a:lnTo>
                  <a:pt x="738040" y="0"/>
                </a:lnTo>
                <a:lnTo>
                  <a:pt x="728386" y="298"/>
                </a:lnTo>
                <a:lnTo>
                  <a:pt x="683674" y="11793"/>
                </a:lnTo>
                <a:lnTo>
                  <a:pt x="651608" y="39190"/>
                </a:lnTo>
                <a:lnTo>
                  <a:pt x="638956" y="80292"/>
                </a:lnTo>
                <a:lnTo>
                  <a:pt x="639958" y="92197"/>
                </a:lnTo>
                <a:lnTo>
                  <a:pt x="664052" y="134959"/>
                </a:lnTo>
                <a:lnTo>
                  <a:pt x="701362" y="155439"/>
                </a:lnTo>
                <a:lnTo>
                  <a:pt x="745339" y="169403"/>
                </a:lnTo>
                <a:lnTo>
                  <a:pt x="753931" y="172037"/>
                </a:lnTo>
                <a:lnTo>
                  <a:pt x="762138" y="175639"/>
                </a:lnTo>
                <a:lnTo>
                  <a:pt x="769884" y="180165"/>
                </a:lnTo>
                <a:lnTo>
                  <a:pt x="777090" y="185572"/>
                </a:lnTo>
                <a:lnTo>
                  <a:pt x="782564" y="191268"/>
                </a:lnTo>
                <a:lnTo>
                  <a:pt x="785514" y="198954"/>
                </a:lnTo>
                <a:lnTo>
                  <a:pt x="785301" y="206885"/>
                </a:lnTo>
                <a:lnTo>
                  <a:pt x="759139" y="240611"/>
                </a:lnTo>
                <a:lnTo>
                  <a:pt x="725267" y="245834"/>
                </a:lnTo>
                <a:lnTo>
                  <a:pt x="821861" y="245834"/>
                </a:lnTo>
                <a:lnTo>
                  <a:pt x="834752" y="202108"/>
                </a:lnTo>
                <a:lnTo>
                  <a:pt x="834077" y="190274"/>
                </a:lnTo>
                <a:lnTo>
                  <a:pt x="810574" y="148031"/>
                </a:lnTo>
                <a:lnTo>
                  <a:pt x="773623" y="128614"/>
                </a:lnTo>
                <a:lnTo>
                  <a:pt x="730559" y="115569"/>
                </a:lnTo>
                <a:lnTo>
                  <a:pt x="721577" y="112686"/>
                </a:lnTo>
                <a:lnTo>
                  <a:pt x="688042" y="85161"/>
                </a:lnTo>
                <a:lnTo>
                  <a:pt x="688224" y="76984"/>
                </a:lnTo>
                <a:lnTo>
                  <a:pt x="712238" y="45639"/>
                </a:lnTo>
                <a:lnTo>
                  <a:pt x="742967" y="41156"/>
                </a:lnTo>
                <a:lnTo>
                  <a:pt x="819972" y="41156"/>
                </a:lnTo>
                <a:lnTo>
                  <a:pt x="819972" y="32521"/>
                </a:lnTo>
                <a:lnTo>
                  <a:pt x="790167" y="7839"/>
                </a:lnTo>
                <a:lnTo>
                  <a:pt x="751695" y="428"/>
                </a:lnTo>
                <a:lnTo>
                  <a:pt x="744883" y="0"/>
                </a:lnTo>
                <a:close/>
              </a:path>
              <a:path w="835025" h="287019">
                <a:moveTo>
                  <a:pt x="819972" y="41156"/>
                </a:moveTo>
                <a:lnTo>
                  <a:pt x="742967" y="41156"/>
                </a:lnTo>
                <a:lnTo>
                  <a:pt x="757971" y="41732"/>
                </a:lnTo>
                <a:lnTo>
                  <a:pt x="772790" y="43901"/>
                </a:lnTo>
                <a:lnTo>
                  <a:pt x="787296" y="47637"/>
                </a:lnTo>
                <a:lnTo>
                  <a:pt x="801359" y="52915"/>
                </a:lnTo>
                <a:lnTo>
                  <a:pt x="804978" y="54875"/>
                </a:lnTo>
                <a:lnTo>
                  <a:pt x="808932" y="56131"/>
                </a:lnTo>
                <a:lnTo>
                  <a:pt x="813038" y="56590"/>
                </a:lnTo>
                <a:lnTo>
                  <a:pt x="817661" y="56590"/>
                </a:lnTo>
                <a:lnTo>
                  <a:pt x="819972" y="53405"/>
                </a:lnTo>
                <a:lnTo>
                  <a:pt x="819972" y="411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" name="object 19"/>
          <p:cNvGrpSpPr/>
          <p:nvPr/>
        </p:nvGrpSpPr>
        <p:grpSpPr>
          <a:xfrm>
            <a:off x="11047569" y="3300167"/>
            <a:ext cx="912494" cy="204470"/>
            <a:chOff x="11047569" y="3300167"/>
            <a:chExt cx="912494" cy="204470"/>
          </a:xfrm>
        </p:grpSpPr>
        <p:sp>
          <p:nvSpPr>
            <p:cNvPr id="20" name="object 20"/>
            <p:cNvSpPr/>
            <p:nvPr/>
          </p:nvSpPr>
          <p:spPr>
            <a:xfrm>
              <a:off x="11047569" y="3318371"/>
              <a:ext cx="831850" cy="186690"/>
            </a:xfrm>
            <a:custGeom>
              <a:avLst/>
              <a:gdLst/>
              <a:ahLst/>
              <a:cxnLst/>
              <a:rect l="l" t="t" r="r" b="b"/>
              <a:pathLst>
                <a:path w="831850" h="186689">
                  <a:moveTo>
                    <a:pt x="6460" y="0"/>
                  </a:moveTo>
                  <a:lnTo>
                    <a:pt x="1297" y="2994"/>
                  </a:lnTo>
                  <a:lnTo>
                    <a:pt x="0" y="8779"/>
                  </a:lnTo>
                  <a:lnTo>
                    <a:pt x="3920" y="15373"/>
                  </a:lnTo>
                  <a:lnTo>
                    <a:pt x="42196" y="47607"/>
                  </a:lnTo>
                  <a:lnTo>
                    <a:pt x="82522" y="76723"/>
                  </a:lnTo>
                  <a:lnTo>
                    <a:pt x="124707" y="102648"/>
                  </a:lnTo>
                  <a:lnTo>
                    <a:pt x="168562" y="125308"/>
                  </a:lnTo>
                  <a:lnTo>
                    <a:pt x="213896" y="144630"/>
                  </a:lnTo>
                  <a:lnTo>
                    <a:pt x="260519" y="160543"/>
                  </a:lnTo>
                  <a:lnTo>
                    <a:pt x="308241" y="172972"/>
                  </a:lnTo>
                  <a:lnTo>
                    <a:pt x="356871" y="181846"/>
                  </a:lnTo>
                  <a:lnTo>
                    <a:pt x="396573" y="186066"/>
                  </a:lnTo>
                  <a:lnTo>
                    <a:pt x="509764" y="186066"/>
                  </a:lnTo>
                  <a:lnTo>
                    <a:pt x="551819" y="181302"/>
                  </a:lnTo>
                  <a:lnTo>
                    <a:pt x="600716" y="172221"/>
                  </a:lnTo>
                  <a:lnTo>
                    <a:pt x="649270" y="159604"/>
                  </a:lnTo>
                  <a:lnTo>
                    <a:pt x="696702" y="143508"/>
                  </a:lnTo>
                  <a:lnTo>
                    <a:pt x="742238" y="123989"/>
                  </a:lnTo>
                  <a:lnTo>
                    <a:pt x="745045" y="122490"/>
                  </a:lnTo>
                  <a:lnTo>
                    <a:pt x="465767" y="122490"/>
                  </a:lnTo>
                  <a:lnTo>
                    <a:pt x="413083" y="120986"/>
                  </a:lnTo>
                  <a:lnTo>
                    <a:pt x="360727" y="116425"/>
                  </a:lnTo>
                  <a:lnTo>
                    <a:pt x="308828" y="108842"/>
                  </a:lnTo>
                  <a:lnTo>
                    <a:pt x="257512" y="98270"/>
                  </a:lnTo>
                  <a:lnTo>
                    <a:pt x="206907" y="84744"/>
                  </a:lnTo>
                  <a:lnTo>
                    <a:pt x="157140" y="68298"/>
                  </a:lnTo>
                  <a:lnTo>
                    <a:pt x="108338" y="48965"/>
                  </a:lnTo>
                  <a:lnTo>
                    <a:pt x="60629" y="26780"/>
                  </a:lnTo>
                  <a:lnTo>
                    <a:pt x="14139" y="1777"/>
                  </a:lnTo>
                  <a:lnTo>
                    <a:pt x="6460" y="0"/>
                  </a:lnTo>
                  <a:close/>
                </a:path>
                <a:path w="831850" h="186689">
                  <a:moveTo>
                    <a:pt x="821769" y="50306"/>
                  </a:moveTo>
                  <a:lnTo>
                    <a:pt x="810099" y="51385"/>
                  </a:lnTo>
                  <a:lnTo>
                    <a:pt x="762914" y="69869"/>
                  </a:lnTo>
                  <a:lnTo>
                    <a:pt x="714863" y="85618"/>
                  </a:lnTo>
                  <a:lnTo>
                    <a:pt x="666065" y="98608"/>
                  </a:lnTo>
                  <a:lnTo>
                    <a:pt x="616639" y="108814"/>
                  </a:lnTo>
                  <a:lnTo>
                    <a:pt x="566701" y="116213"/>
                  </a:lnTo>
                  <a:lnTo>
                    <a:pt x="516371" y="120780"/>
                  </a:lnTo>
                  <a:lnTo>
                    <a:pt x="465767" y="122490"/>
                  </a:lnTo>
                  <a:lnTo>
                    <a:pt x="745045" y="122490"/>
                  </a:lnTo>
                  <a:lnTo>
                    <a:pt x="785101" y="101102"/>
                  </a:lnTo>
                  <a:lnTo>
                    <a:pt x="824515" y="74903"/>
                  </a:lnTo>
                  <a:lnTo>
                    <a:pt x="831629" y="65027"/>
                  </a:lnTo>
                  <a:lnTo>
                    <a:pt x="829830" y="55841"/>
                  </a:lnTo>
                  <a:lnTo>
                    <a:pt x="821769" y="50306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1788899" y="3300167"/>
              <a:ext cx="170558" cy="16917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/>
          <p:cNvGrpSpPr/>
          <p:nvPr/>
        </p:nvGrpSpPr>
        <p:grpSpPr>
          <a:xfrm>
            <a:off x="12030836" y="2944495"/>
            <a:ext cx="636905" cy="334645"/>
            <a:chOff x="12030836" y="2944495"/>
            <a:chExt cx="636905" cy="334645"/>
          </a:xfrm>
        </p:grpSpPr>
        <p:sp>
          <p:nvSpPr>
            <p:cNvPr id="23" name="object 23"/>
            <p:cNvSpPr/>
            <p:nvPr/>
          </p:nvSpPr>
          <p:spPr>
            <a:xfrm>
              <a:off x="12057506" y="3130423"/>
              <a:ext cx="610235" cy="148590"/>
            </a:xfrm>
            <a:custGeom>
              <a:avLst/>
              <a:gdLst/>
              <a:ahLst/>
              <a:cxnLst/>
              <a:rect l="l" t="t" r="r" b="b"/>
              <a:pathLst>
                <a:path w="610234" h="148589">
                  <a:moveTo>
                    <a:pt x="585647" y="74168"/>
                  </a:moveTo>
                  <a:lnTo>
                    <a:pt x="539623" y="131699"/>
                  </a:lnTo>
                  <a:lnTo>
                    <a:pt x="536321" y="135762"/>
                  </a:lnTo>
                  <a:lnTo>
                    <a:pt x="536956" y="141859"/>
                  </a:lnTo>
                  <a:lnTo>
                    <a:pt x="545211" y="148336"/>
                  </a:lnTo>
                  <a:lnTo>
                    <a:pt x="551179" y="147700"/>
                  </a:lnTo>
                  <a:lnTo>
                    <a:pt x="554482" y="143637"/>
                  </a:lnTo>
                  <a:lnTo>
                    <a:pt x="602371" y="83692"/>
                  </a:lnTo>
                  <a:lnTo>
                    <a:pt x="597789" y="83692"/>
                  </a:lnTo>
                  <a:lnTo>
                    <a:pt x="597789" y="80137"/>
                  </a:lnTo>
                  <a:lnTo>
                    <a:pt x="590423" y="80137"/>
                  </a:lnTo>
                  <a:lnTo>
                    <a:pt x="585647" y="74168"/>
                  </a:lnTo>
                  <a:close/>
                </a:path>
                <a:path w="610234" h="148589">
                  <a:moveTo>
                    <a:pt x="578027" y="64642"/>
                  </a:moveTo>
                  <a:lnTo>
                    <a:pt x="0" y="64642"/>
                  </a:lnTo>
                  <a:lnTo>
                    <a:pt x="0" y="83692"/>
                  </a:lnTo>
                  <a:lnTo>
                    <a:pt x="578027" y="83692"/>
                  </a:lnTo>
                  <a:lnTo>
                    <a:pt x="585647" y="74168"/>
                  </a:lnTo>
                  <a:lnTo>
                    <a:pt x="578027" y="64642"/>
                  </a:lnTo>
                  <a:close/>
                </a:path>
                <a:path w="610234" h="148589">
                  <a:moveTo>
                    <a:pt x="602371" y="64642"/>
                  </a:moveTo>
                  <a:lnTo>
                    <a:pt x="597789" y="64642"/>
                  </a:lnTo>
                  <a:lnTo>
                    <a:pt x="597789" y="83692"/>
                  </a:lnTo>
                  <a:lnTo>
                    <a:pt x="602371" y="83692"/>
                  </a:lnTo>
                  <a:lnTo>
                    <a:pt x="609981" y="74168"/>
                  </a:lnTo>
                  <a:lnTo>
                    <a:pt x="602371" y="64642"/>
                  </a:lnTo>
                  <a:close/>
                </a:path>
                <a:path w="610234" h="148589">
                  <a:moveTo>
                    <a:pt x="590423" y="68199"/>
                  </a:moveTo>
                  <a:lnTo>
                    <a:pt x="585647" y="74168"/>
                  </a:lnTo>
                  <a:lnTo>
                    <a:pt x="590423" y="80137"/>
                  </a:lnTo>
                  <a:lnTo>
                    <a:pt x="590423" y="68199"/>
                  </a:lnTo>
                  <a:close/>
                </a:path>
                <a:path w="610234" h="148589">
                  <a:moveTo>
                    <a:pt x="597789" y="68199"/>
                  </a:moveTo>
                  <a:lnTo>
                    <a:pt x="590423" y="68199"/>
                  </a:lnTo>
                  <a:lnTo>
                    <a:pt x="590423" y="80137"/>
                  </a:lnTo>
                  <a:lnTo>
                    <a:pt x="597789" y="80137"/>
                  </a:lnTo>
                  <a:lnTo>
                    <a:pt x="597789" y="68199"/>
                  </a:lnTo>
                  <a:close/>
                </a:path>
                <a:path w="610234" h="148589">
                  <a:moveTo>
                    <a:pt x="545211" y="0"/>
                  </a:moveTo>
                  <a:lnTo>
                    <a:pt x="536956" y="6476"/>
                  </a:lnTo>
                  <a:lnTo>
                    <a:pt x="536321" y="12446"/>
                  </a:lnTo>
                  <a:lnTo>
                    <a:pt x="539623" y="16637"/>
                  </a:lnTo>
                  <a:lnTo>
                    <a:pt x="585647" y="74168"/>
                  </a:lnTo>
                  <a:lnTo>
                    <a:pt x="590423" y="68199"/>
                  </a:lnTo>
                  <a:lnTo>
                    <a:pt x="597789" y="68199"/>
                  </a:lnTo>
                  <a:lnTo>
                    <a:pt x="597789" y="64642"/>
                  </a:lnTo>
                  <a:lnTo>
                    <a:pt x="602371" y="64642"/>
                  </a:lnTo>
                  <a:lnTo>
                    <a:pt x="554482" y="4699"/>
                  </a:lnTo>
                  <a:lnTo>
                    <a:pt x="551179" y="635"/>
                  </a:lnTo>
                  <a:lnTo>
                    <a:pt x="545211" y="0"/>
                  </a:lnTo>
                  <a:close/>
                </a:path>
              </a:pathLst>
            </a:custGeom>
            <a:solidFill>
              <a:srgbClr val="E72C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2030836" y="2944495"/>
              <a:ext cx="610235" cy="148590"/>
            </a:xfrm>
            <a:custGeom>
              <a:avLst/>
              <a:gdLst/>
              <a:ahLst/>
              <a:cxnLst/>
              <a:rect l="l" t="t" r="r" b="b"/>
              <a:pathLst>
                <a:path w="610234" h="148589">
                  <a:moveTo>
                    <a:pt x="64897" y="0"/>
                  </a:moveTo>
                  <a:lnTo>
                    <a:pt x="58801" y="634"/>
                  </a:lnTo>
                  <a:lnTo>
                    <a:pt x="55499" y="4699"/>
                  </a:lnTo>
                  <a:lnTo>
                    <a:pt x="0" y="74168"/>
                  </a:lnTo>
                  <a:lnTo>
                    <a:pt x="55499" y="143637"/>
                  </a:lnTo>
                  <a:lnTo>
                    <a:pt x="58801" y="147700"/>
                  </a:lnTo>
                  <a:lnTo>
                    <a:pt x="64897" y="148335"/>
                  </a:lnTo>
                  <a:lnTo>
                    <a:pt x="68961" y="145160"/>
                  </a:lnTo>
                  <a:lnTo>
                    <a:pt x="73025" y="141858"/>
                  </a:lnTo>
                  <a:lnTo>
                    <a:pt x="73660" y="135762"/>
                  </a:lnTo>
                  <a:lnTo>
                    <a:pt x="70485" y="131699"/>
                  </a:lnTo>
                  <a:lnTo>
                    <a:pt x="32080" y="83692"/>
                  </a:lnTo>
                  <a:lnTo>
                    <a:pt x="12192" y="83692"/>
                  </a:lnTo>
                  <a:lnTo>
                    <a:pt x="12192" y="64642"/>
                  </a:lnTo>
                  <a:lnTo>
                    <a:pt x="32080" y="64642"/>
                  </a:lnTo>
                  <a:lnTo>
                    <a:pt x="70485" y="16637"/>
                  </a:lnTo>
                  <a:lnTo>
                    <a:pt x="73660" y="12445"/>
                  </a:lnTo>
                  <a:lnTo>
                    <a:pt x="73025" y="6476"/>
                  </a:lnTo>
                  <a:lnTo>
                    <a:pt x="68961" y="3175"/>
                  </a:lnTo>
                  <a:lnTo>
                    <a:pt x="64897" y="0"/>
                  </a:lnTo>
                  <a:close/>
                </a:path>
                <a:path w="610234" h="148589">
                  <a:moveTo>
                    <a:pt x="32080" y="64642"/>
                  </a:moveTo>
                  <a:lnTo>
                    <a:pt x="12192" y="64642"/>
                  </a:lnTo>
                  <a:lnTo>
                    <a:pt x="12192" y="83692"/>
                  </a:lnTo>
                  <a:lnTo>
                    <a:pt x="32080" y="83692"/>
                  </a:lnTo>
                  <a:lnTo>
                    <a:pt x="29235" y="80137"/>
                  </a:lnTo>
                  <a:lnTo>
                    <a:pt x="19685" y="80137"/>
                  </a:lnTo>
                  <a:lnTo>
                    <a:pt x="19685" y="68199"/>
                  </a:lnTo>
                  <a:lnTo>
                    <a:pt x="29235" y="68199"/>
                  </a:lnTo>
                  <a:lnTo>
                    <a:pt x="32080" y="64642"/>
                  </a:lnTo>
                  <a:close/>
                </a:path>
                <a:path w="610234" h="148589">
                  <a:moveTo>
                    <a:pt x="609981" y="64642"/>
                  </a:moveTo>
                  <a:lnTo>
                    <a:pt x="32080" y="64642"/>
                  </a:lnTo>
                  <a:lnTo>
                    <a:pt x="24460" y="74168"/>
                  </a:lnTo>
                  <a:lnTo>
                    <a:pt x="32080" y="83692"/>
                  </a:lnTo>
                  <a:lnTo>
                    <a:pt x="609981" y="83692"/>
                  </a:lnTo>
                  <a:lnTo>
                    <a:pt x="609981" y="64642"/>
                  </a:lnTo>
                  <a:close/>
                </a:path>
                <a:path w="610234" h="148589">
                  <a:moveTo>
                    <a:pt x="19685" y="68199"/>
                  </a:moveTo>
                  <a:lnTo>
                    <a:pt x="19685" y="80137"/>
                  </a:lnTo>
                  <a:lnTo>
                    <a:pt x="24460" y="74168"/>
                  </a:lnTo>
                  <a:lnTo>
                    <a:pt x="19685" y="68199"/>
                  </a:lnTo>
                  <a:close/>
                </a:path>
                <a:path w="610234" h="148589">
                  <a:moveTo>
                    <a:pt x="24460" y="74168"/>
                  </a:moveTo>
                  <a:lnTo>
                    <a:pt x="19685" y="80137"/>
                  </a:lnTo>
                  <a:lnTo>
                    <a:pt x="29235" y="80137"/>
                  </a:lnTo>
                  <a:lnTo>
                    <a:pt x="24460" y="74168"/>
                  </a:lnTo>
                  <a:close/>
                </a:path>
                <a:path w="610234" h="148589">
                  <a:moveTo>
                    <a:pt x="29235" y="68199"/>
                  </a:moveTo>
                  <a:lnTo>
                    <a:pt x="19685" y="68199"/>
                  </a:lnTo>
                  <a:lnTo>
                    <a:pt x="24460" y="74168"/>
                  </a:lnTo>
                  <a:lnTo>
                    <a:pt x="29235" y="68199"/>
                  </a:lnTo>
                  <a:close/>
                </a:path>
              </a:pathLst>
            </a:custGeom>
            <a:solidFill>
              <a:srgbClr val="A066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" name="object 25"/>
          <p:cNvGrpSpPr/>
          <p:nvPr/>
        </p:nvGrpSpPr>
        <p:grpSpPr>
          <a:xfrm>
            <a:off x="3296030" y="2502407"/>
            <a:ext cx="7639050" cy="1302385"/>
            <a:chOff x="3296030" y="2502407"/>
            <a:chExt cx="7639050" cy="1302385"/>
          </a:xfrm>
        </p:grpSpPr>
        <p:sp>
          <p:nvSpPr>
            <p:cNvPr id="26" name="object 26"/>
            <p:cNvSpPr/>
            <p:nvPr/>
          </p:nvSpPr>
          <p:spPr>
            <a:xfrm>
              <a:off x="3296030" y="3130422"/>
              <a:ext cx="7600950" cy="148590"/>
            </a:xfrm>
            <a:custGeom>
              <a:avLst/>
              <a:gdLst/>
              <a:ahLst/>
              <a:cxnLst/>
              <a:rect l="l" t="t" r="r" b="b"/>
              <a:pathLst>
                <a:path w="7600950" h="148589">
                  <a:moveTo>
                    <a:pt x="7576489" y="74168"/>
                  </a:moveTo>
                  <a:lnTo>
                    <a:pt x="7530465" y="131699"/>
                  </a:lnTo>
                  <a:lnTo>
                    <a:pt x="7527290" y="135762"/>
                  </a:lnTo>
                  <a:lnTo>
                    <a:pt x="7527925" y="141859"/>
                  </a:lnTo>
                  <a:lnTo>
                    <a:pt x="7531989" y="145161"/>
                  </a:lnTo>
                  <a:lnTo>
                    <a:pt x="7536053" y="148336"/>
                  </a:lnTo>
                  <a:lnTo>
                    <a:pt x="7542149" y="147700"/>
                  </a:lnTo>
                  <a:lnTo>
                    <a:pt x="7545451" y="143637"/>
                  </a:lnTo>
                  <a:lnTo>
                    <a:pt x="7593340" y="83692"/>
                  </a:lnTo>
                  <a:lnTo>
                    <a:pt x="7589393" y="83692"/>
                  </a:lnTo>
                  <a:lnTo>
                    <a:pt x="7589393" y="80137"/>
                  </a:lnTo>
                  <a:lnTo>
                    <a:pt x="7581265" y="80137"/>
                  </a:lnTo>
                  <a:lnTo>
                    <a:pt x="7576489" y="74168"/>
                  </a:lnTo>
                  <a:close/>
                </a:path>
                <a:path w="7600950" h="148589">
                  <a:moveTo>
                    <a:pt x="7568869" y="64642"/>
                  </a:moveTo>
                  <a:lnTo>
                    <a:pt x="0" y="64642"/>
                  </a:lnTo>
                  <a:lnTo>
                    <a:pt x="0" y="83692"/>
                  </a:lnTo>
                  <a:lnTo>
                    <a:pt x="7568869" y="83692"/>
                  </a:lnTo>
                  <a:lnTo>
                    <a:pt x="7576489" y="74168"/>
                  </a:lnTo>
                  <a:lnTo>
                    <a:pt x="7568869" y="64642"/>
                  </a:lnTo>
                  <a:close/>
                </a:path>
                <a:path w="7600950" h="148589">
                  <a:moveTo>
                    <a:pt x="7593340" y="64642"/>
                  </a:moveTo>
                  <a:lnTo>
                    <a:pt x="7589393" y="64642"/>
                  </a:lnTo>
                  <a:lnTo>
                    <a:pt x="7589393" y="83692"/>
                  </a:lnTo>
                  <a:lnTo>
                    <a:pt x="7593340" y="83692"/>
                  </a:lnTo>
                  <a:lnTo>
                    <a:pt x="7600950" y="74168"/>
                  </a:lnTo>
                  <a:lnTo>
                    <a:pt x="7593340" y="64642"/>
                  </a:lnTo>
                  <a:close/>
                </a:path>
                <a:path w="7600950" h="148589">
                  <a:moveTo>
                    <a:pt x="7581265" y="68199"/>
                  </a:moveTo>
                  <a:lnTo>
                    <a:pt x="7576489" y="74168"/>
                  </a:lnTo>
                  <a:lnTo>
                    <a:pt x="7581265" y="80137"/>
                  </a:lnTo>
                  <a:lnTo>
                    <a:pt x="7581265" y="68199"/>
                  </a:lnTo>
                  <a:close/>
                </a:path>
                <a:path w="7600950" h="148589">
                  <a:moveTo>
                    <a:pt x="7589393" y="68199"/>
                  </a:moveTo>
                  <a:lnTo>
                    <a:pt x="7581265" y="68199"/>
                  </a:lnTo>
                  <a:lnTo>
                    <a:pt x="7581265" y="80137"/>
                  </a:lnTo>
                  <a:lnTo>
                    <a:pt x="7589393" y="80137"/>
                  </a:lnTo>
                  <a:lnTo>
                    <a:pt x="7589393" y="68199"/>
                  </a:lnTo>
                  <a:close/>
                </a:path>
                <a:path w="7600950" h="148589">
                  <a:moveTo>
                    <a:pt x="7536053" y="0"/>
                  </a:moveTo>
                  <a:lnTo>
                    <a:pt x="7531989" y="3175"/>
                  </a:lnTo>
                  <a:lnTo>
                    <a:pt x="7527925" y="6476"/>
                  </a:lnTo>
                  <a:lnTo>
                    <a:pt x="7527290" y="12573"/>
                  </a:lnTo>
                  <a:lnTo>
                    <a:pt x="7530465" y="16637"/>
                  </a:lnTo>
                  <a:lnTo>
                    <a:pt x="7576489" y="74168"/>
                  </a:lnTo>
                  <a:lnTo>
                    <a:pt x="7581265" y="68199"/>
                  </a:lnTo>
                  <a:lnTo>
                    <a:pt x="7589393" y="68199"/>
                  </a:lnTo>
                  <a:lnTo>
                    <a:pt x="7589393" y="64642"/>
                  </a:lnTo>
                  <a:lnTo>
                    <a:pt x="7593340" y="64642"/>
                  </a:lnTo>
                  <a:lnTo>
                    <a:pt x="7545451" y="4699"/>
                  </a:lnTo>
                  <a:lnTo>
                    <a:pt x="7542149" y="635"/>
                  </a:lnTo>
                  <a:lnTo>
                    <a:pt x="7536053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177664" y="2794859"/>
              <a:ext cx="5851525" cy="830580"/>
            </a:xfrm>
            <a:custGeom>
              <a:avLst/>
              <a:gdLst/>
              <a:ahLst/>
              <a:cxnLst/>
              <a:rect l="l" t="t" r="r" b="b"/>
              <a:pathLst>
                <a:path w="5851525" h="830579">
                  <a:moveTo>
                    <a:pt x="178054" y="366805"/>
                  </a:moveTo>
                  <a:lnTo>
                    <a:pt x="177280" y="356979"/>
                  </a:lnTo>
                  <a:lnTo>
                    <a:pt x="175577" y="346676"/>
                  </a:lnTo>
                  <a:lnTo>
                    <a:pt x="173874" y="336373"/>
                  </a:lnTo>
                  <a:lnTo>
                    <a:pt x="176661" y="282335"/>
                  </a:lnTo>
                  <a:lnTo>
                    <a:pt x="187009" y="237511"/>
                  </a:lnTo>
                  <a:lnTo>
                    <a:pt x="203647" y="193342"/>
                  </a:lnTo>
                  <a:lnTo>
                    <a:pt x="226075" y="151096"/>
                  </a:lnTo>
                  <a:lnTo>
                    <a:pt x="253796" y="112040"/>
                  </a:lnTo>
                  <a:lnTo>
                    <a:pt x="286311" y="77444"/>
                  </a:lnTo>
                  <a:lnTo>
                    <a:pt x="323121" y="48574"/>
                  </a:lnTo>
                  <a:lnTo>
                    <a:pt x="363727" y="26699"/>
                  </a:lnTo>
                  <a:lnTo>
                    <a:pt x="416809" y="8866"/>
                  </a:lnTo>
                  <a:lnTo>
                    <a:pt x="468508" y="212"/>
                  </a:lnTo>
                  <a:lnTo>
                    <a:pt x="518383" y="0"/>
                  </a:lnTo>
                  <a:lnTo>
                    <a:pt x="565991" y="7491"/>
                  </a:lnTo>
                  <a:lnTo>
                    <a:pt x="610890" y="21947"/>
                  </a:lnTo>
                  <a:lnTo>
                    <a:pt x="652639" y="42630"/>
                  </a:lnTo>
                  <a:lnTo>
                    <a:pt x="690794" y="68802"/>
                  </a:lnTo>
                  <a:lnTo>
                    <a:pt x="724915" y="99724"/>
                  </a:lnTo>
                  <a:lnTo>
                    <a:pt x="753133" y="131798"/>
                  </a:lnTo>
                  <a:lnTo>
                    <a:pt x="777589" y="167145"/>
                  </a:lnTo>
                  <a:lnTo>
                    <a:pt x="798282" y="205327"/>
                  </a:lnTo>
                  <a:lnTo>
                    <a:pt x="815213" y="245901"/>
                  </a:lnTo>
                  <a:lnTo>
                    <a:pt x="840327" y="220565"/>
                  </a:lnTo>
                  <a:lnTo>
                    <a:pt x="870693" y="203503"/>
                  </a:lnTo>
                  <a:lnTo>
                    <a:pt x="904339" y="194669"/>
                  </a:lnTo>
                  <a:lnTo>
                    <a:pt x="939293" y="194016"/>
                  </a:lnTo>
                  <a:lnTo>
                    <a:pt x="973581" y="201499"/>
                  </a:lnTo>
                  <a:lnTo>
                    <a:pt x="1032278" y="240684"/>
                  </a:lnTo>
                  <a:lnTo>
                    <a:pt x="1064652" y="311851"/>
                  </a:lnTo>
                  <a:lnTo>
                    <a:pt x="1066038" y="359312"/>
                  </a:lnTo>
                  <a:lnTo>
                    <a:pt x="1066038" y="361725"/>
                  </a:lnTo>
                  <a:lnTo>
                    <a:pt x="1095771" y="368517"/>
                  </a:lnTo>
                  <a:lnTo>
                    <a:pt x="1128885" y="379960"/>
                  </a:lnTo>
                  <a:lnTo>
                    <a:pt x="1163114" y="396942"/>
                  </a:lnTo>
                  <a:lnTo>
                    <a:pt x="1196197" y="420352"/>
                  </a:lnTo>
                  <a:lnTo>
                    <a:pt x="1225868" y="451078"/>
                  </a:lnTo>
                  <a:lnTo>
                    <a:pt x="1249864" y="490009"/>
                  </a:lnTo>
                  <a:lnTo>
                    <a:pt x="1265922" y="538034"/>
                  </a:lnTo>
                  <a:lnTo>
                    <a:pt x="1271777" y="596040"/>
                  </a:lnTo>
                  <a:lnTo>
                    <a:pt x="1238460" y="722985"/>
                  </a:lnTo>
                  <a:lnTo>
                    <a:pt x="1165161" y="793494"/>
                  </a:lnTo>
                  <a:lnTo>
                    <a:pt x="1091862" y="823854"/>
                  </a:lnTo>
                  <a:lnTo>
                    <a:pt x="1058545" y="830355"/>
                  </a:lnTo>
                  <a:lnTo>
                    <a:pt x="566912" y="828887"/>
                  </a:lnTo>
                  <a:lnTo>
                    <a:pt x="314451" y="828133"/>
                  </a:lnTo>
                  <a:lnTo>
                    <a:pt x="221440" y="827855"/>
                  </a:lnTo>
                  <a:lnTo>
                    <a:pt x="158670" y="823386"/>
                  </a:lnTo>
                  <a:lnTo>
                    <a:pt x="112902" y="807622"/>
                  </a:lnTo>
                  <a:lnTo>
                    <a:pt x="53629" y="755148"/>
                  </a:lnTo>
                  <a:lnTo>
                    <a:pt x="26720" y="713183"/>
                  </a:lnTo>
                  <a:lnTo>
                    <a:pt x="7401" y="659587"/>
                  </a:lnTo>
                  <a:lnTo>
                    <a:pt x="0" y="593500"/>
                  </a:lnTo>
                  <a:lnTo>
                    <a:pt x="4731" y="536816"/>
                  </a:lnTo>
                  <a:lnTo>
                    <a:pt x="18193" y="489331"/>
                  </a:lnTo>
                  <a:lnTo>
                    <a:pt x="39288" y="450385"/>
                  </a:lnTo>
                  <a:lnTo>
                    <a:pt x="66919" y="419320"/>
                  </a:lnTo>
                  <a:lnTo>
                    <a:pt x="99989" y="395475"/>
                  </a:lnTo>
                  <a:lnTo>
                    <a:pt x="137399" y="378190"/>
                  </a:lnTo>
                  <a:lnTo>
                    <a:pt x="178054" y="366805"/>
                  </a:lnTo>
                  <a:close/>
                </a:path>
                <a:path w="5851525" h="830579">
                  <a:moveTo>
                    <a:pt x="2467864" y="366805"/>
                  </a:moveTo>
                  <a:lnTo>
                    <a:pt x="2467090" y="356979"/>
                  </a:lnTo>
                  <a:lnTo>
                    <a:pt x="2465387" y="346676"/>
                  </a:lnTo>
                  <a:lnTo>
                    <a:pt x="2463684" y="336373"/>
                  </a:lnTo>
                  <a:lnTo>
                    <a:pt x="2466471" y="282335"/>
                  </a:lnTo>
                  <a:lnTo>
                    <a:pt x="2476819" y="237511"/>
                  </a:lnTo>
                  <a:lnTo>
                    <a:pt x="2493457" y="193342"/>
                  </a:lnTo>
                  <a:lnTo>
                    <a:pt x="2515885" y="151096"/>
                  </a:lnTo>
                  <a:lnTo>
                    <a:pt x="2543606" y="112040"/>
                  </a:lnTo>
                  <a:lnTo>
                    <a:pt x="2576121" y="77444"/>
                  </a:lnTo>
                  <a:lnTo>
                    <a:pt x="2612931" y="48574"/>
                  </a:lnTo>
                  <a:lnTo>
                    <a:pt x="2653538" y="26699"/>
                  </a:lnTo>
                  <a:lnTo>
                    <a:pt x="2706619" y="8866"/>
                  </a:lnTo>
                  <a:lnTo>
                    <a:pt x="2758318" y="212"/>
                  </a:lnTo>
                  <a:lnTo>
                    <a:pt x="2808193" y="0"/>
                  </a:lnTo>
                  <a:lnTo>
                    <a:pt x="2855801" y="7491"/>
                  </a:lnTo>
                  <a:lnTo>
                    <a:pt x="2900700" y="21947"/>
                  </a:lnTo>
                  <a:lnTo>
                    <a:pt x="2942449" y="42630"/>
                  </a:lnTo>
                  <a:lnTo>
                    <a:pt x="2980604" y="68802"/>
                  </a:lnTo>
                  <a:lnTo>
                    <a:pt x="3014726" y="99724"/>
                  </a:lnTo>
                  <a:lnTo>
                    <a:pt x="3042943" y="131798"/>
                  </a:lnTo>
                  <a:lnTo>
                    <a:pt x="3067399" y="167145"/>
                  </a:lnTo>
                  <a:lnTo>
                    <a:pt x="3088092" y="205327"/>
                  </a:lnTo>
                  <a:lnTo>
                    <a:pt x="3105023" y="245901"/>
                  </a:lnTo>
                  <a:lnTo>
                    <a:pt x="3130137" y="220565"/>
                  </a:lnTo>
                  <a:lnTo>
                    <a:pt x="3160503" y="203503"/>
                  </a:lnTo>
                  <a:lnTo>
                    <a:pt x="3194149" y="194669"/>
                  </a:lnTo>
                  <a:lnTo>
                    <a:pt x="3229103" y="194016"/>
                  </a:lnTo>
                  <a:lnTo>
                    <a:pt x="3263392" y="201499"/>
                  </a:lnTo>
                  <a:lnTo>
                    <a:pt x="3322088" y="240684"/>
                  </a:lnTo>
                  <a:lnTo>
                    <a:pt x="3354462" y="311851"/>
                  </a:lnTo>
                  <a:lnTo>
                    <a:pt x="3355848" y="359312"/>
                  </a:lnTo>
                  <a:lnTo>
                    <a:pt x="3355848" y="361725"/>
                  </a:lnTo>
                  <a:lnTo>
                    <a:pt x="3385581" y="368517"/>
                  </a:lnTo>
                  <a:lnTo>
                    <a:pt x="3418695" y="379960"/>
                  </a:lnTo>
                  <a:lnTo>
                    <a:pt x="3452924" y="396942"/>
                  </a:lnTo>
                  <a:lnTo>
                    <a:pt x="3486007" y="420352"/>
                  </a:lnTo>
                  <a:lnTo>
                    <a:pt x="3515678" y="451078"/>
                  </a:lnTo>
                  <a:lnTo>
                    <a:pt x="3539674" y="490009"/>
                  </a:lnTo>
                  <a:lnTo>
                    <a:pt x="3555732" y="538034"/>
                  </a:lnTo>
                  <a:lnTo>
                    <a:pt x="3561588" y="596040"/>
                  </a:lnTo>
                  <a:lnTo>
                    <a:pt x="3528270" y="722985"/>
                  </a:lnTo>
                  <a:lnTo>
                    <a:pt x="3454971" y="793494"/>
                  </a:lnTo>
                  <a:lnTo>
                    <a:pt x="3381672" y="823854"/>
                  </a:lnTo>
                  <a:lnTo>
                    <a:pt x="3348355" y="830355"/>
                  </a:lnTo>
                  <a:lnTo>
                    <a:pt x="2856722" y="828887"/>
                  </a:lnTo>
                  <a:lnTo>
                    <a:pt x="2604262" y="828133"/>
                  </a:lnTo>
                  <a:lnTo>
                    <a:pt x="2511250" y="827855"/>
                  </a:lnTo>
                  <a:lnTo>
                    <a:pt x="2448480" y="823386"/>
                  </a:lnTo>
                  <a:lnTo>
                    <a:pt x="2402713" y="807622"/>
                  </a:lnTo>
                  <a:lnTo>
                    <a:pt x="2343439" y="755148"/>
                  </a:lnTo>
                  <a:lnTo>
                    <a:pt x="2316530" y="713183"/>
                  </a:lnTo>
                  <a:lnTo>
                    <a:pt x="2297211" y="659587"/>
                  </a:lnTo>
                  <a:lnTo>
                    <a:pt x="2289810" y="593500"/>
                  </a:lnTo>
                  <a:lnTo>
                    <a:pt x="2294541" y="536816"/>
                  </a:lnTo>
                  <a:lnTo>
                    <a:pt x="2308003" y="489331"/>
                  </a:lnTo>
                  <a:lnTo>
                    <a:pt x="2329098" y="450385"/>
                  </a:lnTo>
                  <a:lnTo>
                    <a:pt x="2356729" y="419320"/>
                  </a:lnTo>
                  <a:lnTo>
                    <a:pt x="2389799" y="395475"/>
                  </a:lnTo>
                  <a:lnTo>
                    <a:pt x="2427209" y="378190"/>
                  </a:lnTo>
                  <a:lnTo>
                    <a:pt x="2467864" y="366805"/>
                  </a:lnTo>
                  <a:close/>
                </a:path>
                <a:path w="5851525" h="830579">
                  <a:moveTo>
                    <a:pt x="4758436" y="366805"/>
                  </a:moveTo>
                  <a:lnTo>
                    <a:pt x="4757642" y="356979"/>
                  </a:lnTo>
                  <a:lnTo>
                    <a:pt x="4755895" y="346676"/>
                  </a:lnTo>
                  <a:lnTo>
                    <a:pt x="4754149" y="336373"/>
                  </a:lnTo>
                  <a:lnTo>
                    <a:pt x="4756915" y="282335"/>
                  </a:lnTo>
                  <a:lnTo>
                    <a:pt x="4767262" y="237511"/>
                  </a:lnTo>
                  <a:lnTo>
                    <a:pt x="4783895" y="193342"/>
                  </a:lnTo>
                  <a:lnTo>
                    <a:pt x="4806315" y="151096"/>
                  </a:lnTo>
                  <a:lnTo>
                    <a:pt x="4834020" y="112040"/>
                  </a:lnTo>
                  <a:lnTo>
                    <a:pt x="4866513" y="77444"/>
                  </a:lnTo>
                  <a:lnTo>
                    <a:pt x="4903291" y="48574"/>
                  </a:lnTo>
                  <a:lnTo>
                    <a:pt x="4943856" y="26699"/>
                  </a:lnTo>
                  <a:lnTo>
                    <a:pt x="4996895" y="8866"/>
                  </a:lnTo>
                  <a:lnTo>
                    <a:pt x="5048563" y="212"/>
                  </a:lnTo>
                  <a:lnTo>
                    <a:pt x="5098415" y="0"/>
                  </a:lnTo>
                  <a:lnTo>
                    <a:pt x="5146008" y="7491"/>
                  </a:lnTo>
                  <a:lnTo>
                    <a:pt x="5190898" y="21947"/>
                  </a:lnTo>
                  <a:lnTo>
                    <a:pt x="5232642" y="42630"/>
                  </a:lnTo>
                  <a:lnTo>
                    <a:pt x="5270796" y="68802"/>
                  </a:lnTo>
                  <a:lnTo>
                    <a:pt x="5304917" y="99724"/>
                  </a:lnTo>
                  <a:lnTo>
                    <a:pt x="5333114" y="131798"/>
                  </a:lnTo>
                  <a:lnTo>
                    <a:pt x="5357526" y="167145"/>
                  </a:lnTo>
                  <a:lnTo>
                    <a:pt x="5378176" y="205327"/>
                  </a:lnTo>
                  <a:lnTo>
                    <a:pt x="5395087" y="245901"/>
                  </a:lnTo>
                  <a:lnTo>
                    <a:pt x="5420197" y="220565"/>
                  </a:lnTo>
                  <a:lnTo>
                    <a:pt x="5450554" y="203503"/>
                  </a:lnTo>
                  <a:lnTo>
                    <a:pt x="5484186" y="194669"/>
                  </a:lnTo>
                  <a:lnTo>
                    <a:pt x="5519122" y="194016"/>
                  </a:lnTo>
                  <a:lnTo>
                    <a:pt x="5553392" y="201499"/>
                  </a:lnTo>
                  <a:lnTo>
                    <a:pt x="5612052" y="240684"/>
                  </a:lnTo>
                  <a:lnTo>
                    <a:pt x="5644402" y="311851"/>
                  </a:lnTo>
                  <a:lnTo>
                    <a:pt x="5645785" y="359312"/>
                  </a:lnTo>
                  <a:lnTo>
                    <a:pt x="5645785" y="361725"/>
                  </a:lnTo>
                  <a:lnTo>
                    <a:pt x="5675513" y="368517"/>
                  </a:lnTo>
                  <a:lnTo>
                    <a:pt x="5708612" y="379960"/>
                  </a:lnTo>
                  <a:lnTo>
                    <a:pt x="5742821" y="396942"/>
                  </a:lnTo>
                  <a:lnTo>
                    <a:pt x="5775880" y="420352"/>
                  </a:lnTo>
                  <a:lnTo>
                    <a:pt x="5805528" y="451078"/>
                  </a:lnTo>
                  <a:lnTo>
                    <a:pt x="5829504" y="490009"/>
                  </a:lnTo>
                  <a:lnTo>
                    <a:pt x="5845547" y="538034"/>
                  </a:lnTo>
                  <a:lnTo>
                    <a:pt x="5851398" y="596040"/>
                  </a:lnTo>
                  <a:lnTo>
                    <a:pt x="5818100" y="722985"/>
                  </a:lnTo>
                  <a:lnTo>
                    <a:pt x="5744845" y="793494"/>
                  </a:lnTo>
                  <a:lnTo>
                    <a:pt x="5671589" y="823854"/>
                  </a:lnTo>
                  <a:lnTo>
                    <a:pt x="5638292" y="830355"/>
                  </a:lnTo>
                  <a:lnTo>
                    <a:pt x="5146952" y="828887"/>
                  </a:lnTo>
                  <a:lnTo>
                    <a:pt x="4894643" y="828133"/>
                  </a:lnTo>
                  <a:lnTo>
                    <a:pt x="4801687" y="827855"/>
                  </a:lnTo>
                  <a:lnTo>
                    <a:pt x="4738925" y="823386"/>
                  </a:lnTo>
                  <a:lnTo>
                    <a:pt x="4693158" y="807622"/>
                  </a:lnTo>
                  <a:lnTo>
                    <a:pt x="4633984" y="755148"/>
                  </a:lnTo>
                  <a:lnTo>
                    <a:pt x="4607094" y="713183"/>
                  </a:lnTo>
                  <a:lnTo>
                    <a:pt x="4587782" y="659587"/>
                  </a:lnTo>
                  <a:lnTo>
                    <a:pt x="4580382" y="593500"/>
                  </a:lnTo>
                  <a:lnTo>
                    <a:pt x="4585113" y="536816"/>
                  </a:lnTo>
                  <a:lnTo>
                    <a:pt x="4598575" y="489331"/>
                  </a:lnTo>
                  <a:lnTo>
                    <a:pt x="4619670" y="450385"/>
                  </a:lnTo>
                  <a:lnTo>
                    <a:pt x="4647301" y="419320"/>
                  </a:lnTo>
                  <a:lnTo>
                    <a:pt x="4680371" y="395475"/>
                  </a:lnTo>
                  <a:lnTo>
                    <a:pt x="4717781" y="378190"/>
                  </a:lnTo>
                  <a:lnTo>
                    <a:pt x="4758436" y="366805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307587" y="2502407"/>
              <a:ext cx="7571105" cy="1124585"/>
            </a:xfrm>
            <a:custGeom>
              <a:avLst/>
              <a:gdLst/>
              <a:ahLst/>
              <a:cxnLst/>
              <a:rect l="l" t="t" r="r" b="b"/>
              <a:pathLst>
                <a:path w="7571105" h="1124585">
                  <a:moveTo>
                    <a:pt x="1401597" y="17144"/>
                  </a:moveTo>
                  <a:lnTo>
                    <a:pt x="1374013" y="17144"/>
                  </a:lnTo>
                  <a:lnTo>
                    <a:pt x="1384173" y="19050"/>
                  </a:lnTo>
                  <a:lnTo>
                    <a:pt x="1378499" y="21388"/>
                  </a:lnTo>
                  <a:lnTo>
                    <a:pt x="2540635" y="1120520"/>
                  </a:lnTo>
                  <a:lnTo>
                    <a:pt x="2544317" y="1124077"/>
                  </a:lnTo>
                  <a:lnTo>
                    <a:pt x="2550033" y="1124077"/>
                  </a:lnTo>
                  <a:lnTo>
                    <a:pt x="2568729" y="1106677"/>
                  </a:lnTo>
                  <a:lnTo>
                    <a:pt x="2540635" y="1106677"/>
                  </a:lnTo>
                  <a:lnTo>
                    <a:pt x="2547228" y="1100542"/>
                  </a:lnTo>
                  <a:lnTo>
                    <a:pt x="1401597" y="17144"/>
                  </a:lnTo>
                  <a:close/>
                </a:path>
                <a:path w="7571105" h="1124585">
                  <a:moveTo>
                    <a:pt x="2547228" y="1100542"/>
                  </a:moveTo>
                  <a:lnTo>
                    <a:pt x="2540635" y="1106677"/>
                  </a:lnTo>
                  <a:lnTo>
                    <a:pt x="2553716" y="1106677"/>
                  </a:lnTo>
                  <a:lnTo>
                    <a:pt x="2547228" y="1100542"/>
                  </a:lnTo>
                  <a:close/>
                </a:path>
                <a:path w="7571105" h="1124585">
                  <a:moveTo>
                    <a:pt x="3610356" y="115569"/>
                  </a:moveTo>
                  <a:lnTo>
                    <a:pt x="3605403" y="115950"/>
                  </a:lnTo>
                  <a:lnTo>
                    <a:pt x="3602228" y="118871"/>
                  </a:lnTo>
                  <a:lnTo>
                    <a:pt x="2547228" y="1100542"/>
                  </a:lnTo>
                  <a:lnTo>
                    <a:pt x="2553716" y="1106677"/>
                  </a:lnTo>
                  <a:lnTo>
                    <a:pt x="2568729" y="1106677"/>
                  </a:lnTo>
                  <a:lnTo>
                    <a:pt x="3609679" y="137962"/>
                  </a:lnTo>
                  <a:lnTo>
                    <a:pt x="3603497" y="133857"/>
                  </a:lnTo>
                  <a:lnTo>
                    <a:pt x="3615182" y="132841"/>
                  </a:lnTo>
                  <a:lnTo>
                    <a:pt x="3636414" y="132841"/>
                  </a:lnTo>
                  <a:lnTo>
                    <a:pt x="3610356" y="115569"/>
                  </a:lnTo>
                  <a:close/>
                </a:path>
                <a:path w="7571105" h="1124585">
                  <a:moveTo>
                    <a:pt x="6048174" y="143382"/>
                  </a:moveTo>
                  <a:lnTo>
                    <a:pt x="6032500" y="143382"/>
                  </a:lnTo>
                  <a:lnTo>
                    <a:pt x="6026079" y="149268"/>
                  </a:lnTo>
                  <a:lnTo>
                    <a:pt x="7060184" y="1078738"/>
                  </a:lnTo>
                  <a:lnTo>
                    <a:pt x="7063486" y="1081658"/>
                  </a:lnTo>
                  <a:lnTo>
                    <a:pt x="7068438" y="1081913"/>
                  </a:lnTo>
                  <a:lnTo>
                    <a:pt x="7072121" y="1079372"/>
                  </a:lnTo>
                  <a:lnTo>
                    <a:pt x="7093101" y="1064514"/>
                  </a:lnTo>
                  <a:lnTo>
                    <a:pt x="7073011" y="1064514"/>
                  </a:lnTo>
                  <a:lnTo>
                    <a:pt x="7061073" y="1063878"/>
                  </a:lnTo>
                  <a:lnTo>
                    <a:pt x="7067354" y="1059429"/>
                  </a:lnTo>
                  <a:lnTo>
                    <a:pt x="6048174" y="143382"/>
                  </a:lnTo>
                  <a:close/>
                </a:path>
                <a:path w="7571105" h="1124585">
                  <a:moveTo>
                    <a:pt x="3636414" y="132841"/>
                  </a:moveTo>
                  <a:lnTo>
                    <a:pt x="3615182" y="132841"/>
                  </a:lnTo>
                  <a:lnTo>
                    <a:pt x="3609679" y="137962"/>
                  </a:lnTo>
                  <a:lnTo>
                    <a:pt x="5015484" y="1071499"/>
                  </a:lnTo>
                  <a:lnTo>
                    <a:pt x="5020310" y="1071117"/>
                  </a:lnTo>
                  <a:lnTo>
                    <a:pt x="5038877" y="1054100"/>
                  </a:lnTo>
                  <a:lnTo>
                    <a:pt x="5010658" y="1054100"/>
                  </a:lnTo>
                  <a:lnTo>
                    <a:pt x="5016129" y="1049085"/>
                  </a:lnTo>
                  <a:lnTo>
                    <a:pt x="3636414" y="132841"/>
                  </a:lnTo>
                  <a:close/>
                </a:path>
                <a:path w="7571105" h="1124585">
                  <a:moveTo>
                    <a:pt x="7067354" y="1059429"/>
                  </a:moveTo>
                  <a:lnTo>
                    <a:pt x="7061073" y="1063878"/>
                  </a:lnTo>
                  <a:lnTo>
                    <a:pt x="7073011" y="1064514"/>
                  </a:lnTo>
                  <a:lnTo>
                    <a:pt x="7067354" y="1059429"/>
                  </a:lnTo>
                  <a:close/>
                </a:path>
                <a:path w="7571105" h="1124585">
                  <a:moveTo>
                    <a:pt x="7539497" y="725025"/>
                  </a:moveTo>
                  <a:lnTo>
                    <a:pt x="7067354" y="1059429"/>
                  </a:lnTo>
                  <a:lnTo>
                    <a:pt x="7073011" y="1064514"/>
                  </a:lnTo>
                  <a:lnTo>
                    <a:pt x="7093101" y="1064514"/>
                  </a:lnTo>
                  <a:lnTo>
                    <a:pt x="7550502" y="740550"/>
                  </a:lnTo>
                  <a:lnTo>
                    <a:pt x="7551225" y="728401"/>
                  </a:lnTo>
                  <a:lnTo>
                    <a:pt x="7539497" y="725025"/>
                  </a:lnTo>
                  <a:close/>
                </a:path>
                <a:path w="7571105" h="1124585">
                  <a:moveTo>
                    <a:pt x="5016129" y="1049085"/>
                  </a:moveTo>
                  <a:lnTo>
                    <a:pt x="5010658" y="1054100"/>
                  </a:lnTo>
                  <a:lnTo>
                    <a:pt x="5022342" y="1053211"/>
                  </a:lnTo>
                  <a:lnTo>
                    <a:pt x="5016129" y="1049085"/>
                  </a:lnTo>
                  <a:close/>
                </a:path>
                <a:path w="7571105" h="1124585">
                  <a:moveTo>
                    <a:pt x="6028817" y="125983"/>
                  </a:moveTo>
                  <a:lnTo>
                    <a:pt x="6023229" y="126111"/>
                  </a:lnTo>
                  <a:lnTo>
                    <a:pt x="6019672" y="129412"/>
                  </a:lnTo>
                  <a:lnTo>
                    <a:pt x="5016129" y="1049085"/>
                  </a:lnTo>
                  <a:lnTo>
                    <a:pt x="5022342" y="1053211"/>
                  </a:lnTo>
                  <a:lnTo>
                    <a:pt x="5010658" y="1054100"/>
                  </a:lnTo>
                  <a:lnTo>
                    <a:pt x="5038877" y="1054100"/>
                  </a:lnTo>
                  <a:lnTo>
                    <a:pt x="6026079" y="149268"/>
                  </a:lnTo>
                  <a:lnTo>
                    <a:pt x="6019672" y="143509"/>
                  </a:lnTo>
                  <a:lnTo>
                    <a:pt x="6048174" y="143382"/>
                  </a:lnTo>
                  <a:lnTo>
                    <a:pt x="6028817" y="125983"/>
                  </a:lnTo>
                  <a:close/>
                </a:path>
                <a:path w="7571105" h="1124585">
                  <a:moveTo>
                    <a:pt x="7568461" y="713613"/>
                  </a:moveTo>
                  <a:lnTo>
                    <a:pt x="7555611" y="713613"/>
                  </a:lnTo>
                  <a:lnTo>
                    <a:pt x="7566659" y="729106"/>
                  </a:lnTo>
                  <a:lnTo>
                    <a:pt x="7550502" y="740550"/>
                  </a:lnTo>
                  <a:lnTo>
                    <a:pt x="7546792" y="803147"/>
                  </a:lnTo>
                  <a:lnTo>
                    <a:pt x="7546594" y="807212"/>
                  </a:lnTo>
                  <a:lnTo>
                    <a:pt x="7550531" y="811783"/>
                  </a:lnTo>
                  <a:lnTo>
                    <a:pt x="7555865" y="812038"/>
                  </a:lnTo>
                  <a:lnTo>
                    <a:pt x="7561071" y="812418"/>
                  </a:lnTo>
                  <a:lnTo>
                    <a:pt x="7565644" y="808354"/>
                  </a:lnTo>
                  <a:lnTo>
                    <a:pt x="7565965" y="802004"/>
                  </a:lnTo>
                  <a:lnTo>
                    <a:pt x="7571105" y="714375"/>
                  </a:lnTo>
                  <a:lnTo>
                    <a:pt x="7568461" y="713613"/>
                  </a:lnTo>
                  <a:close/>
                </a:path>
                <a:path w="7571105" h="1124585">
                  <a:moveTo>
                    <a:pt x="7551225" y="728401"/>
                  </a:moveTo>
                  <a:lnTo>
                    <a:pt x="7550502" y="740550"/>
                  </a:lnTo>
                  <a:lnTo>
                    <a:pt x="7564687" y="730503"/>
                  </a:lnTo>
                  <a:lnTo>
                    <a:pt x="7558532" y="730503"/>
                  </a:lnTo>
                  <a:lnTo>
                    <a:pt x="7551225" y="728401"/>
                  </a:lnTo>
                  <a:close/>
                </a:path>
                <a:path w="7571105" h="1124585">
                  <a:moveTo>
                    <a:pt x="7551673" y="720851"/>
                  </a:moveTo>
                  <a:lnTo>
                    <a:pt x="7551225" y="728401"/>
                  </a:lnTo>
                  <a:lnTo>
                    <a:pt x="7558532" y="730503"/>
                  </a:lnTo>
                  <a:lnTo>
                    <a:pt x="7551673" y="720851"/>
                  </a:lnTo>
                  <a:close/>
                </a:path>
                <a:path w="7571105" h="1124585">
                  <a:moveTo>
                    <a:pt x="7560773" y="720851"/>
                  </a:moveTo>
                  <a:lnTo>
                    <a:pt x="7551673" y="720851"/>
                  </a:lnTo>
                  <a:lnTo>
                    <a:pt x="7558532" y="730503"/>
                  </a:lnTo>
                  <a:lnTo>
                    <a:pt x="7564687" y="730503"/>
                  </a:lnTo>
                  <a:lnTo>
                    <a:pt x="7566659" y="729106"/>
                  </a:lnTo>
                  <a:lnTo>
                    <a:pt x="7560773" y="720851"/>
                  </a:lnTo>
                  <a:close/>
                </a:path>
                <a:path w="7571105" h="1124585">
                  <a:moveTo>
                    <a:pt x="7555611" y="713613"/>
                  </a:moveTo>
                  <a:lnTo>
                    <a:pt x="7539497" y="725025"/>
                  </a:lnTo>
                  <a:lnTo>
                    <a:pt x="7551225" y="728401"/>
                  </a:lnTo>
                  <a:lnTo>
                    <a:pt x="7551673" y="720851"/>
                  </a:lnTo>
                  <a:lnTo>
                    <a:pt x="7560773" y="720851"/>
                  </a:lnTo>
                  <a:lnTo>
                    <a:pt x="7555611" y="713613"/>
                  </a:lnTo>
                  <a:close/>
                </a:path>
                <a:path w="7571105" h="1124585">
                  <a:moveTo>
                    <a:pt x="7480554" y="688339"/>
                  </a:moveTo>
                  <a:lnTo>
                    <a:pt x="7475346" y="691261"/>
                  </a:lnTo>
                  <a:lnTo>
                    <a:pt x="7473823" y="696340"/>
                  </a:lnTo>
                  <a:lnTo>
                    <a:pt x="7472426" y="701293"/>
                  </a:lnTo>
                  <a:lnTo>
                    <a:pt x="7475346" y="706627"/>
                  </a:lnTo>
                  <a:lnTo>
                    <a:pt x="7480427" y="708025"/>
                  </a:lnTo>
                  <a:lnTo>
                    <a:pt x="7539497" y="725025"/>
                  </a:lnTo>
                  <a:lnTo>
                    <a:pt x="7555611" y="713613"/>
                  </a:lnTo>
                  <a:lnTo>
                    <a:pt x="7568461" y="713613"/>
                  </a:lnTo>
                  <a:lnTo>
                    <a:pt x="7485634" y="689737"/>
                  </a:lnTo>
                  <a:lnTo>
                    <a:pt x="7480554" y="688339"/>
                  </a:lnTo>
                  <a:close/>
                </a:path>
                <a:path w="7571105" h="1124585">
                  <a:moveTo>
                    <a:pt x="1380363" y="0"/>
                  </a:moveTo>
                  <a:lnTo>
                    <a:pt x="1376934" y="1524"/>
                  </a:lnTo>
                  <a:lnTo>
                    <a:pt x="0" y="568959"/>
                  </a:lnTo>
                  <a:lnTo>
                    <a:pt x="7365" y="586486"/>
                  </a:lnTo>
                  <a:lnTo>
                    <a:pt x="1378499" y="21388"/>
                  </a:lnTo>
                  <a:lnTo>
                    <a:pt x="1374013" y="17144"/>
                  </a:lnTo>
                  <a:lnTo>
                    <a:pt x="1401597" y="17144"/>
                  </a:lnTo>
                  <a:lnTo>
                    <a:pt x="1384300" y="762"/>
                  </a:lnTo>
                  <a:lnTo>
                    <a:pt x="1380363" y="0"/>
                  </a:lnTo>
                  <a:close/>
                </a:path>
                <a:path w="7571105" h="1124585">
                  <a:moveTo>
                    <a:pt x="6032500" y="143382"/>
                  </a:moveTo>
                  <a:lnTo>
                    <a:pt x="6019672" y="143509"/>
                  </a:lnTo>
                  <a:lnTo>
                    <a:pt x="6026079" y="149268"/>
                  </a:lnTo>
                  <a:lnTo>
                    <a:pt x="6032500" y="143382"/>
                  </a:lnTo>
                  <a:close/>
                </a:path>
                <a:path w="7571105" h="1124585">
                  <a:moveTo>
                    <a:pt x="3615182" y="132841"/>
                  </a:moveTo>
                  <a:lnTo>
                    <a:pt x="3603497" y="133857"/>
                  </a:lnTo>
                  <a:lnTo>
                    <a:pt x="3609679" y="137962"/>
                  </a:lnTo>
                  <a:lnTo>
                    <a:pt x="3615182" y="132841"/>
                  </a:lnTo>
                  <a:close/>
                </a:path>
                <a:path w="7571105" h="1124585">
                  <a:moveTo>
                    <a:pt x="1374013" y="17144"/>
                  </a:moveTo>
                  <a:lnTo>
                    <a:pt x="1378499" y="21388"/>
                  </a:lnTo>
                  <a:lnTo>
                    <a:pt x="1384173" y="19050"/>
                  </a:lnTo>
                  <a:lnTo>
                    <a:pt x="1374013" y="17144"/>
                  </a:lnTo>
                  <a:close/>
                </a:path>
              </a:pathLst>
            </a:custGeom>
            <a:solidFill>
              <a:srgbClr val="E72C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300602" y="2701797"/>
              <a:ext cx="7634605" cy="1102995"/>
            </a:xfrm>
            <a:custGeom>
              <a:avLst/>
              <a:gdLst/>
              <a:ahLst/>
              <a:cxnLst/>
              <a:rect l="l" t="t" r="r" b="b"/>
              <a:pathLst>
                <a:path w="7634605" h="1102995">
                  <a:moveTo>
                    <a:pt x="33334" y="621187"/>
                  </a:moveTo>
                  <a:lnTo>
                    <a:pt x="23058" y="627734"/>
                  </a:lnTo>
                  <a:lnTo>
                    <a:pt x="27216" y="639214"/>
                  </a:lnTo>
                  <a:lnTo>
                    <a:pt x="1386839" y="1102487"/>
                  </a:lnTo>
                  <a:lnTo>
                    <a:pt x="1389634" y="1102232"/>
                  </a:lnTo>
                  <a:lnTo>
                    <a:pt x="1392047" y="1100963"/>
                  </a:lnTo>
                  <a:lnTo>
                    <a:pt x="1422444" y="1084199"/>
                  </a:lnTo>
                  <a:lnTo>
                    <a:pt x="1382776" y="1084199"/>
                  </a:lnTo>
                  <a:lnTo>
                    <a:pt x="1386446" y="1082175"/>
                  </a:lnTo>
                  <a:lnTo>
                    <a:pt x="33334" y="621187"/>
                  </a:lnTo>
                  <a:close/>
                </a:path>
                <a:path w="7634605" h="1102995">
                  <a:moveTo>
                    <a:pt x="5067932" y="38735"/>
                  </a:moveTo>
                  <a:lnTo>
                    <a:pt x="5038852" y="38735"/>
                  </a:lnTo>
                  <a:lnTo>
                    <a:pt x="5050663" y="39242"/>
                  </a:lnTo>
                  <a:lnTo>
                    <a:pt x="5044521" y="43627"/>
                  </a:lnTo>
                  <a:lnTo>
                    <a:pt x="6268593" y="1099819"/>
                  </a:lnTo>
                  <a:lnTo>
                    <a:pt x="6270625" y="1101598"/>
                  </a:lnTo>
                  <a:lnTo>
                    <a:pt x="6273419" y="1102360"/>
                  </a:lnTo>
                  <a:lnTo>
                    <a:pt x="6278880" y="1101598"/>
                  </a:lnTo>
                  <a:lnTo>
                    <a:pt x="6281293" y="1100074"/>
                  </a:lnTo>
                  <a:lnTo>
                    <a:pt x="6282817" y="1097788"/>
                  </a:lnTo>
                  <a:lnTo>
                    <a:pt x="6289594" y="1087374"/>
                  </a:lnTo>
                  <a:lnTo>
                    <a:pt x="6266815" y="1087374"/>
                  </a:lnTo>
                  <a:lnTo>
                    <a:pt x="6272776" y="1078213"/>
                  </a:lnTo>
                  <a:lnTo>
                    <a:pt x="5067932" y="38735"/>
                  </a:lnTo>
                  <a:close/>
                </a:path>
                <a:path w="7634605" h="1102995">
                  <a:moveTo>
                    <a:pt x="6272776" y="1078213"/>
                  </a:moveTo>
                  <a:lnTo>
                    <a:pt x="6266815" y="1087374"/>
                  </a:lnTo>
                  <a:lnTo>
                    <a:pt x="6281039" y="1085341"/>
                  </a:lnTo>
                  <a:lnTo>
                    <a:pt x="6272776" y="1078213"/>
                  </a:lnTo>
                  <a:close/>
                </a:path>
                <a:path w="7634605" h="1102995">
                  <a:moveTo>
                    <a:pt x="6978523" y="0"/>
                  </a:moveTo>
                  <a:lnTo>
                    <a:pt x="6973570" y="1397"/>
                  </a:lnTo>
                  <a:lnTo>
                    <a:pt x="6971030" y="5334"/>
                  </a:lnTo>
                  <a:lnTo>
                    <a:pt x="6272776" y="1078213"/>
                  </a:lnTo>
                  <a:lnTo>
                    <a:pt x="6281039" y="1085341"/>
                  </a:lnTo>
                  <a:lnTo>
                    <a:pt x="6266815" y="1087374"/>
                  </a:lnTo>
                  <a:lnTo>
                    <a:pt x="6289594" y="1087374"/>
                  </a:lnTo>
                  <a:lnTo>
                    <a:pt x="6982621" y="22524"/>
                  </a:lnTo>
                  <a:lnTo>
                    <a:pt x="6975221" y="19303"/>
                  </a:lnTo>
                  <a:lnTo>
                    <a:pt x="6987032" y="15748"/>
                  </a:lnTo>
                  <a:lnTo>
                    <a:pt x="7014926" y="15748"/>
                  </a:lnTo>
                  <a:lnTo>
                    <a:pt x="6982841" y="1777"/>
                  </a:lnTo>
                  <a:lnTo>
                    <a:pt x="6978523" y="0"/>
                  </a:lnTo>
                  <a:close/>
                </a:path>
                <a:path w="7634605" h="1102995">
                  <a:moveTo>
                    <a:pt x="1386446" y="1082175"/>
                  </a:moveTo>
                  <a:lnTo>
                    <a:pt x="1382776" y="1084199"/>
                  </a:lnTo>
                  <a:lnTo>
                    <a:pt x="1390523" y="1083564"/>
                  </a:lnTo>
                  <a:lnTo>
                    <a:pt x="1386446" y="1082175"/>
                  </a:lnTo>
                  <a:close/>
                </a:path>
                <a:path w="7634605" h="1102995">
                  <a:moveTo>
                    <a:pt x="2913126" y="242188"/>
                  </a:moveTo>
                  <a:lnTo>
                    <a:pt x="2909697" y="242188"/>
                  </a:lnTo>
                  <a:lnTo>
                    <a:pt x="2906776" y="243839"/>
                  </a:lnTo>
                  <a:lnTo>
                    <a:pt x="1386446" y="1082175"/>
                  </a:lnTo>
                  <a:lnTo>
                    <a:pt x="1390523" y="1083564"/>
                  </a:lnTo>
                  <a:lnTo>
                    <a:pt x="1382776" y="1084199"/>
                  </a:lnTo>
                  <a:lnTo>
                    <a:pt x="1422444" y="1084199"/>
                  </a:lnTo>
                  <a:lnTo>
                    <a:pt x="2911414" y="263031"/>
                  </a:lnTo>
                  <a:lnTo>
                    <a:pt x="2906776" y="260476"/>
                  </a:lnTo>
                  <a:lnTo>
                    <a:pt x="2946252" y="260476"/>
                  </a:lnTo>
                  <a:lnTo>
                    <a:pt x="2916047" y="243839"/>
                  </a:lnTo>
                  <a:lnTo>
                    <a:pt x="2913126" y="242188"/>
                  </a:lnTo>
                  <a:close/>
                </a:path>
                <a:path w="7634605" h="1102995">
                  <a:moveTo>
                    <a:pt x="2946252" y="260476"/>
                  </a:moveTo>
                  <a:lnTo>
                    <a:pt x="2916047" y="260476"/>
                  </a:lnTo>
                  <a:lnTo>
                    <a:pt x="2911414" y="263031"/>
                  </a:lnTo>
                  <a:lnTo>
                    <a:pt x="3940048" y="829563"/>
                  </a:lnTo>
                  <a:lnTo>
                    <a:pt x="3943985" y="829310"/>
                  </a:lnTo>
                  <a:lnTo>
                    <a:pt x="3968735" y="811656"/>
                  </a:lnTo>
                  <a:lnTo>
                    <a:pt x="3935983" y="811656"/>
                  </a:lnTo>
                  <a:lnTo>
                    <a:pt x="3940754" y="808250"/>
                  </a:lnTo>
                  <a:lnTo>
                    <a:pt x="2946252" y="260476"/>
                  </a:lnTo>
                  <a:close/>
                </a:path>
                <a:path w="7634605" h="1102995">
                  <a:moveTo>
                    <a:pt x="3940754" y="808250"/>
                  </a:moveTo>
                  <a:lnTo>
                    <a:pt x="3935983" y="811656"/>
                  </a:lnTo>
                  <a:lnTo>
                    <a:pt x="3946017" y="811149"/>
                  </a:lnTo>
                  <a:lnTo>
                    <a:pt x="3940754" y="808250"/>
                  </a:lnTo>
                  <a:close/>
                </a:path>
                <a:path w="7634605" h="1102995">
                  <a:moveTo>
                    <a:pt x="5043170" y="21209"/>
                  </a:moveTo>
                  <a:lnTo>
                    <a:pt x="5039487" y="23749"/>
                  </a:lnTo>
                  <a:lnTo>
                    <a:pt x="3940754" y="808250"/>
                  </a:lnTo>
                  <a:lnTo>
                    <a:pt x="3946017" y="811149"/>
                  </a:lnTo>
                  <a:lnTo>
                    <a:pt x="3935983" y="811656"/>
                  </a:lnTo>
                  <a:lnTo>
                    <a:pt x="3968735" y="811656"/>
                  </a:lnTo>
                  <a:lnTo>
                    <a:pt x="5044521" y="43627"/>
                  </a:lnTo>
                  <a:lnTo>
                    <a:pt x="5038852" y="38735"/>
                  </a:lnTo>
                  <a:lnTo>
                    <a:pt x="5067932" y="38735"/>
                  </a:lnTo>
                  <a:lnTo>
                    <a:pt x="5051298" y="24384"/>
                  </a:lnTo>
                  <a:lnTo>
                    <a:pt x="5047996" y="21462"/>
                  </a:lnTo>
                  <a:lnTo>
                    <a:pt x="5043170" y="21209"/>
                  </a:lnTo>
                  <a:close/>
                </a:path>
                <a:path w="7634605" h="1102995">
                  <a:moveTo>
                    <a:pt x="79375" y="569213"/>
                  </a:moveTo>
                  <a:lnTo>
                    <a:pt x="74930" y="572007"/>
                  </a:lnTo>
                  <a:lnTo>
                    <a:pt x="0" y="619887"/>
                  </a:lnTo>
                  <a:lnTo>
                    <a:pt x="32004" y="708405"/>
                  </a:lnTo>
                  <a:lnTo>
                    <a:pt x="37464" y="711073"/>
                  </a:lnTo>
                  <a:lnTo>
                    <a:pt x="42418" y="709167"/>
                  </a:lnTo>
                  <a:lnTo>
                    <a:pt x="47371" y="707389"/>
                  </a:lnTo>
                  <a:lnTo>
                    <a:pt x="49911" y="701928"/>
                  </a:lnTo>
                  <a:lnTo>
                    <a:pt x="48133" y="696976"/>
                  </a:lnTo>
                  <a:lnTo>
                    <a:pt x="27216" y="639214"/>
                  </a:lnTo>
                  <a:lnTo>
                    <a:pt x="8509" y="632840"/>
                  </a:lnTo>
                  <a:lnTo>
                    <a:pt x="14605" y="614806"/>
                  </a:lnTo>
                  <a:lnTo>
                    <a:pt x="43351" y="614806"/>
                  </a:lnTo>
                  <a:lnTo>
                    <a:pt x="85217" y="588137"/>
                  </a:lnTo>
                  <a:lnTo>
                    <a:pt x="89662" y="585215"/>
                  </a:lnTo>
                  <a:lnTo>
                    <a:pt x="90932" y="579374"/>
                  </a:lnTo>
                  <a:lnTo>
                    <a:pt x="85344" y="570484"/>
                  </a:lnTo>
                  <a:lnTo>
                    <a:pt x="79375" y="569213"/>
                  </a:lnTo>
                  <a:close/>
                </a:path>
                <a:path w="7634605" h="1102995">
                  <a:moveTo>
                    <a:pt x="14605" y="614806"/>
                  </a:moveTo>
                  <a:lnTo>
                    <a:pt x="8509" y="632840"/>
                  </a:lnTo>
                  <a:lnTo>
                    <a:pt x="27216" y="639214"/>
                  </a:lnTo>
                  <a:lnTo>
                    <a:pt x="24540" y="631825"/>
                  </a:lnTo>
                  <a:lnTo>
                    <a:pt x="16637" y="631825"/>
                  </a:lnTo>
                  <a:lnTo>
                    <a:pt x="20447" y="620522"/>
                  </a:lnTo>
                  <a:lnTo>
                    <a:pt x="31379" y="620522"/>
                  </a:lnTo>
                  <a:lnTo>
                    <a:pt x="14605" y="614806"/>
                  </a:lnTo>
                  <a:close/>
                </a:path>
                <a:path w="7634605" h="1102995">
                  <a:moveTo>
                    <a:pt x="20447" y="620522"/>
                  </a:moveTo>
                  <a:lnTo>
                    <a:pt x="16637" y="631825"/>
                  </a:lnTo>
                  <a:lnTo>
                    <a:pt x="23058" y="627734"/>
                  </a:lnTo>
                  <a:lnTo>
                    <a:pt x="20447" y="620522"/>
                  </a:lnTo>
                  <a:close/>
                </a:path>
                <a:path w="7634605" h="1102995">
                  <a:moveTo>
                    <a:pt x="23058" y="627734"/>
                  </a:moveTo>
                  <a:lnTo>
                    <a:pt x="16637" y="631825"/>
                  </a:lnTo>
                  <a:lnTo>
                    <a:pt x="24540" y="631825"/>
                  </a:lnTo>
                  <a:lnTo>
                    <a:pt x="23058" y="627734"/>
                  </a:lnTo>
                  <a:close/>
                </a:path>
                <a:path w="7634605" h="1102995">
                  <a:moveTo>
                    <a:pt x="31379" y="620522"/>
                  </a:moveTo>
                  <a:lnTo>
                    <a:pt x="20447" y="620522"/>
                  </a:lnTo>
                  <a:lnTo>
                    <a:pt x="23058" y="627734"/>
                  </a:lnTo>
                  <a:lnTo>
                    <a:pt x="33334" y="621187"/>
                  </a:lnTo>
                  <a:lnTo>
                    <a:pt x="31379" y="620522"/>
                  </a:lnTo>
                  <a:close/>
                </a:path>
                <a:path w="7634605" h="1102995">
                  <a:moveTo>
                    <a:pt x="43351" y="614806"/>
                  </a:moveTo>
                  <a:lnTo>
                    <a:pt x="14605" y="614806"/>
                  </a:lnTo>
                  <a:lnTo>
                    <a:pt x="33334" y="621187"/>
                  </a:lnTo>
                  <a:lnTo>
                    <a:pt x="43351" y="614806"/>
                  </a:lnTo>
                  <a:close/>
                </a:path>
                <a:path w="7634605" h="1102995">
                  <a:moveTo>
                    <a:pt x="7014926" y="15748"/>
                  </a:moveTo>
                  <a:lnTo>
                    <a:pt x="6987032" y="15748"/>
                  </a:lnTo>
                  <a:lnTo>
                    <a:pt x="6982621" y="22524"/>
                  </a:lnTo>
                  <a:lnTo>
                    <a:pt x="7626858" y="302894"/>
                  </a:lnTo>
                  <a:lnTo>
                    <a:pt x="7634478" y="285496"/>
                  </a:lnTo>
                  <a:lnTo>
                    <a:pt x="7014926" y="15748"/>
                  </a:lnTo>
                  <a:close/>
                </a:path>
                <a:path w="7634605" h="1102995">
                  <a:moveTo>
                    <a:pt x="2916047" y="260476"/>
                  </a:moveTo>
                  <a:lnTo>
                    <a:pt x="2906776" y="260476"/>
                  </a:lnTo>
                  <a:lnTo>
                    <a:pt x="2911414" y="263031"/>
                  </a:lnTo>
                  <a:lnTo>
                    <a:pt x="2916047" y="260476"/>
                  </a:lnTo>
                  <a:close/>
                </a:path>
                <a:path w="7634605" h="1102995">
                  <a:moveTo>
                    <a:pt x="5038852" y="38735"/>
                  </a:moveTo>
                  <a:lnTo>
                    <a:pt x="5044521" y="43627"/>
                  </a:lnTo>
                  <a:lnTo>
                    <a:pt x="5050663" y="39242"/>
                  </a:lnTo>
                  <a:lnTo>
                    <a:pt x="5038852" y="38735"/>
                  </a:lnTo>
                  <a:close/>
                </a:path>
                <a:path w="7634605" h="1102995">
                  <a:moveTo>
                    <a:pt x="6987032" y="15748"/>
                  </a:moveTo>
                  <a:lnTo>
                    <a:pt x="6975221" y="19303"/>
                  </a:lnTo>
                  <a:lnTo>
                    <a:pt x="6982621" y="22524"/>
                  </a:lnTo>
                  <a:lnTo>
                    <a:pt x="6987032" y="15748"/>
                  </a:lnTo>
                  <a:close/>
                </a:path>
              </a:pathLst>
            </a:custGeom>
            <a:solidFill>
              <a:srgbClr val="A066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2871216" y="5086553"/>
            <a:ext cx="8887460" cy="2177415"/>
          </a:xfrm>
          <a:prstGeom prst="rect">
            <a:avLst/>
          </a:prstGeom>
        </p:spPr>
        <p:txBody>
          <a:bodyPr wrap="square" lIns="0" tIns="6921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45"/>
              </a:spcBef>
            </a:pP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Accessing </a:t>
            </a:r>
            <a:r>
              <a:rPr dirty="0" sz="3200" spc="-15">
                <a:solidFill>
                  <a:srgbClr val="FFFFFF"/>
                </a:solidFill>
                <a:latin typeface="Carlito"/>
                <a:cs typeface="Carlito"/>
              </a:rPr>
              <a:t>your </a:t>
            </a:r>
            <a:r>
              <a:rPr dirty="0" sz="3200" spc="-10">
                <a:solidFill>
                  <a:srgbClr val="FFFFFF"/>
                </a:solidFill>
                <a:latin typeface="Carlito"/>
                <a:cs typeface="Carlito"/>
              </a:rPr>
              <a:t>application </a:t>
            </a: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is not this</a:t>
            </a:r>
            <a:r>
              <a:rPr dirty="0" sz="3200" spc="8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200" spc="-20">
                <a:solidFill>
                  <a:srgbClr val="FFFFFF"/>
                </a:solidFill>
                <a:latin typeface="Carlito"/>
                <a:cs typeface="Carlito"/>
              </a:rPr>
              <a:t>straightforward!</a:t>
            </a:r>
            <a:endParaRPr sz="3200">
              <a:latin typeface="Carlito"/>
              <a:cs typeface="Carlito"/>
            </a:endParaRPr>
          </a:p>
          <a:p>
            <a:pPr algn="ctr" marL="273050" marR="266700">
              <a:lnSpc>
                <a:spcPct val="111200"/>
              </a:lnSpc>
              <a:spcBef>
                <a:spcPts val="20"/>
              </a:spcBef>
            </a:pP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It </a:t>
            </a:r>
            <a:r>
              <a:rPr dirty="0" sz="3200" spc="-15">
                <a:solidFill>
                  <a:srgbClr val="FFFFFF"/>
                </a:solidFill>
                <a:latin typeface="Carlito"/>
                <a:cs typeface="Carlito"/>
              </a:rPr>
              <a:t>can </a:t>
            </a:r>
            <a:r>
              <a:rPr dirty="0" sz="3200" spc="-40">
                <a:solidFill>
                  <a:srgbClr val="FFFFFF"/>
                </a:solidFill>
                <a:latin typeface="Carlito"/>
                <a:cs typeface="Carlito"/>
              </a:rPr>
              <a:t>take </a:t>
            </a:r>
            <a:r>
              <a:rPr dirty="0" sz="3200" spc="-15">
                <a:solidFill>
                  <a:srgbClr val="FFFFFF"/>
                </a:solidFill>
                <a:latin typeface="Carlito"/>
                <a:cs typeface="Carlito"/>
              </a:rPr>
              <a:t>many networks to </a:t>
            </a:r>
            <a:r>
              <a:rPr dirty="0" sz="3200" spc="-10">
                <a:solidFill>
                  <a:srgbClr val="FFFFFF"/>
                </a:solidFill>
                <a:latin typeface="Carlito"/>
                <a:cs typeface="Carlito"/>
              </a:rPr>
              <a:t>reach </a:t>
            </a: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3200" spc="-10">
                <a:solidFill>
                  <a:srgbClr val="FFFFFF"/>
                </a:solidFill>
                <a:latin typeface="Carlito"/>
                <a:cs typeface="Carlito"/>
              </a:rPr>
              <a:t>application  </a:t>
            </a:r>
            <a:r>
              <a:rPr dirty="0" sz="3200" spc="-25">
                <a:solidFill>
                  <a:srgbClr val="FFFFFF"/>
                </a:solidFill>
                <a:latin typeface="Carlito"/>
                <a:cs typeface="Carlito"/>
              </a:rPr>
              <a:t>Paths </a:t>
            </a:r>
            <a:r>
              <a:rPr dirty="0" sz="3200" spc="-2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dirty="0" sz="3200" spc="-20">
                <a:solidFill>
                  <a:srgbClr val="FFFFFF"/>
                </a:solidFill>
                <a:latin typeface="Carlito"/>
                <a:cs typeface="Carlito"/>
              </a:rPr>
              <a:t>from </a:t>
            </a: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3200" spc="-10">
                <a:solidFill>
                  <a:srgbClr val="FFFFFF"/>
                </a:solidFill>
                <a:latin typeface="Carlito"/>
                <a:cs typeface="Carlito"/>
              </a:rPr>
              <a:t>application </a:t>
            </a:r>
            <a:r>
              <a:rPr dirty="0" sz="3200" spc="-25">
                <a:solidFill>
                  <a:srgbClr val="FFFFFF"/>
                </a:solidFill>
                <a:latin typeface="Carlito"/>
                <a:cs typeface="Carlito"/>
              </a:rPr>
              <a:t>may</a:t>
            </a:r>
            <a:r>
              <a:rPr dirty="0" sz="3200" spc="1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200" spc="-25">
                <a:solidFill>
                  <a:srgbClr val="FFFFFF"/>
                </a:solidFill>
                <a:latin typeface="Carlito"/>
                <a:cs typeface="Carlito"/>
              </a:rPr>
              <a:t>differ</a:t>
            </a:r>
            <a:endParaRPr sz="32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  <a:spcBef>
                <a:spcPts val="254"/>
              </a:spcBef>
            </a:pPr>
            <a:r>
              <a:rPr dirty="0" sz="3200" spc="-20">
                <a:solidFill>
                  <a:srgbClr val="FFFFFF"/>
                </a:solidFill>
                <a:latin typeface="Carlito"/>
                <a:cs typeface="Carlito"/>
              </a:rPr>
              <a:t>Each </a:t>
            </a: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hop impacts </a:t>
            </a:r>
            <a:r>
              <a:rPr dirty="0" sz="3200" spc="-15">
                <a:solidFill>
                  <a:srgbClr val="FFFFFF"/>
                </a:solidFill>
                <a:latin typeface="Carlito"/>
                <a:cs typeface="Carlito"/>
              </a:rPr>
              <a:t>performance </a:t>
            </a: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dirty="0" sz="3200" spc="-15">
                <a:solidFill>
                  <a:srgbClr val="FFFFFF"/>
                </a:solidFill>
                <a:latin typeface="Carlito"/>
                <a:cs typeface="Carlito"/>
              </a:rPr>
              <a:t>can introduce</a:t>
            </a:r>
            <a:r>
              <a:rPr dirty="0" sz="3200" spc="2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risk</a:t>
            </a:r>
            <a:endParaRPr sz="3200">
              <a:latin typeface="Carlito"/>
              <a:cs typeface="Carlito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4456938" y="1790700"/>
            <a:ext cx="567055" cy="567690"/>
            <a:chOff x="4456938" y="1790700"/>
            <a:chExt cx="567055" cy="567690"/>
          </a:xfrm>
        </p:grpSpPr>
        <p:sp>
          <p:nvSpPr>
            <p:cNvPr id="32" name="object 32"/>
            <p:cNvSpPr/>
            <p:nvPr/>
          </p:nvSpPr>
          <p:spPr>
            <a:xfrm>
              <a:off x="4466463" y="1800225"/>
              <a:ext cx="548005" cy="548640"/>
            </a:xfrm>
            <a:custGeom>
              <a:avLst/>
              <a:gdLst/>
              <a:ahLst/>
              <a:cxnLst/>
              <a:rect l="l" t="t" r="r" b="b"/>
              <a:pathLst>
                <a:path w="548004" h="548639">
                  <a:moveTo>
                    <a:pt x="0" y="274320"/>
                  </a:moveTo>
                  <a:lnTo>
                    <a:pt x="4414" y="225008"/>
                  </a:lnTo>
                  <a:lnTo>
                    <a:pt x="17142" y="178597"/>
                  </a:lnTo>
                  <a:lnTo>
                    <a:pt x="37408" y="135861"/>
                  </a:lnTo>
                  <a:lnTo>
                    <a:pt x="64438" y="97575"/>
                  </a:lnTo>
                  <a:lnTo>
                    <a:pt x="97458" y="64513"/>
                  </a:lnTo>
                  <a:lnTo>
                    <a:pt x="135692" y="37450"/>
                  </a:lnTo>
                  <a:lnTo>
                    <a:pt x="178367" y="17161"/>
                  </a:lnTo>
                  <a:lnTo>
                    <a:pt x="224707" y="4419"/>
                  </a:lnTo>
                  <a:lnTo>
                    <a:pt x="273938" y="0"/>
                  </a:lnTo>
                  <a:lnTo>
                    <a:pt x="323170" y="4419"/>
                  </a:lnTo>
                  <a:lnTo>
                    <a:pt x="369510" y="17161"/>
                  </a:lnTo>
                  <a:lnTo>
                    <a:pt x="412185" y="37450"/>
                  </a:lnTo>
                  <a:lnTo>
                    <a:pt x="450419" y="64513"/>
                  </a:lnTo>
                  <a:lnTo>
                    <a:pt x="483439" y="97575"/>
                  </a:lnTo>
                  <a:lnTo>
                    <a:pt x="510469" y="135861"/>
                  </a:lnTo>
                  <a:lnTo>
                    <a:pt x="530735" y="178597"/>
                  </a:lnTo>
                  <a:lnTo>
                    <a:pt x="543463" y="225008"/>
                  </a:lnTo>
                  <a:lnTo>
                    <a:pt x="547877" y="274320"/>
                  </a:lnTo>
                  <a:lnTo>
                    <a:pt x="543463" y="323631"/>
                  </a:lnTo>
                  <a:lnTo>
                    <a:pt x="530735" y="370042"/>
                  </a:lnTo>
                  <a:lnTo>
                    <a:pt x="510469" y="412778"/>
                  </a:lnTo>
                  <a:lnTo>
                    <a:pt x="483439" y="451064"/>
                  </a:lnTo>
                  <a:lnTo>
                    <a:pt x="450419" y="484126"/>
                  </a:lnTo>
                  <a:lnTo>
                    <a:pt x="412185" y="511189"/>
                  </a:lnTo>
                  <a:lnTo>
                    <a:pt x="369510" y="531478"/>
                  </a:lnTo>
                  <a:lnTo>
                    <a:pt x="323170" y="544220"/>
                  </a:lnTo>
                  <a:lnTo>
                    <a:pt x="273938" y="548639"/>
                  </a:lnTo>
                  <a:lnTo>
                    <a:pt x="224707" y="544220"/>
                  </a:lnTo>
                  <a:lnTo>
                    <a:pt x="178367" y="531478"/>
                  </a:lnTo>
                  <a:lnTo>
                    <a:pt x="135692" y="511189"/>
                  </a:lnTo>
                  <a:lnTo>
                    <a:pt x="97458" y="484126"/>
                  </a:lnTo>
                  <a:lnTo>
                    <a:pt x="64438" y="451064"/>
                  </a:lnTo>
                  <a:lnTo>
                    <a:pt x="37408" y="412778"/>
                  </a:lnTo>
                  <a:lnTo>
                    <a:pt x="17142" y="370042"/>
                  </a:lnTo>
                  <a:lnTo>
                    <a:pt x="4414" y="323631"/>
                  </a:lnTo>
                  <a:lnTo>
                    <a:pt x="0" y="274320"/>
                  </a:lnTo>
                  <a:close/>
                </a:path>
                <a:path w="548004" h="548639">
                  <a:moveTo>
                    <a:pt x="274320" y="0"/>
                  </a:moveTo>
                  <a:lnTo>
                    <a:pt x="274320" y="66294"/>
                  </a:lnTo>
                </a:path>
                <a:path w="548004" h="548639">
                  <a:moveTo>
                    <a:pt x="274320" y="482346"/>
                  </a:moveTo>
                  <a:lnTo>
                    <a:pt x="274320" y="548639"/>
                  </a:lnTo>
                </a:path>
                <a:path w="548004" h="548639">
                  <a:moveTo>
                    <a:pt x="547877" y="274320"/>
                  </a:moveTo>
                  <a:lnTo>
                    <a:pt x="481584" y="274320"/>
                  </a:lnTo>
                </a:path>
                <a:path w="548004" h="548639">
                  <a:moveTo>
                    <a:pt x="65532" y="274320"/>
                  </a:moveTo>
                  <a:lnTo>
                    <a:pt x="0" y="27432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740783" y="1899285"/>
              <a:ext cx="116839" cy="175260"/>
            </a:xfrm>
            <a:custGeom>
              <a:avLst/>
              <a:gdLst/>
              <a:ahLst/>
              <a:cxnLst/>
              <a:rect l="l" t="t" r="r" b="b"/>
              <a:pathLst>
                <a:path w="116839" h="175260">
                  <a:moveTo>
                    <a:pt x="0" y="49911"/>
                  </a:moveTo>
                  <a:lnTo>
                    <a:pt x="0" y="175260"/>
                  </a:lnTo>
                  <a:lnTo>
                    <a:pt x="116586" y="0"/>
                  </a:lnTo>
                </a:path>
              </a:pathLst>
            </a:custGeom>
            <a:ln w="19049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5555741" y="1790700"/>
            <a:ext cx="567055" cy="567690"/>
            <a:chOff x="5555741" y="1790700"/>
            <a:chExt cx="567055" cy="567690"/>
          </a:xfrm>
        </p:grpSpPr>
        <p:sp>
          <p:nvSpPr>
            <p:cNvPr id="35" name="object 35"/>
            <p:cNvSpPr/>
            <p:nvPr/>
          </p:nvSpPr>
          <p:spPr>
            <a:xfrm>
              <a:off x="5565266" y="1800225"/>
              <a:ext cx="548005" cy="548640"/>
            </a:xfrm>
            <a:custGeom>
              <a:avLst/>
              <a:gdLst/>
              <a:ahLst/>
              <a:cxnLst/>
              <a:rect l="l" t="t" r="r" b="b"/>
              <a:pathLst>
                <a:path w="548004" h="548639">
                  <a:moveTo>
                    <a:pt x="0" y="274320"/>
                  </a:moveTo>
                  <a:lnTo>
                    <a:pt x="4414" y="225008"/>
                  </a:lnTo>
                  <a:lnTo>
                    <a:pt x="17142" y="178597"/>
                  </a:lnTo>
                  <a:lnTo>
                    <a:pt x="37408" y="135861"/>
                  </a:lnTo>
                  <a:lnTo>
                    <a:pt x="64438" y="97575"/>
                  </a:lnTo>
                  <a:lnTo>
                    <a:pt x="97458" y="64513"/>
                  </a:lnTo>
                  <a:lnTo>
                    <a:pt x="135692" y="37450"/>
                  </a:lnTo>
                  <a:lnTo>
                    <a:pt x="178367" y="17161"/>
                  </a:lnTo>
                  <a:lnTo>
                    <a:pt x="224707" y="4419"/>
                  </a:lnTo>
                  <a:lnTo>
                    <a:pt x="273938" y="0"/>
                  </a:lnTo>
                  <a:lnTo>
                    <a:pt x="323170" y="4419"/>
                  </a:lnTo>
                  <a:lnTo>
                    <a:pt x="369510" y="17161"/>
                  </a:lnTo>
                  <a:lnTo>
                    <a:pt x="412185" y="37450"/>
                  </a:lnTo>
                  <a:lnTo>
                    <a:pt x="450419" y="64513"/>
                  </a:lnTo>
                  <a:lnTo>
                    <a:pt x="483439" y="97575"/>
                  </a:lnTo>
                  <a:lnTo>
                    <a:pt x="510469" y="135861"/>
                  </a:lnTo>
                  <a:lnTo>
                    <a:pt x="530735" y="178597"/>
                  </a:lnTo>
                  <a:lnTo>
                    <a:pt x="543463" y="225008"/>
                  </a:lnTo>
                  <a:lnTo>
                    <a:pt x="547878" y="274320"/>
                  </a:lnTo>
                  <a:lnTo>
                    <a:pt x="543463" y="323631"/>
                  </a:lnTo>
                  <a:lnTo>
                    <a:pt x="530735" y="370042"/>
                  </a:lnTo>
                  <a:lnTo>
                    <a:pt x="510469" y="412778"/>
                  </a:lnTo>
                  <a:lnTo>
                    <a:pt x="483439" y="451064"/>
                  </a:lnTo>
                  <a:lnTo>
                    <a:pt x="450419" y="484126"/>
                  </a:lnTo>
                  <a:lnTo>
                    <a:pt x="412185" y="511189"/>
                  </a:lnTo>
                  <a:lnTo>
                    <a:pt x="369510" y="531478"/>
                  </a:lnTo>
                  <a:lnTo>
                    <a:pt x="323170" y="544220"/>
                  </a:lnTo>
                  <a:lnTo>
                    <a:pt x="273938" y="548639"/>
                  </a:lnTo>
                  <a:lnTo>
                    <a:pt x="224707" y="544220"/>
                  </a:lnTo>
                  <a:lnTo>
                    <a:pt x="178367" y="531478"/>
                  </a:lnTo>
                  <a:lnTo>
                    <a:pt x="135692" y="511189"/>
                  </a:lnTo>
                  <a:lnTo>
                    <a:pt x="97458" y="484126"/>
                  </a:lnTo>
                  <a:lnTo>
                    <a:pt x="64438" y="451064"/>
                  </a:lnTo>
                  <a:lnTo>
                    <a:pt x="37408" y="412778"/>
                  </a:lnTo>
                  <a:lnTo>
                    <a:pt x="17142" y="370042"/>
                  </a:lnTo>
                  <a:lnTo>
                    <a:pt x="4414" y="323631"/>
                  </a:lnTo>
                  <a:lnTo>
                    <a:pt x="0" y="274320"/>
                  </a:lnTo>
                  <a:close/>
                </a:path>
                <a:path w="548004" h="548639">
                  <a:moveTo>
                    <a:pt x="274320" y="0"/>
                  </a:moveTo>
                  <a:lnTo>
                    <a:pt x="274320" y="66294"/>
                  </a:lnTo>
                </a:path>
                <a:path w="548004" h="548639">
                  <a:moveTo>
                    <a:pt x="274320" y="482346"/>
                  </a:moveTo>
                  <a:lnTo>
                    <a:pt x="274320" y="548639"/>
                  </a:lnTo>
                </a:path>
                <a:path w="548004" h="548639">
                  <a:moveTo>
                    <a:pt x="547878" y="274320"/>
                  </a:moveTo>
                  <a:lnTo>
                    <a:pt x="481584" y="274320"/>
                  </a:lnTo>
                </a:path>
                <a:path w="548004" h="548639">
                  <a:moveTo>
                    <a:pt x="65532" y="274320"/>
                  </a:moveTo>
                  <a:lnTo>
                    <a:pt x="0" y="27432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839586" y="1899285"/>
              <a:ext cx="116839" cy="175260"/>
            </a:xfrm>
            <a:custGeom>
              <a:avLst/>
              <a:gdLst/>
              <a:ahLst/>
              <a:cxnLst/>
              <a:rect l="l" t="t" r="r" b="b"/>
              <a:pathLst>
                <a:path w="116839" h="175260">
                  <a:moveTo>
                    <a:pt x="0" y="49911"/>
                  </a:moveTo>
                  <a:lnTo>
                    <a:pt x="0" y="175260"/>
                  </a:lnTo>
                  <a:lnTo>
                    <a:pt x="116586" y="0"/>
                  </a:lnTo>
                </a:path>
              </a:pathLst>
            </a:custGeom>
            <a:ln w="19049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7" name="object 37"/>
          <p:cNvGrpSpPr/>
          <p:nvPr/>
        </p:nvGrpSpPr>
        <p:grpSpPr>
          <a:xfrm>
            <a:off x="6688073" y="1790700"/>
            <a:ext cx="566420" cy="567690"/>
            <a:chOff x="6688073" y="1790700"/>
            <a:chExt cx="566420" cy="567690"/>
          </a:xfrm>
        </p:grpSpPr>
        <p:sp>
          <p:nvSpPr>
            <p:cNvPr id="38" name="object 38"/>
            <p:cNvSpPr/>
            <p:nvPr/>
          </p:nvSpPr>
          <p:spPr>
            <a:xfrm>
              <a:off x="6697598" y="1800225"/>
              <a:ext cx="547370" cy="548640"/>
            </a:xfrm>
            <a:custGeom>
              <a:avLst/>
              <a:gdLst/>
              <a:ahLst/>
              <a:cxnLst/>
              <a:rect l="l" t="t" r="r" b="b"/>
              <a:pathLst>
                <a:path w="547370" h="548639">
                  <a:moveTo>
                    <a:pt x="0" y="274320"/>
                  </a:moveTo>
                  <a:lnTo>
                    <a:pt x="4405" y="225008"/>
                  </a:lnTo>
                  <a:lnTo>
                    <a:pt x="17108" y="178597"/>
                  </a:lnTo>
                  <a:lnTo>
                    <a:pt x="37337" y="135861"/>
                  </a:lnTo>
                  <a:lnTo>
                    <a:pt x="64321" y="97575"/>
                  </a:lnTo>
                  <a:lnTo>
                    <a:pt x="97288" y="64513"/>
                  </a:lnTo>
                  <a:lnTo>
                    <a:pt x="135466" y="37450"/>
                  </a:lnTo>
                  <a:lnTo>
                    <a:pt x="178085" y="17161"/>
                  </a:lnTo>
                  <a:lnTo>
                    <a:pt x="224372" y="4419"/>
                  </a:lnTo>
                  <a:lnTo>
                    <a:pt x="273557" y="0"/>
                  </a:lnTo>
                  <a:lnTo>
                    <a:pt x="322743" y="4419"/>
                  </a:lnTo>
                  <a:lnTo>
                    <a:pt x="369030" y="17161"/>
                  </a:lnTo>
                  <a:lnTo>
                    <a:pt x="411649" y="37450"/>
                  </a:lnTo>
                  <a:lnTo>
                    <a:pt x="449827" y="64513"/>
                  </a:lnTo>
                  <a:lnTo>
                    <a:pt x="482794" y="97575"/>
                  </a:lnTo>
                  <a:lnTo>
                    <a:pt x="509778" y="135861"/>
                  </a:lnTo>
                  <a:lnTo>
                    <a:pt x="530007" y="178597"/>
                  </a:lnTo>
                  <a:lnTo>
                    <a:pt x="542710" y="225008"/>
                  </a:lnTo>
                  <a:lnTo>
                    <a:pt x="547116" y="274320"/>
                  </a:lnTo>
                  <a:lnTo>
                    <a:pt x="542710" y="323631"/>
                  </a:lnTo>
                  <a:lnTo>
                    <a:pt x="530007" y="370042"/>
                  </a:lnTo>
                  <a:lnTo>
                    <a:pt x="509778" y="412778"/>
                  </a:lnTo>
                  <a:lnTo>
                    <a:pt x="482794" y="451064"/>
                  </a:lnTo>
                  <a:lnTo>
                    <a:pt x="449827" y="484126"/>
                  </a:lnTo>
                  <a:lnTo>
                    <a:pt x="411649" y="511189"/>
                  </a:lnTo>
                  <a:lnTo>
                    <a:pt x="369030" y="531478"/>
                  </a:lnTo>
                  <a:lnTo>
                    <a:pt x="322743" y="544220"/>
                  </a:lnTo>
                  <a:lnTo>
                    <a:pt x="273557" y="548639"/>
                  </a:lnTo>
                  <a:lnTo>
                    <a:pt x="224372" y="544220"/>
                  </a:lnTo>
                  <a:lnTo>
                    <a:pt x="178085" y="531478"/>
                  </a:lnTo>
                  <a:lnTo>
                    <a:pt x="135466" y="511189"/>
                  </a:lnTo>
                  <a:lnTo>
                    <a:pt x="97288" y="484126"/>
                  </a:lnTo>
                  <a:lnTo>
                    <a:pt x="64321" y="451064"/>
                  </a:lnTo>
                  <a:lnTo>
                    <a:pt x="37337" y="412778"/>
                  </a:lnTo>
                  <a:lnTo>
                    <a:pt x="17108" y="370042"/>
                  </a:lnTo>
                  <a:lnTo>
                    <a:pt x="4405" y="323631"/>
                  </a:lnTo>
                  <a:lnTo>
                    <a:pt x="0" y="274320"/>
                  </a:lnTo>
                  <a:close/>
                </a:path>
                <a:path w="547370" h="548639">
                  <a:moveTo>
                    <a:pt x="274320" y="0"/>
                  </a:moveTo>
                  <a:lnTo>
                    <a:pt x="274320" y="66294"/>
                  </a:lnTo>
                </a:path>
                <a:path w="547370" h="548639">
                  <a:moveTo>
                    <a:pt x="274320" y="482346"/>
                  </a:moveTo>
                  <a:lnTo>
                    <a:pt x="274320" y="548639"/>
                  </a:lnTo>
                </a:path>
                <a:path w="547370" h="548639">
                  <a:moveTo>
                    <a:pt x="547116" y="274320"/>
                  </a:moveTo>
                  <a:lnTo>
                    <a:pt x="480822" y="274320"/>
                  </a:lnTo>
                </a:path>
                <a:path w="547370" h="548639">
                  <a:moveTo>
                    <a:pt x="64770" y="274320"/>
                  </a:moveTo>
                  <a:lnTo>
                    <a:pt x="0" y="27432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971918" y="1899285"/>
              <a:ext cx="116205" cy="175260"/>
            </a:xfrm>
            <a:custGeom>
              <a:avLst/>
              <a:gdLst/>
              <a:ahLst/>
              <a:cxnLst/>
              <a:rect l="l" t="t" r="r" b="b"/>
              <a:pathLst>
                <a:path w="116204" h="175260">
                  <a:moveTo>
                    <a:pt x="0" y="49911"/>
                  </a:moveTo>
                  <a:lnTo>
                    <a:pt x="0" y="175260"/>
                  </a:lnTo>
                  <a:lnTo>
                    <a:pt x="115824" y="0"/>
                  </a:lnTo>
                </a:path>
              </a:pathLst>
            </a:custGeom>
            <a:ln w="1905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0" name="object 40"/>
          <p:cNvGrpSpPr/>
          <p:nvPr/>
        </p:nvGrpSpPr>
        <p:grpSpPr>
          <a:xfrm>
            <a:off x="8088630" y="1790700"/>
            <a:ext cx="567055" cy="567690"/>
            <a:chOff x="8088630" y="1790700"/>
            <a:chExt cx="567055" cy="567690"/>
          </a:xfrm>
        </p:grpSpPr>
        <p:sp>
          <p:nvSpPr>
            <p:cNvPr id="41" name="object 41"/>
            <p:cNvSpPr/>
            <p:nvPr/>
          </p:nvSpPr>
          <p:spPr>
            <a:xfrm>
              <a:off x="8098155" y="1800225"/>
              <a:ext cx="548005" cy="548640"/>
            </a:xfrm>
            <a:custGeom>
              <a:avLst/>
              <a:gdLst/>
              <a:ahLst/>
              <a:cxnLst/>
              <a:rect l="l" t="t" r="r" b="b"/>
              <a:pathLst>
                <a:path w="548004" h="548639">
                  <a:moveTo>
                    <a:pt x="0" y="274320"/>
                  </a:moveTo>
                  <a:lnTo>
                    <a:pt x="4414" y="225008"/>
                  </a:lnTo>
                  <a:lnTo>
                    <a:pt x="17142" y="178597"/>
                  </a:lnTo>
                  <a:lnTo>
                    <a:pt x="37408" y="135861"/>
                  </a:lnTo>
                  <a:lnTo>
                    <a:pt x="64438" y="97575"/>
                  </a:lnTo>
                  <a:lnTo>
                    <a:pt x="97458" y="64513"/>
                  </a:lnTo>
                  <a:lnTo>
                    <a:pt x="135692" y="37450"/>
                  </a:lnTo>
                  <a:lnTo>
                    <a:pt x="178367" y="17161"/>
                  </a:lnTo>
                  <a:lnTo>
                    <a:pt x="224707" y="4419"/>
                  </a:lnTo>
                  <a:lnTo>
                    <a:pt x="273939" y="0"/>
                  </a:lnTo>
                  <a:lnTo>
                    <a:pt x="323170" y="4419"/>
                  </a:lnTo>
                  <a:lnTo>
                    <a:pt x="369510" y="17161"/>
                  </a:lnTo>
                  <a:lnTo>
                    <a:pt x="412185" y="37450"/>
                  </a:lnTo>
                  <a:lnTo>
                    <a:pt x="450419" y="64513"/>
                  </a:lnTo>
                  <a:lnTo>
                    <a:pt x="483439" y="97575"/>
                  </a:lnTo>
                  <a:lnTo>
                    <a:pt x="510469" y="135861"/>
                  </a:lnTo>
                  <a:lnTo>
                    <a:pt x="530735" y="178597"/>
                  </a:lnTo>
                  <a:lnTo>
                    <a:pt x="543463" y="225008"/>
                  </a:lnTo>
                  <a:lnTo>
                    <a:pt x="547877" y="274320"/>
                  </a:lnTo>
                  <a:lnTo>
                    <a:pt x="543463" y="323631"/>
                  </a:lnTo>
                  <a:lnTo>
                    <a:pt x="530735" y="370042"/>
                  </a:lnTo>
                  <a:lnTo>
                    <a:pt x="510469" y="412778"/>
                  </a:lnTo>
                  <a:lnTo>
                    <a:pt x="483439" y="451064"/>
                  </a:lnTo>
                  <a:lnTo>
                    <a:pt x="450419" y="484126"/>
                  </a:lnTo>
                  <a:lnTo>
                    <a:pt x="412185" y="511189"/>
                  </a:lnTo>
                  <a:lnTo>
                    <a:pt x="369510" y="531478"/>
                  </a:lnTo>
                  <a:lnTo>
                    <a:pt x="323170" y="544220"/>
                  </a:lnTo>
                  <a:lnTo>
                    <a:pt x="273939" y="548639"/>
                  </a:lnTo>
                  <a:lnTo>
                    <a:pt x="224707" y="544220"/>
                  </a:lnTo>
                  <a:lnTo>
                    <a:pt x="178367" y="531478"/>
                  </a:lnTo>
                  <a:lnTo>
                    <a:pt x="135692" y="511189"/>
                  </a:lnTo>
                  <a:lnTo>
                    <a:pt x="97458" y="484126"/>
                  </a:lnTo>
                  <a:lnTo>
                    <a:pt x="64438" y="451064"/>
                  </a:lnTo>
                  <a:lnTo>
                    <a:pt x="37408" y="412778"/>
                  </a:lnTo>
                  <a:lnTo>
                    <a:pt x="17142" y="370042"/>
                  </a:lnTo>
                  <a:lnTo>
                    <a:pt x="4414" y="323631"/>
                  </a:lnTo>
                  <a:lnTo>
                    <a:pt x="0" y="274320"/>
                  </a:lnTo>
                  <a:close/>
                </a:path>
                <a:path w="548004" h="548639">
                  <a:moveTo>
                    <a:pt x="274320" y="0"/>
                  </a:moveTo>
                  <a:lnTo>
                    <a:pt x="274320" y="66294"/>
                  </a:lnTo>
                </a:path>
                <a:path w="548004" h="548639">
                  <a:moveTo>
                    <a:pt x="274320" y="482346"/>
                  </a:moveTo>
                  <a:lnTo>
                    <a:pt x="274320" y="548639"/>
                  </a:lnTo>
                </a:path>
                <a:path w="548004" h="548639">
                  <a:moveTo>
                    <a:pt x="547877" y="274320"/>
                  </a:moveTo>
                  <a:lnTo>
                    <a:pt x="481584" y="274320"/>
                  </a:lnTo>
                </a:path>
                <a:path w="548004" h="548639">
                  <a:moveTo>
                    <a:pt x="65531" y="274320"/>
                  </a:moveTo>
                  <a:lnTo>
                    <a:pt x="0" y="27432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8372475" y="1899285"/>
              <a:ext cx="116839" cy="175260"/>
            </a:xfrm>
            <a:custGeom>
              <a:avLst/>
              <a:gdLst/>
              <a:ahLst/>
              <a:cxnLst/>
              <a:rect l="l" t="t" r="r" b="b"/>
              <a:pathLst>
                <a:path w="116840" h="175260">
                  <a:moveTo>
                    <a:pt x="0" y="49911"/>
                  </a:moveTo>
                  <a:lnTo>
                    <a:pt x="0" y="175260"/>
                  </a:lnTo>
                  <a:lnTo>
                    <a:pt x="116585" y="0"/>
                  </a:lnTo>
                </a:path>
              </a:pathLst>
            </a:custGeom>
            <a:ln w="1905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3" name="object 43"/>
          <p:cNvGrpSpPr/>
          <p:nvPr/>
        </p:nvGrpSpPr>
        <p:grpSpPr>
          <a:xfrm>
            <a:off x="9165335" y="1790700"/>
            <a:ext cx="567055" cy="567690"/>
            <a:chOff x="9165335" y="1790700"/>
            <a:chExt cx="567055" cy="567690"/>
          </a:xfrm>
        </p:grpSpPr>
        <p:sp>
          <p:nvSpPr>
            <p:cNvPr id="44" name="object 44"/>
            <p:cNvSpPr/>
            <p:nvPr/>
          </p:nvSpPr>
          <p:spPr>
            <a:xfrm>
              <a:off x="9174860" y="1800225"/>
              <a:ext cx="548005" cy="548640"/>
            </a:xfrm>
            <a:custGeom>
              <a:avLst/>
              <a:gdLst/>
              <a:ahLst/>
              <a:cxnLst/>
              <a:rect l="l" t="t" r="r" b="b"/>
              <a:pathLst>
                <a:path w="548004" h="548639">
                  <a:moveTo>
                    <a:pt x="0" y="274320"/>
                  </a:moveTo>
                  <a:lnTo>
                    <a:pt x="4414" y="225008"/>
                  </a:lnTo>
                  <a:lnTo>
                    <a:pt x="17142" y="178597"/>
                  </a:lnTo>
                  <a:lnTo>
                    <a:pt x="37408" y="135861"/>
                  </a:lnTo>
                  <a:lnTo>
                    <a:pt x="64438" y="97575"/>
                  </a:lnTo>
                  <a:lnTo>
                    <a:pt x="97458" y="64513"/>
                  </a:lnTo>
                  <a:lnTo>
                    <a:pt x="135692" y="37450"/>
                  </a:lnTo>
                  <a:lnTo>
                    <a:pt x="178367" y="17161"/>
                  </a:lnTo>
                  <a:lnTo>
                    <a:pt x="224707" y="4419"/>
                  </a:lnTo>
                  <a:lnTo>
                    <a:pt x="273939" y="0"/>
                  </a:lnTo>
                  <a:lnTo>
                    <a:pt x="323170" y="4419"/>
                  </a:lnTo>
                  <a:lnTo>
                    <a:pt x="369510" y="17161"/>
                  </a:lnTo>
                  <a:lnTo>
                    <a:pt x="412185" y="37450"/>
                  </a:lnTo>
                  <a:lnTo>
                    <a:pt x="450419" y="64513"/>
                  </a:lnTo>
                  <a:lnTo>
                    <a:pt x="483439" y="97575"/>
                  </a:lnTo>
                  <a:lnTo>
                    <a:pt x="510469" y="135861"/>
                  </a:lnTo>
                  <a:lnTo>
                    <a:pt x="530735" y="178597"/>
                  </a:lnTo>
                  <a:lnTo>
                    <a:pt x="543463" y="225008"/>
                  </a:lnTo>
                  <a:lnTo>
                    <a:pt x="547878" y="274320"/>
                  </a:lnTo>
                  <a:lnTo>
                    <a:pt x="543463" y="323631"/>
                  </a:lnTo>
                  <a:lnTo>
                    <a:pt x="530735" y="370042"/>
                  </a:lnTo>
                  <a:lnTo>
                    <a:pt x="510469" y="412778"/>
                  </a:lnTo>
                  <a:lnTo>
                    <a:pt x="483439" y="451064"/>
                  </a:lnTo>
                  <a:lnTo>
                    <a:pt x="450419" y="484126"/>
                  </a:lnTo>
                  <a:lnTo>
                    <a:pt x="412185" y="511189"/>
                  </a:lnTo>
                  <a:lnTo>
                    <a:pt x="369510" y="531478"/>
                  </a:lnTo>
                  <a:lnTo>
                    <a:pt x="323170" y="544220"/>
                  </a:lnTo>
                  <a:lnTo>
                    <a:pt x="273939" y="548639"/>
                  </a:lnTo>
                  <a:lnTo>
                    <a:pt x="224707" y="544220"/>
                  </a:lnTo>
                  <a:lnTo>
                    <a:pt x="178367" y="531478"/>
                  </a:lnTo>
                  <a:lnTo>
                    <a:pt x="135692" y="511189"/>
                  </a:lnTo>
                  <a:lnTo>
                    <a:pt x="97458" y="484126"/>
                  </a:lnTo>
                  <a:lnTo>
                    <a:pt x="64438" y="451064"/>
                  </a:lnTo>
                  <a:lnTo>
                    <a:pt x="37408" y="412778"/>
                  </a:lnTo>
                  <a:lnTo>
                    <a:pt x="17142" y="370042"/>
                  </a:lnTo>
                  <a:lnTo>
                    <a:pt x="4414" y="323631"/>
                  </a:lnTo>
                  <a:lnTo>
                    <a:pt x="0" y="274320"/>
                  </a:lnTo>
                  <a:close/>
                </a:path>
                <a:path w="548004" h="548639">
                  <a:moveTo>
                    <a:pt x="274320" y="0"/>
                  </a:moveTo>
                  <a:lnTo>
                    <a:pt x="274320" y="66294"/>
                  </a:lnTo>
                </a:path>
                <a:path w="548004" h="548639">
                  <a:moveTo>
                    <a:pt x="274320" y="482346"/>
                  </a:moveTo>
                  <a:lnTo>
                    <a:pt x="274320" y="548639"/>
                  </a:lnTo>
                </a:path>
                <a:path w="548004" h="548639">
                  <a:moveTo>
                    <a:pt x="547878" y="274320"/>
                  </a:moveTo>
                  <a:lnTo>
                    <a:pt x="481584" y="274320"/>
                  </a:lnTo>
                </a:path>
                <a:path w="548004" h="548639">
                  <a:moveTo>
                    <a:pt x="65532" y="274320"/>
                  </a:moveTo>
                  <a:lnTo>
                    <a:pt x="0" y="27432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9449180" y="1899285"/>
              <a:ext cx="116205" cy="175260"/>
            </a:xfrm>
            <a:custGeom>
              <a:avLst/>
              <a:gdLst/>
              <a:ahLst/>
              <a:cxnLst/>
              <a:rect l="l" t="t" r="r" b="b"/>
              <a:pathLst>
                <a:path w="116204" h="175260">
                  <a:moveTo>
                    <a:pt x="0" y="49911"/>
                  </a:moveTo>
                  <a:lnTo>
                    <a:pt x="0" y="175260"/>
                  </a:lnTo>
                  <a:lnTo>
                    <a:pt x="115824" y="0"/>
                  </a:lnTo>
                </a:path>
              </a:pathLst>
            </a:custGeom>
            <a:ln w="1905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6" name="object 46"/>
          <p:cNvGrpSpPr/>
          <p:nvPr/>
        </p:nvGrpSpPr>
        <p:grpSpPr>
          <a:xfrm>
            <a:off x="10019538" y="1790700"/>
            <a:ext cx="567055" cy="567690"/>
            <a:chOff x="10019538" y="1790700"/>
            <a:chExt cx="567055" cy="567690"/>
          </a:xfrm>
        </p:grpSpPr>
        <p:sp>
          <p:nvSpPr>
            <p:cNvPr id="47" name="object 47"/>
            <p:cNvSpPr/>
            <p:nvPr/>
          </p:nvSpPr>
          <p:spPr>
            <a:xfrm>
              <a:off x="10029063" y="1800225"/>
              <a:ext cx="548005" cy="548640"/>
            </a:xfrm>
            <a:custGeom>
              <a:avLst/>
              <a:gdLst/>
              <a:ahLst/>
              <a:cxnLst/>
              <a:rect l="l" t="t" r="r" b="b"/>
              <a:pathLst>
                <a:path w="548004" h="548639">
                  <a:moveTo>
                    <a:pt x="0" y="274320"/>
                  </a:moveTo>
                  <a:lnTo>
                    <a:pt x="4414" y="225008"/>
                  </a:lnTo>
                  <a:lnTo>
                    <a:pt x="17142" y="178597"/>
                  </a:lnTo>
                  <a:lnTo>
                    <a:pt x="37408" y="135861"/>
                  </a:lnTo>
                  <a:lnTo>
                    <a:pt x="64438" y="97575"/>
                  </a:lnTo>
                  <a:lnTo>
                    <a:pt x="97458" y="64513"/>
                  </a:lnTo>
                  <a:lnTo>
                    <a:pt x="135692" y="37450"/>
                  </a:lnTo>
                  <a:lnTo>
                    <a:pt x="178367" y="17161"/>
                  </a:lnTo>
                  <a:lnTo>
                    <a:pt x="224707" y="4419"/>
                  </a:lnTo>
                  <a:lnTo>
                    <a:pt x="273938" y="0"/>
                  </a:lnTo>
                  <a:lnTo>
                    <a:pt x="323170" y="4419"/>
                  </a:lnTo>
                  <a:lnTo>
                    <a:pt x="369510" y="17161"/>
                  </a:lnTo>
                  <a:lnTo>
                    <a:pt x="412185" y="37450"/>
                  </a:lnTo>
                  <a:lnTo>
                    <a:pt x="450419" y="64513"/>
                  </a:lnTo>
                  <a:lnTo>
                    <a:pt x="483439" y="97575"/>
                  </a:lnTo>
                  <a:lnTo>
                    <a:pt x="510469" y="135861"/>
                  </a:lnTo>
                  <a:lnTo>
                    <a:pt x="530735" y="178597"/>
                  </a:lnTo>
                  <a:lnTo>
                    <a:pt x="543463" y="225008"/>
                  </a:lnTo>
                  <a:lnTo>
                    <a:pt x="547877" y="274320"/>
                  </a:lnTo>
                  <a:lnTo>
                    <a:pt x="543463" y="323631"/>
                  </a:lnTo>
                  <a:lnTo>
                    <a:pt x="530735" y="370042"/>
                  </a:lnTo>
                  <a:lnTo>
                    <a:pt x="510469" y="412778"/>
                  </a:lnTo>
                  <a:lnTo>
                    <a:pt x="483439" y="451064"/>
                  </a:lnTo>
                  <a:lnTo>
                    <a:pt x="450419" y="484126"/>
                  </a:lnTo>
                  <a:lnTo>
                    <a:pt x="412185" y="511189"/>
                  </a:lnTo>
                  <a:lnTo>
                    <a:pt x="369510" y="531478"/>
                  </a:lnTo>
                  <a:lnTo>
                    <a:pt x="323170" y="544220"/>
                  </a:lnTo>
                  <a:lnTo>
                    <a:pt x="273938" y="548639"/>
                  </a:lnTo>
                  <a:lnTo>
                    <a:pt x="224707" y="544220"/>
                  </a:lnTo>
                  <a:lnTo>
                    <a:pt x="178367" y="531478"/>
                  </a:lnTo>
                  <a:lnTo>
                    <a:pt x="135692" y="511189"/>
                  </a:lnTo>
                  <a:lnTo>
                    <a:pt x="97458" y="484126"/>
                  </a:lnTo>
                  <a:lnTo>
                    <a:pt x="64438" y="451064"/>
                  </a:lnTo>
                  <a:lnTo>
                    <a:pt x="37408" y="412778"/>
                  </a:lnTo>
                  <a:lnTo>
                    <a:pt x="17142" y="370042"/>
                  </a:lnTo>
                  <a:lnTo>
                    <a:pt x="4414" y="323631"/>
                  </a:lnTo>
                  <a:lnTo>
                    <a:pt x="0" y="274320"/>
                  </a:lnTo>
                  <a:close/>
                </a:path>
                <a:path w="548004" h="548639">
                  <a:moveTo>
                    <a:pt x="274319" y="0"/>
                  </a:moveTo>
                  <a:lnTo>
                    <a:pt x="274319" y="66294"/>
                  </a:lnTo>
                </a:path>
                <a:path w="548004" h="548639">
                  <a:moveTo>
                    <a:pt x="274319" y="482346"/>
                  </a:moveTo>
                  <a:lnTo>
                    <a:pt x="274319" y="548639"/>
                  </a:lnTo>
                </a:path>
                <a:path w="548004" h="548639">
                  <a:moveTo>
                    <a:pt x="547877" y="274320"/>
                  </a:moveTo>
                  <a:lnTo>
                    <a:pt x="481583" y="274320"/>
                  </a:lnTo>
                </a:path>
                <a:path w="548004" h="548639">
                  <a:moveTo>
                    <a:pt x="65531" y="274320"/>
                  </a:moveTo>
                  <a:lnTo>
                    <a:pt x="0" y="27432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0303383" y="1899285"/>
              <a:ext cx="116839" cy="175260"/>
            </a:xfrm>
            <a:custGeom>
              <a:avLst/>
              <a:gdLst/>
              <a:ahLst/>
              <a:cxnLst/>
              <a:rect l="l" t="t" r="r" b="b"/>
              <a:pathLst>
                <a:path w="116840" h="175260">
                  <a:moveTo>
                    <a:pt x="0" y="49911"/>
                  </a:moveTo>
                  <a:lnTo>
                    <a:pt x="0" y="175260"/>
                  </a:lnTo>
                  <a:lnTo>
                    <a:pt x="116586" y="0"/>
                  </a:lnTo>
                </a:path>
              </a:pathLst>
            </a:custGeom>
            <a:ln w="1905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9" name="object 49"/>
          <p:cNvGrpSpPr/>
          <p:nvPr/>
        </p:nvGrpSpPr>
        <p:grpSpPr>
          <a:xfrm>
            <a:off x="4496230" y="4061110"/>
            <a:ext cx="586740" cy="509905"/>
            <a:chOff x="4496230" y="4061110"/>
            <a:chExt cx="586740" cy="509905"/>
          </a:xfrm>
        </p:grpSpPr>
        <p:sp>
          <p:nvSpPr>
            <p:cNvPr id="50" name="object 50"/>
            <p:cNvSpPr/>
            <p:nvPr/>
          </p:nvSpPr>
          <p:spPr>
            <a:xfrm>
              <a:off x="4505755" y="4070635"/>
              <a:ext cx="567690" cy="490855"/>
            </a:xfrm>
            <a:custGeom>
              <a:avLst/>
              <a:gdLst/>
              <a:ahLst/>
              <a:cxnLst/>
              <a:rect l="l" t="t" r="r" b="b"/>
              <a:pathLst>
                <a:path w="567689" h="490854">
                  <a:moveTo>
                    <a:pt x="250394" y="17621"/>
                  </a:moveTo>
                  <a:lnTo>
                    <a:pt x="226697" y="57724"/>
                  </a:lnTo>
                  <a:lnTo>
                    <a:pt x="206263" y="92305"/>
                  </a:lnTo>
                  <a:lnTo>
                    <a:pt x="188851" y="121773"/>
                  </a:lnTo>
                  <a:lnTo>
                    <a:pt x="174218" y="146537"/>
                  </a:lnTo>
                  <a:lnTo>
                    <a:pt x="162123" y="167006"/>
                  </a:lnTo>
                  <a:lnTo>
                    <a:pt x="152324" y="183589"/>
                  </a:lnTo>
                  <a:lnTo>
                    <a:pt x="144579" y="196696"/>
                  </a:lnTo>
                  <a:lnTo>
                    <a:pt x="138648" y="206734"/>
                  </a:lnTo>
                  <a:lnTo>
                    <a:pt x="134287" y="214114"/>
                  </a:lnTo>
                  <a:lnTo>
                    <a:pt x="131256" y="219244"/>
                  </a:lnTo>
                  <a:lnTo>
                    <a:pt x="129312" y="222533"/>
                  </a:lnTo>
                  <a:lnTo>
                    <a:pt x="128214" y="224391"/>
                  </a:lnTo>
                  <a:lnTo>
                    <a:pt x="127721" y="225226"/>
                  </a:lnTo>
                  <a:lnTo>
                    <a:pt x="127590" y="225448"/>
                  </a:lnTo>
                  <a:lnTo>
                    <a:pt x="127449" y="225686"/>
                  </a:lnTo>
                  <a:lnTo>
                    <a:pt x="126955" y="226521"/>
                  </a:lnTo>
                  <a:lnTo>
                    <a:pt x="125858" y="228379"/>
                  </a:lnTo>
                  <a:lnTo>
                    <a:pt x="123914" y="231669"/>
                  </a:lnTo>
                  <a:lnTo>
                    <a:pt x="120883" y="236799"/>
                  </a:lnTo>
                  <a:lnTo>
                    <a:pt x="116522" y="244178"/>
                  </a:lnTo>
                  <a:lnTo>
                    <a:pt x="110590" y="254217"/>
                  </a:lnTo>
                  <a:lnTo>
                    <a:pt x="102846" y="267323"/>
                  </a:lnTo>
                  <a:lnTo>
                    <a:pt x="93047" y="283907"/>
                  </a:lnTo>
                  <a:lnTo>
                    <a:pt x="80952" y="304376"/>
                  </a:lnTo>
                  <a:lnTo>
                    <a:pt x="66319" y="329140"/>
                  </a:lnTo>
                  <a:lnTo>
                    <a:pt x="48906" y="358608"/>
                  </a:lnTo>
                  <a:lnTo>
                    <a:pt x="28473" y="393189"/>
                  </a:lnTo>
                  <a:lnTo>
                    <a:pt x="4776" y="433292"/>
                  </a:lnTo>
                  <a:lnTo>
                    <a:pt x="0" y="452114"/>
                  </a:lnTo>
                  <a:lnTo>
                    <a:pt x="5427" y="470614"/>
                  </a:lnTo>
                  <a:lnTo>
                    <a:pt x="18688" y="484709"/>
                  </a:lnTo>
                  <a:lnTo>
                    <a:pt x="37415" y="490315"/>
                  </a:lnTo>
                  <a:lnTo>
                    <a:pt x="84894" y="490315"/>
                  </a:lnTo>
                  <a:lnTo>
                    <a:pt x="125836" y="490315"/>
                  </a:lnTo>
                  <a:lnTo>
                    <a:pt x="529540" y="490315"/>
                  </a:lnTo>
                  <a:lnTo>
                    <a:pt x="548641" y="484834"/>
                  </a:lnTo>
                  <a:lnTo>
                    <a:pt x="561861" y="470947"/>
                  </a:lnTo>
                  <a:lnTo>
                    <a:pt x="567080" y="452489"/>
                  </a:lnTo>
                  <a:lnTo>
                    <a:pt x="562179" y="433292"/>
                  </a:lnTo>
                  <a:lnTo>
                    <a:pt x="538482" y="393189"/>
                  </a:lnTo>
                  <a:lnTo>
                    <a:pt x="518048" y="358608"/>
                  </a:lnTo>
                  <a:lnTo>
                    <a:pt x="500636" y="329140"/>
                  </a:lnTo>
                  <a:lnTo>
                    <a:pt x="486003" y="304376"/>
                  </a:lnTo>
                  <a:lnTo>
                    <a:pt x="473908" y="283907"/>
                  </a:lnTo>
                  <a:lnTo>
                    <a:pt x="464109" y="267323"/>
                  </a:lnTo>
                  <a:lnTo>
                    <a:pt x="456364" y="254217"/>
                  </a:lnTo>
                  <a:lnTo>
                    <a:pt x="450433" y="244178"/>
                  </a:lnTo>
                  <a:lnTo>
                    <a:pt x="446072" y="236799"/>
                  </a:lnTo>
                  <a:lnTo>
                    <a:pt x="443041" y="231669"/>
                  </a:lnTo>
                  <a:lnTo>
                    <a:pt x="441097" y="228379"/>
                  </a:lnTo>
                  <a:lnTo>
                    <a:pt x="439999" y="226521"/>
                  </a:lnTo>
                  <a:lnTo>
                    <a:pt x="439506" y="225686"/>
                  </a:lnTo>
                  <a:lnTo>
                    <a:pt x="439375" y="225465"/>
                  </a:lnTo>
                  <a:lnTo>
                    <a:pt x="439234" y="225226"/>
                  </a:lnTo>
                  <a:lnTo>
                    <a:pt x="438740" y="224391"/>
                  </a:lnTo>
                  <a:lnTo>
                    <a:pt x="437643" y="222533"/>
                  </a:lnTo>
                  <a:lnTo>
                    <a:pt x="435699" y="219244"/>
                  </a:lnTo>
                  <a:lnTo>
                    <a:pt x="432668" y="214114"/>
                  </a:lnTo>
                  <a:lnTo>
                    <a:pt x="428307" y="206734"/>
                  </a:lnTo>
                  <a:lnTo>
                    <a:pt x="422375" y="196696"/>
                  </a:lnTo>
                  <a:lnTo>
                    <a:pt x="414631" y="183589"/>
                  </a:lnTo>
                  <a:lnTo>
                    <a:pt x="404832" y="167006"/>
                  </a:lnTo>
                  <a:lnTo>
                    <a:pt x="392737" y="146537"/>
                  </a:lnTo>
                  <a:lnTo>
                    <a:pt x="378104" y="121773"/>
                  </a:lnTo>
                  <a:lnTo>
                    <a:pt x="360691" y="92305"/>
                  </a:lnTo>
                  <a:lnTo>
                    <a:pt x="340258" y="57724"/>
                  </a:lnTo>
                  <a:lnTo>
                    <a:pt x="316561" y="17621"/>
                  </a:lnTo>
                  <a:lnTo>
                    <a:pt x="302222" y="4405"/>
                  </a:lnTo>
                  <a:lnTo>
                    <a:pt x="283477" y="0"/>
                  </a:lnTo>
                  <a:lnTo>
                    <a:pt x="264733" y="4405"/>
                  </a:lnTo>
                  <a:lnTo>
                    <a:pt x="250394" y="17621"/>
                  </a:lnTo>
                  <a:close/>
                </a:path>
              </a:pathLst>
            </a:custGeom>
            <a:ln w="19050">
              <a:solidFill>
                <a:srgbClr val="E72C9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4765039" y="4230877"/>
              <a:ext cx="46990" cy="259715"/>
            </a:xfrm>
            <a:custGeom>
              <a:avLst/>
              <a:gdLst/>
              <a:ahLst/>
              <a:cxnLst/>
              <a:rect l="l" t="t" r="r" b="b"/>
              <a:pathLst>
                <a:path w="46989" h="259714">
                  <a:moveTo>
                    <a:pt x="30099" y="212598"/>
                  </a:moveTo>
                  <a:lnTo>
                    <a:pt x="16763" y="212598"/>
                  </a:lnTo>
                  <a:lnTo>
                    <a:pt x="10795" y="215137"/>
                  </a:lnTo>
                  <a:lnTo>
                    <a:pt x="2412" y="223520"/>
                  </a:lnTo>
                  <a:lnTo>
                    <a:pt x="0" y="229488"/>
                  </a:lnTo>
                  <a:lnTo>
                    <a:pt x="0" y="242824"/>
                  </a:lnTo>
                  <a:lnTo>
                    <a:pt x="2412" y="248793"/>
                  </a:lnTo>
                  <a:lnTo>
                    <a:pt x="10795" y="257175"/>
                  </a:lnTo>
                  <a:lnTo>
                    <a:pt x="16763" y="259714"/>
                  </a:lnTo>
                  <a:lnTo>
                    <a:pt x="30099" y="259714"/>
                  </a:lnTo>
                  <a:lnTo>
                    <a:pt x="35940" y="257175"/>
                  </a:lnTo>
                  <a:lnTo>
                    <a:pt x="44323" y="248793"/>
                  </a:lnTo>
                  <a:lnTo>
                    <a:pt x="46862" y="242824"/>
                  </a:lnTo>
                  <a:lnTo>
                    <a:pt x="46862" y="229488"/>
                  </a:lnTo>
                  <a:lnTo>
                    <a:pt x="44323" y="223520"/>
                  </a:lnTo>
                  <a:lnTo>
                    <a:pt x="35940" y="215137"/>
                  </a:lnTo>
                  <a:lnTo>
                    <a:pt x="30099" y="212598"/>
                  </a:lnTo>
                  <a:close/>
                </a:path>
                <a:path w="46989" h="259714">
                  <a:moveTo>
                    <a:pt x="30099" y="0"/>
                  </a:moveTo>
                  <a:lnTo>
                    <a:pt x="15875" y="0"/>
                  </a:lnTo>
                  <a:lnTo>
                    <a:pt x="9144" y="1650"/>
                  </a:lnTo>
                  <a:lnTo>
                    <a:pt x="3301" y="4952"/>
                  </a:lnTo>
                  <a:lnTo>
                    <a:pt x="8255" y="179832"/>
                  </a:lnTo>
                  <a:lnTo>
                    <a:pt x="38481" y="179832"/>
                  </a:lnTo>
                  <a:lnTo>
                    <a:pt x="43561" y="4952"/>
                  </a:lnTo>
                  <a:lnTo>
                    <a:pt x="36830" y="1650"/>
                  </a:lnTo>
                  <a:lnTo>
                    <a:pt x="300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2" name="object 52"/>
          <p:cNvGrpSpPr/>
          <p:nvPr/>
        </p:nvGrpSpPr>
        <p:grpSpPr>
          <a:xfrm>
            <a:off x="6225972" y="4061110"/>
            <a:ext cx="587375" cy="509905"/>
            <a:chOff x="6225972" y="4061110"/>
            <a:chExt cx="587375" cy="509905"/>
          </a:xfrm>
        </p:grpSpPr>
        <p:sp>
          <p:nvSpPr>
            <p:cNvPr id="53" name="object 53"/>
            <p:cNvSpPr/>
            <p:nvPr/>
          </p:nvSpPr>
          <p:spPr>
            <a:xfrm>
              <a:off x="6235497" y="4070635"/>
              <a:ext cx="568325" cy="490855"/>
            </a:xfrm>
            <a:custGeom>
              <a:avLst/>
              <a:gdLst/>
              <a:ahLst/>
              <a:cxnLst/>
              <a:rect l="l" t="t" r="r" b="b"/>
              <a:pathLst>
                <a:path w="568325" h="490854">
                  <a:moveTo>
                    <a:pt x="250646" y="17621"/>
                  </a:moveTo>
                  <a:lnTo>
                    <a:pt x="226925" y="57724"/>
                  </a:lnTo>
                  <a:lnTo>
                    <a:pt x="206470" y="92305"/>
                  </a:lnTo>
                  <a:lnTo>
                    <a:pt x="189039" y="121773"/>
                  </a:lnTo>
                  <a:lnTo>
                    <a:pt x="174391" y="146537"/>
                  </a:lnTo>
                  <a:lnTo>
                    <a:pt x="162284" y="167006"/>
                  </a:lnTo>
                  <a:lnTo>
                    <a:pt x="152475" y="183589"/>
                  </a:lnTo>
                  <a:lnTo>
                    <a:pt x="144722" y="196696"/>
                  </a:lnTo>
                  <a:lnTo>
                    <a:pt x="138784" y="206734"/>
                  </a:lnTo>
                  <a:lnTo>
                    <a:pt x="134419" y="214114"/>
                  </a:lnTo>
                  <a:lnTo>
                    <a:pt x="131385" y="219244"/>
                  </a:lnTo>
                  <a:lnTo>
                    <a:pt x="129439" y="222533"/>
                  </a:lnTo>
                  <a:lnTo>
                    <a:pt x="128340" y="224391"/>
                  </a:lnTo>
                  <a:lnTo>
                    <a:pt x="127846" y="225226"/>
                  </a:lnTo>
                  <a:lnTo>
                    <a:pt x="127715" y="225448"/>
                  </a:lnTo>
                  <a:lnTo>
                    <a:pt x="127574" y="225686"/>
                  </a:lnTo>
                  <a:lnTo>
                    <a:pt x="127080" y="226521"/>
                  </a:lnTo>
                  <a:lnTo>
                    <a:pt x="125981" y="228379"/>
                  </a:lnTo>
                  <a:lnTo>
                    <a:pt x="124035" y="231669"/>
                  </a:lnTo>
                  <a:lnTo>
                    <a:pt x="121001" y="236799"/>
                  </a:lnTo>
                  <a:lnTo>
                    <a:pt x="116636" y="244178"/>
                  </a:lnTo>
                  <a:lnTo>
                    <a:pt x="110698" y="254217"/>
                  </a:lnTo>
                  <a:lnTo>
                    <a:pt x="102945" y="267323"/>
                  </a:lnTo>
                  <a:lnTo>
                    <a:pt x="93136" y="283907"/>
                  </a:lnTo>
                  <a:lnTo>
                    <a:pt x="81029" y="304376"/>
                  </a:lnTo>
                  <a:lnTo>
                    <a:pt x="66381" y="329140"/>
                  </a:lnTo>
                  <a:lnTo>
                    <a:pt x="48950" y="358608"/>
                  </a:lnTo>
                  <a:lnTo>
                    <a:pt x="28495" y="393189"/>
                  </a:lnTo>
                  <a:lnTo>
                    <a:pt x="4774" y="433292"/>
                  </a:lnTo>
                  <a:lnTo>
                    <a:pt x="0" y="452114"/>
                  </a:lnTo>
                  <a:lnTo>
                    <a:pt x="5441" y="470614"/>
                  </a:lnTo>
                  <a:lnTo>
                    <a:pt x="18740" y="484709"/>
                  </a:lnTo>
                  <a:lnTo>
                    <a:pt x="37540" y="490315"/>
                  </a:lnTo>
                  <a:lnTo>
                    <a:pt x="85068" y="490315"/>
                  </a:lnTo>
                  <a:lnTo>
                    <a:pt x="126052" y="490315"/>
                  </a:lnTo>
                  <a:lnTo>
                    <a:pt x="530173" y="490315"/>
                  </a:lnTo>
                  <a:lnTo>
                    <a:pt x="549348" y="484834"/>
                  </a:lnTo>
                  <a:lnTo>
                    <a:pt x="562606" y="470947"/>
                  </a:lnTo>
                  <a:lnTo>
                    <a:pt x="567838" y="452489"/>
                  </a:lnTo>
                  <a:lnTo>
                    <a:pt x="562939" y="433292"/>
                  </a:lnTo>
                  <a:lnTo>
                    <a:pt x="539218" y="393189"/>
                  </a:lnTo>
                  <a:lnTo>
                    <a:pt x="518763" y="358608"/>
                  </a:lnTo>
                  <a:lnTo>
                    <a:pt x="501332" y="329140"/>
                  </a:lnTo>
                  <a:lnTo>
                    <a:pt x="486684" y="304376"/>
                  </a:lnTo>
                  <a:lnTo>
                    <a:pt x="474577" y="283907"/>
                  </a:lnTo>
                  <a:lnTo>
                    <a:pt x="464768" y="267323"/>
                  </a:lnTo>
                  <a:lnTo>
                    <a:pt x="457015" y="254217"/>
                  </a:lnTo>
                  <a:lnTo>
                    <a:pt x="451077" y="244178"/>
                  </a:lnTo>
                  <a:lnTo>
                    <a:pt x="446712" y="236799"/>
                  </a:lnTo>
                  <a:lnTo>
                    <a:pt x="443678" y="231669"/>
                  </a:lnTo>
                  <a:lnTo>
                    <a:pt x="441732" y="228379"/>
                  </a:lnTo>
                  <a:lnTo>
                    <a:pt x="440633" y="226521"/>
                  </a:lnTo>
                  <a:lnTo>
                    <a:pt x="440139" y="225686"/>
                  </a:lnTo>
                  <a:lnTo>
                    <a:pt x="440008" y="225465"/>
                  </a:lnTo>
                  <a:lnTo>
                    <a:pt x="439867" y="225226"/>
                  </a:lnTo>
                  <a:lnTo>
                    <a:pt x="439373" y="224391"/>
                  </a:lnTo>
                  <a:lnTo>
                    <a:pt x="438274" y="222533"/>
                  </a:lnTo>
                  <a:lnTo>
                    <a:pt x="436328" y="219244"/>
                  </a:lnTo>
                  <a:lnTo>
                    <a:pt x="433294" y="214114"/>
                  </a:lnTo>
                  <a:lnTo>
                    <a:pt x="428929" y="206734"/>
                  </a:lnTo>
                  <a:lnTo>
                    <a:pt x="422991" y="196696"/>
                  </a:lnTo>
                  <a:lnTo>
                    <a:pt x="415238" y="183589"/>
                  </a:lnTo>
                  <a:lnTo>
                    <a:pt x="405429" y="167006"/>
                  </a:lnTo>
                  <a:lnTo>
                    <a:pt x="393322" y="146537"/>
                  </a:lnTo>
                  <a:lnTo>
                    <a:pt x="378674" y="121773"/>
                  </a:lnTo>
                  <a:lnTo>
                    <a:pt x="340788" y="57724"/>
                  </a:lnTo>
                  <a:lnTo>
                    <a:pt x="317067" y="17621"/>
                  </a:lnTo>
                  <a:lnTo>
                    <a:pt x="283856" y="0"/>
                  </a:lnTo>
                  <a:lnTo>
                    <a:pt x="265060" y="4405"/>
                  </a:lnTo>
                  <a:lnTo>
                    <a:pt x="250646" y="17621"/>
                  </a:lnTo>
                  <a:close/>
                </a:path>
              </a:pathLst>
            </a:custGeom>
            <a:ln w="19050">
              <a:solidFill>
                <a:srgbClr val="E72C9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6495415" y="4230877"/>
              <a:ext cx="46990" cy="259715"/>
            </a:xfrm>
            <a:custGeom>
              <a:avLst/>
              <a:gdLst/>
              <a:ahLst/>
              <a:cxnLst/>
              <a:rect l="l" t="t" r="r" b="b"/>
              <a:pathLst>
                <a:path w="46990" h="259714">
                  <a:moveTo>
                    <a:pt x="30226" y="212598"/>
                  </a:moveTo>
                  <a:lnTo>
                    <a:pt x="16890" y="212598"/>
                  </a:lnTo>
                  <a:lnTo>
                    <a:pt x="10921" y="215137"/>
                  </a:lnTo>
                  <a:lnTo>
                    <a:pt x="2539" y="223520"/>
                  </a:lnTo>
                  <a:lnTo>
                    <a:pt x="0" y="229488"/>
                  </a:lnTo>
                  <a:lnTo>
                    <a:pt x="0" y="242824"/>
                  </a:lnTo>
                  <a:lnTo>
                    <a:pt x="2539" y="248793"/>
                  </a:lnTo>
                  <a:lnTo>
                    <a:pt x="10921" y="257175"/>
                  </a:lnTo>
                  <a:lnTo>
                    <a:pt x="16890" y="259714"/>
                  </a:lnTo>
                  <a:lnTo>
                    <a:pt x="30226" y="259714"/>
                  </a:lnTo>
                  <a:lnTo>
                    <a:pt x="36067" y="257175"/>
                  </a:lnTo>
                  <a:lnTo>
                    <a:pt x="44450" y="248793"/>
                  </a:lnTo>
                  <a:lnTo>
                    <a:pt x="46989" y="242824"/>
                  </a:lnTo>
                  <a:lnTo>
                    <a:pt x="46989" y="229488"/>
                  </a:lnTo>
                  <a:lnTo>
                    <a:pt x="44450" y="223520"/>
                  </a:lnTo>
                  <a:lnTo>
                    <a:pt x="36067" y="215137"/>
                  </a:lnTo>
                  <a:lnTo>
                    <a:pt x="30226" y="212598"/>
                  </a:lnTo>
                  <a:close/>
                </a:path>
                <a:path w="46990" h="259714">
                  <a:moveTo>
                    <a:pt x="30226" y="0"/>
                  </a:moveTo>
                  <a:lnTo>
                    <a:pt x="16002" y="0"/>
                  </a:lnTo>
                  <a:lnTo>
                    <a:pt x="9270" y="1650"/>
                  </a:lnTo>
                  <a:lnTo>
                    <a:pt x="3429" y="4952"/>
                  </a:lnTo>
                  <a:lnTo>
                    <a:pt x="8382" y="179832"/>
                  </a:lnTo>
                  <a:lnTo>
                    <a:pt x="38608" y="179832"/>
                  </a:lnTo>
                  <a:lnTo>
                    <a:pt x="43687" y="4952"/>
                  </a:lnTo>
                  <a:lnTo>
                    <a:pt x="36957" y="1650"/>
                  </a:lnTo>
                  <a:lnTo>
                    <a:pt x="3022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5" name="object 55"/>
          <p:cNvGrpSpPr/>
          <p:nvPr/>
        </p:nvGrpSpPr>
        <p:grpSpPr>
          <a:xfrm>
            <a:off x="7689772" y="4061110"/>
            <a:ext cx="586740" cy="509905"/>
            <a:chOff x="7689772" y="4061110"/>
            <a:chExt cx="586740" cy="509905"/>
          </a:xfrm>
        </p:grpSpPr>
        <p:sp>
          <p:nvSpPr>
            <p:cNvPr id="56" name="object 56"/>
            <p:cNvSpPr/>
            <p:nvPr/>
          </p:nvSpPr>
          <p:spPr>
            <a:xfrm>
              <a:off x="7699297" y="4070635"/>
              <a:ext cx="567690" cy="490855"/>
            </a:xfrm>
            <a:custGeom>
              <a:avLst/>
              <a:gdLst/>
              <a:ahLst/>
              <a:cxnLst/>
              <a:rect l="l" t="t" r="r" b="b"/>
              <a:pathLst>
                <a:path w="567690" h="490854">
                  <a:moveTo>
                    <a:pt x="250394" y="17621"/>
                  </a:moveTo>
                  <a:lnTo>
                    <a:pt x="226697" y="57724"/>
                  </a:lnTo>
                  <a:lnTo>
                    <a:pt x="206263" y="92305"/>
                  </a:lnTo>
                  <a:lnTo>
                    <a:pt x="188851" y="121773"/>
                  </a:lnTo>
                  <a:lnTo>
                    <a:pt x="174218" y="146537"/>
                  </a:lnTo>
                  <a:lnTo>
                    <a:pt x="162123" y="167006"/>
                  </a:lnTo>
                  <a:lnTo>
                    <a:pt x="152324" y="183589"/>
                  </a:lnTo>
                  <a:lnTo>
                    <a:pt x="144579" y="196696"/>
                  </a:lnTo>
                  <a:lnTo>
                    <a:pt x="138648" y="206734"/>
                  </a:lnTo>
                  <a:lnTo>
                    <a:pt x="134287" y="214114"/>
                  </a:lnTo>
                  <a:lnTo>
                    <a:pt x="131256" y="219244"/>
                  </a:lnTo>
                  <a:lnTo>
                    <a:pt x="129312" y="222533"/>
                  </a:lnTo>
                  <a:lnTo>
                    <a:pt x="128214" y="224391"/>
                  </a:lnTo>
                  <a:lnTo>
                    <a:pt x="127721" y="225226"/>
                  </a:lnTo>
                  <a:lnTo>
                    <a:pt x="127590" y="225448"/>
                  </a:lnTo>
                  <a:lnTo>
                    <a:pt x="127449" y="225686"/>
                  </a:lnTo>
                  <a:lnTo>
                    <a:pt x="126955" y="226521"/>
                  </a:lnTo>
                  <a:lnTo>
                    <a:pt x="125858" y="228379"/>
                  </a:lnTo>
                  <a:lnTo>
                    <a:pt x="123914" y="231669"/>
                  </a:lnTo>
                  <a:lnTo>
                    <a:pt x="120883" y="236799"/>
                  </a:lnTo>
                  <a:lnTo>
                    <a:pt x="116522" y="244178"/>
                  </a:lnTo>
                  <a:lnTo>
                    <a:pt x="110590" y="254217"/>
                  </a:lnTo>
                  <a:lnTo>
                    <a:pt x="102846" y="267323"/>
                  </a:lnTo>
                  <a:lnTo>
                    <a:pt x="93047" y="283907"/>
                  </a:lnTo>
                  <a:lnTo>
                    <a:pt x="80952" y="304376"/>
                  </a:lnTo>
                  <a:lnTo>
                    <a:pt x="66319" y="329140"/>
                  </a:lnTo>
                  <a:lnTo>
                    <a:pt x="48906" y="358608"/>
                  </a:lnTo>
                  <a:lnTo>
                    <a:pt x="28473" y="393189"/>
                  </a:lnTo>
                  <a:lnTo>
                    <a:pt x="4776" y="433292"/>
                  </a:lnTo>
                  <a:lnTo>
                    <a:pt x="0" y="452114"/>
                  </a:lnTo>
                  <a:lnTo>
                    <a:pt x="5427" y="470614"/>
                  </a:lnTo>
                  <a:lnTo>
                    <a:pt x="18688" y="484709"/>
                  </a:lnTo>
                  <a:lnTo>
                    <a:pt x="37415" y="490315"/>
                  </a:lnTo>
                  <a:lnTo>
                    <a:pt x="84894" y="490315"/>
                  </a:lnTo>
                  <a:lnTo>
                    <a:pt x="125836" y="490315"/>
                  </a:lnTo>
                  <a:lnTo>
                    <a:pt x="529540" y="490315"/>
                  </a:lnTo>
                  <a:lnTo>
                    <a:pt x="548641" y="484834"/>
                  </a:lnTo>
                  <a:lnTo>
                    <a:pt x="561861" y="470947"/>
                  </a:lnTo>
                  <a:lnTo>
                    <a:pt x="567080" y="452489"/>
                  </a:lnTo>
                  <a:lnTo>
                    <a:pt x="562179" y="433292"/>
                  </a:lnTo>
                  <a:lnTo>
                    <a:pt x="538482" y="393189"/>
                  </a:lnTo>
                  <a:lnTo>
                    <a:pt x="518048" y="358608"/>
                  </a:lnTo>
                  <a:lnTo>
                    <a:pt x="500636" y="329140"/>
                  </a:lnTo>
                  <a:lnTo>
                    <a:pt x="486003" y="304376"/>
                  </a:lnTo>
                  <a:lnTo>
                    <a:pt x="473908" y="283907"/>
                  </a:lnTo>
                  <a:lnTo>
                    <a:pt x="464109" y="267323"/>
                  </a:lnTo>
                  <a:lnTo>
                    <a:pt x="456364" y="254217"/>
                  </a:lnTo>
                  <a:lnTo>
                    <a:pt x="450433" y="244178"/>
                  </a:lnTo>
                  <a:lnTo>
                    <a:pt x="446072" y="236799"/>
                  </a:lnTo>
                  <a:lnTo>
                    <a:pt x="443041" y="231669"/>
                  </a:lnTo>
                  <a:lnTo>
                    <a:pt x="441097" y="228379"/>
                  </a:lnTo>
                  <a:lnTo>
                    <a:pt x="439999" y="226521"/>
                  </a:lnTo>
                  <a:lnTo>
                    <a:pt x="439506" y="225686"/>
                  </a:lnTo>
                  <a:lnTo>
                    <a:pt x="439375" y="225465"/>
                  </a:lnTo>
                  <a:lnTo>
                    <a:pt x="439234" y="225226"/>
                  </a:lnTo>
                  <a:lnTo>
                    <a:pt x="438740" y="224391"/>
                  </a:lnTo>
                  <a:lnTo>
                    <a:pt x="437643" y="222533"/>
                  </a:lnTo>
                  <a:lnTo>
                    <a:pt x="435699" y="219244"/>
                  </a:lnTo>
                  <a:lnTo>
                    <a:pt x="432668" y="214114"/>
                  </a:lnTo>
                  <a:lnTo>
                    <a:pt x="428307" y="206734"/>
                  </a:lnTo>
                  <a:lnTo>
                    <a:pt x="422375" y="196696"/>
                  </a:lnTo>
                  <a:lnTo>
                    <a:pt x="414631" y="183589"/>
                  </a:lnTo>
                  <a:lnTo>
                    <a:pt x="404832" y="167006"/>
                  </a:lnTo>
                  <a:lnTo>
                    <a:pt x="392737" y="146537"/>
                  </a:lnTo>
                  <a:lnTo>
                    <a:pt x="378104" y="121773"/>
                  </a:lnTo>
                  <a:lnTo>
                    <a:pt x="360691" y="92305"/>
                  </a:lnTo>
                  <a:lnTo>
                    <a:pt x="340258" y="57724"/>
                  </a:lnTo>
                  <a:lnTo>
                    <a:pt x="316561" y="17621"/>
                  </a:lnTo>
                  <a:lnTo>
                    <a:pt x="302222" y="4405"/>
                  </a:lnTo>
                  <a:lnTo>
                    <a:pt x="283477" y="0"/>
                  </a:lnTo>
                  <a:lnTo>
                    <a:pt x="264733" y="4405"/>
                  </a:lnTo>
                  <a:lnTo>
                    <a:pt x="250394" y="17621"/>
                  </a:lnTo>
                  <a:close/>
                </a:path>
              </a:pathLst>
            </a:custGeom>
            <a:ln w="19050">
              <a:solidFill>
                <a:srgbClr val="E72C9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7958581" y="4230877"/>
              <a:ext cx="46990" cy="259715"/>
            </a:xfrm>
            <a:custGeom>
              <a:avLst/>
              <a:gdLst/>
              <a:ahLst/>
              <a:cxnLst/>
              <a:rect l="l" t="t" r="r" b="b"/>
              <a:pathLst>
                <a:path w="46990" h="259714">
                  <a:moveTo>
                    <a:pt x="30099" y="212598"/>
                  </a:moveTo>
                  <a:lnTo>
                    <a:pt x="16764" y="212598"/>
                  </a:lnTo>
                  <a:lnTo>
                    <a:pt x="10795" y="215137"/>
                  </a:lnTo>
                  <a:lnTo>
                    <a:pt x="2413" y="223520"/>
                  </a:lnTo>
                  <a:lnTo>
                    <a:pt x="0" y="229488"/>
                  </a:lnTo>
                  <a:lnTo>
                    <a:pt x="0" y="242824"/>
                  </a:lnTo>
                  <a:lnTo>
                    <a:pt x="2413" y="248793"/>
                  </a:lnTo>
                  <a:lnTo>
                    <a:pt x="10795" y="257175"/>
                  </a:lnTo>
                  <a:lnTo>
                    <a:pt x="16764" y="259714"/>
                  </a:lnTo>
                  <a:lnTo>
                    <a:pt x="30099" y="259714"/>
                  </a:lnTo>
                  <a:lnTo>
                    <a:pt x="35941" y="257175"/>
                  </a:lnTo>
                  <a:lnTo>
                    <a:pt x="44323" y="248793"/>
                  </a:lnTo>
                  <a:lnTo>
                    <a:pt x="46863" y="242824"/>
                  </a:lnTo>
                  <a:lnTo>
                    <a:pt x="46863" y="229488"/>
                  </a:lnTo>
                  <a:lnTo>
                    <a:pt x="44323" y="223520"/>
                  </a:lnTo>
                  <a:lnTo>
                    <a:pt x="35941" y="215137"/>
                  </a:lnTo>
                  <a:lnTo>
                    <a:pt x="30099" y="212598"/>
                  </a:lnTo>
                  <a:close/>
                </a:path>
                <a:path w="46990" h="259714">
                  <a:moveTo>
                    <a:pt x="30099" y="0"/>
                  </a:moveTo>
                  <a:lnTo>
                    <a:pt x="15875" y="0"/>
                  </a:lnTo>
                  <a:lnTo>
                    <a:pt x="9144" y="1650"/>
                  </a:lnTo>
                  <a:lnTo>
                    <a:pt x="3301" y="4952"/>
                  </a:lnTo>
                  <a:lnTo>
                    <a:pt x="8254" y="179832"/>
                  </a:lnTo>
                  <a:lnTo>
                    <a:pt x="38481" y="179832"/>
                  </a:lnTo>
                  <a:lnTo>
                    <a:pt x="43561" y="4952"/>
                  </a:lnTo>
                  <a:lnTo>
                    <a:pt x="36829" y="1650"/>
                  </a:lnTo>
                  <a:lnTo>
                    <a:pt x="300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8" name="object 58"/>
          <p:cNvGrpSpPr/>
          <p:nvPr/>
        </p:nvGrpSpPr>
        <p:grpSpPr>
          <a:xfrm>
            <a:off x="9243490" y="4061110"/>
            <a:ext cx="586740" cy="509905"/>
            <a:chOff x="9243490" y="4061110"/>
            <a:chExt cx="586740" cy="509905"/>
          </a:xfrm>
        </p:grpSpPr>
        <p:sp>
          <p:nvSpPr>
            <p:cNvPr id="59" name="object 59"/>
            <p:cNvSpPr/>
            <p:nvPr/>
          </p:nvSpPr>
          <p:spPr>
            <a:xfrm>
              <a:off x="9253015" y="4070635"/>
              <a:ext cx="567690" cy="490855"/>
            </a:xfrm>
            <a:custGeom>
              <a:avLst/>
              <a:gdLst/>
              <a:ahLst/>
              <a:cxnLst/>
              <a:rect l="l" t="t" r="r" b="b"/>
              <a:pathLst>
                <a:path w="567690" h="490854">
                  <a:moveTo>
                    <a:pt x="250394" y="17621"/>
                  </a:moveTo>
                  <a:lnTo>
                    <a:pt x="226697" y="57724"/>
                  </a:lnTo>
                  <a:lnTo>
                    <a:pt x="206263" y="92305"/>
                  </a:lnTo>
                  <a:lnTo>
                    <a:pt x="188851" y="121773"/>
                  </a:lnTo>
                  <a:lnTo>
                    <a:pt x="174218" y="146537"/>
                  </a:lnTo>
                  <a:lnTo>
                    <a:pt x="162123" y="167006"/>
                  </a:lnTo>
                  <a:lnTo>
                    <a:pt x="152324" y="183589"/>
                  </a:lnTo>
                  <a:lnTo>
                    <a:pt x="144579" y="196696"/>
                  </a:lnTo>
                  <a:lnTo>
                    <a:pt x="138648" y="206734"/>
                  </a:lnTo>
                  <a:lnTo>
                    <a:pt x="134287" y="214114"/>
                  </a:lnTo>
                  <a:lnTo>
                    <a:pt x="131256" y="219244"/>
                  </a:lnTo>
                  <a:lnTo>
                    <a:pt x="129312" y="222533"/>
                  </a:lnTo>
                  <a:lnTo>
                    <a:pt x="128214" y="224391"/>
                  </a:lnTo>
                  <a:lnTo>
                    <a:pt x="127721" y="225226"/>
                  </a:lnTo>
                  <a:lnTo>
                    <a:pt x="127590" y="225448"/>
                  </a:lnTo>
                  <a:lnTo>
                    <a:pt x="127449" y="225686"/>
                  </a:lnTo>
                  <a:lnTo>
                    <a:pt x="126955" y="226521"/>
                  </a:lnTo>
                  <a:lnTo>
                    <a:pt x="125858" y="228379"/>
                  </a:lnTo>
                  <a:lnTo>
                    <a:pt x="123914" y="231669"/>
                  </a:lnTo>
                  <a:lnTo>
                    <a:pt x="120883" y="236799"/>
                  </a:lnTo>
                  <a:lnTo>
                    <a:pt x="116522" y="244178"/>
                  </a:lnTo>
                  <a:lnTo>
                    <a:pt x="110590" y="254217"/>
                  </a:lnTo>
                  <a:lnTo>
                    <a:pt x="102846" y="267323"/>
                  </a:lnTo>
                  <a:lnTo>
                    <a:pt x="93047" y="283907"/>
                  </a:lnTo>
                  <a:lnTo>
                    <a:pt x="80952" y="304376"/>
                  </a:lnTo>
                  <a:lnTo>
                    <a:pt x="66319" y="329140"/>
                  </a:lnTo>
                  <a:lnTo>
                    <a:pt x="48906" y="358608"/>
                  </a:lnTo>
                  <a:lnTo>
                    <a:pt x="28473" y="393189"/>
                  </a:lnTo>
                  <a:lnTo>
                    <a:pt x="4776" y="433292"/>
                  </a:lnTo>
                  <a:lnTo>
                    <a:pt x="0" y="452114"/>
                  </a:lnTo>
                  <a:lnTo>
                    <a:pt x="5427" y="470614"/>
                  </a:lnTo>
                  <a:lnTo>
                    <a:pt x="18688" y="484709"/>
                  </a:lnTo>
                  <a:lnTo>
                    <a:pt x="37415" y="490315"/>
                  </a:lnTo>
                  <a:lnTo>
                    <a:pt x="84894" y="490315"/>
                  </a:lnTo>
                  <a:lnTo>
                    <a:pt x="125836" y="490315"/>
                  </a:lnTo>
                  <a:lnTo>
                    <a:pt x="529540" y="490315"/>
                  </a:lnTo>
                  <a:lnTo>
                    <a:pt x="548641" y="484834"/>
                  </a:lnTo>
                  <a:lnTo>
                    <a:pt x="561861" y="470947"/>
                  </a:lnTo>
                  <a:lnTo>
                    <a:pt x="567080" y="452489"/>
                  </a:lnTo>
                  <a:lnTo>
                    <a:pt x="562179" y="433292"/>
                  </a:lnTo>
                  <a:lnTo>
                    <a:pt x="538482" y="393189"/>
                  </a:lnTo>
                  <a:lnTo>
                    <a:pt x="518048" y="358608"/>
                  </a:lnTo>
                  <a:lnTo>
                    <a:pt x="500636" y="329140"/>
                  </a:lnTo>
                  <a:lnTo>
                    <a:pt x="486003" y="304376"/>
                  </a:lnTo>
                  <a:lnTo>
                    <a:pt x="473908" y="283907"/>
                  </a:lnTo>
                  <a:lnTo>
                    <a:pt x="464109" y="267323"/>
                  </a:lnTo>
                  <a:lnTo>
                    <a:pt x="456364" y="254217"/>
                  </a:lnTo>
                  <a:lnTo>
                    <a:pt x="450433" y="244178"/>
                  </a:lnTo>
                  <a:lnTo>
                    <a:pt x="446072" y="236799"/>
                  </a:lnTo>
                  <a:lnTo>
                    <a:pt x="443041" y="231669"/>
                  </a:lnTo>
                  <a:lnTo>
                    <a:pt x="441097" y="228379"/>
                  </a:lnTo>
                  <a:lnTo>
                    <a:pt x="439999" y="226521"/>
                  </a:lnTo>
                  <a:lnTo>
                    <a:pt x="439506" y="225686"/>
                  </a:lnTo>
                  <a:lnTo>
                    <a:pt x="439375" y="225465"/>
                  </a:lnTo>
                  <a:lnTo>
                    <a:pt x="439234" y="225226"/>
                  </a:lnTo>
                  <a:lnTo>
                    <a:pt x="438740" y="224391"/>
                  </a:lnTo>
                  <a:lnTo>
                    <a:pt x="437643" y="222533"/>
                  </a:lnTo>
                  <a:lnTo>
                    <a:pt x="435699" y="219244"/>
                  </a:lnTo>
                  <a:lnTo>
                    <a:pt x="432668" y="214114"/>
                  </a:lnTo>
                  <a:lnTo>
                    <a:pt x="428307" y="206734"/>
                  </a:lnTo>
                  <a:lnTo>
                    <a:pt x="422375" y="196696"/>
                  </a:lnTo>
                  <a:lnTo>
                    <a:pt x="414631" y="183589"/>
                  </a:lnTo>
                  <a:lnTo>
                    <a:pt x="404832" y="167006"/>
                  </a:lnTo>
                  <a:lnTo>
                    <a:pt x="392737" y="146537"/>
                  </a:lnTo>
                  <a:lnTo>
                    <a:pt x="378104" y="121773"/>
                  </a:lnTo>
                  <a:lnTo>
                    <a:pt x="360691" y="92305"/>
                  </a:lnTo>
                  <a:lnTo>
                    <a:pt x="340258" y="57724"/>
                  </a:lnTo>
                  <a:lnTo>
                    <a:pt x="316561" y="17621"/>
                  </a:lnTo>
                  <a:lnTo>
                    <a:pt x="302222" y="4405"/>
                  </a:lnTo>
                  <a:lnTo>
                    <a:pt x="283477" y="0"/>
                  </a:lnTo>
                  <a:lnTo>
                    <a:pt x="264733" y="4405"/>
                  </a:lnTo>
                  <a:lnTo>
                    <a:pt x="250394" y="17621"/>
                  </a:lnTo>
                  <a:close/>
                </a:path>
              </a:pathLst>
            </a:custGeom>
            <a:ln w="19050">
              <a:solidFill>
                <a:srgbClr val="E72C9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9512300" y="4230877"/>
              <a:ext cx="46990" cy="259715"/>
            </a:xfrm>
            <a:custGeom>
              <a:avLst/>
              <a:gdLst/>
              <a:ahLst/>
              <a:cxnLst/>
              <a:rect l="l" t="t" r="r" b="b"/>
              <a:pathLst>
                <a:path w="46990" h="259714">
                  <a:moveTo>
                    <a:pt x="30099" y="212598"/>
                  </a:moveTo>
                  <a:lnTo>
                    <a:pt x="16764" y="212598"/>
                  </a:lnTo>
                  <a:lnTo>
                    <a:pt x="10795" y="215137"/>
                  </a:lnTo>
                  <a:lnTo>
                    <a:pt x="2413" y="223520"/>
                  </a:lnTo>
                  <a:lnTo>
                    <a:pt x="0" y="229488"/>
                  </a:lnTo>
                  <a:lnTo>
                    <a:pt x="0" y="242824"/>
                  </a:lnTo>
                  <a:lnTo>
                    <a:pt x="2413" y="248793"/>
                  </a:lnTo>
                  <a:lnTo>
                    <a:pt x="10795" y="257175"/>
                  </a:lnTo>
                  <a:lnTo>
                    <a:pt x="16764" y="259714"/>
                  </a:lnTo>
                  <a:lnTo>
                    <a:pt x="30099" y="259714"/>
                  </a:lnTo>
                  <a:lnTo>
                    <a:pt x="35941" y="257175"/>
                  </a:lnTo>
                  <a:lnTo>
                    <a:pt x="44323" y="248793"/>
                  </a:lnTo>
                  <a:lnTo>
                    <a:pt x="46863" y="242824"/>
                  </a:lnTo>
                  <a:lnTo>
                    <a:pt x="46863" y="229488"/>
                  </a:lnTo>
                  <a:lnTo>
                    <a:pt x="44323" y="223520"/>
                  </a:lnTo>
                  <a:lnTo>
                    <a:pt x="35941" y="215137"/>
                  </a:lnTo>
                  <a:lnTo>
                    <a:pt x="30099" y="212598"/>
                  </a:lnTo>
                  <a:close/>
                </a:path>
                <a:path w="46990" h="259714">
                  <a:moveTo>
                    <a:pt x="30099" y="0"/>
                  </a:moveTo>
                  <a:lnTo>
                    <a:pt x="15875" y="0"/>
                  </a:lnTo>
                  <a:lnTo>
                    <a:pt x="9144" y="1650"/>
                  </a:lnTo>
                  <a:lnTo>
                    <a:pt x="3301" y="4952"/>
                  </a:lnTo>
                  <a:lnTo>
                    <a:pt x="8254" y="179832"/>
                  </a:lnTo>
                  <a:lnTo>
                    <a:pt x="38480" y="179832"/>
                  </a:lnTo>
                  <a:lnTo>
                    <a:pt x="43560" y="4952"/>
                  </a:lnTo>
                  <a:lnTo>
                    <a:pt x="36829" y="1650"/>
                  </a:lnTo>
                  <a:lnTo>
                    <a:pt x="300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1" name="object 61"/>
          <p:cNvGrpSpPr/>
          <p:nvPr/>
        </p:nvGrpSpPr>
        <p:grpSpPr>
          <a:xfrm>
            <a:off x="10171608" y="4061110"/>
            <a:ext cx="587375" cy="509905"/>
            <a:chOff x="10171608" y="4061110"/>
            <a:chExt cx="587375" cy="509905"/>
          </a:xfrm>
        </p:grpSpPr>
        <p:sp>
          <p:nvSpPr>
            <p:cNvPr id="62" name="object 62"/>
            <p:cNvSpPr/>
            <p:nvPr/>
          </p:nvSpPr>
          <p:spPr>
            <a:xfrm>
              <a:off x="10181133" y="4070635"/>
              <a:ext cx="568325" cy="490855"/>
            </a:xfrm>
            <a:custGeom>
              <a:avLst/>
              <a:gdLst/>
              <a:ahLst/>
              <a:cxnLst/>
              <a:rect l="l" t="t" r="r" b="b"/>
              <a:pathLst>
                <a:path w="568325" h="490854">
                  <a:moveTo>
                    <a:pt x="250646" y="17621"/>
                  </a:moveTo>
                  <a:lnTo>
                    <a:pt x="226925" y="57724"/>
                  </a:lnTo>
                  <a:lnTo>
                    <a:pt x="206470" y="92305"/>
                  </a:lnTo>
                  <a:lnTo>
                    <a:pt x="189039" y="121773"/>
                  </a:lnTo>
                  <a:lnTo>
                    <a:pt x="174391" y="146537"/>
                  </a:lnTo>
                  <a:lnTo>
                    <a:pt x="162284" y="167006"/>
                  </a:lnTo>
                  <a:lnTo>
                    <a:pt x="152475" y="183589"/>
                  </a:lnTo>
                  <a:lnTo>
                    <a:pt x="144722" y="196696"/>
                  </a:lnTo>
                  <a:lnTo>
                    <a:pt x="138784" y="206734"/>
                  </a:lnTo>
                  <a:lnTo>
                    <a:pt x="134419" y="214114"/>
                  </a:lnTo>
                  <a:lnTo>
                    <a:pt x="131385" y="219244"/>
                  </a:lnTo>
                  <a:lnTo>
                    <a:pt x="129439" y="222533"/>
                  </a:lnTo>
                  <a:lnTo>
                    <a:pt x="128340" y="224391"/>
                  </a:lnTo>
                  <a:lnTo>
                    <a:pt x="127846" y="225226"/>
                  </a:lnTo>
                  <a:lnTo>
                    <a:pt x="127715" y="225448"/>
                  </a:lnTo>
                  <a:lnTo>
                    <a:pt x="127574" y="225686"/>
                  </a:lnTo>
                  <a:lnTo>
                    <a:pt x="127080" y="226521"/>
                  </a:lnTo>
                  <a:lnTo>
                    <a:pt x="125981" y="228379"/>
                  </a:lnTo>
                  <a:lnTo>
                    <a:pt x="124035" y="231669"/>
                  </a:lnTo>
                  <a:lnTo>
                    <a:pt x="121001" y="236799"/>
                  </a:lnTo>
                  <a:lnTo>
                    <a:pt x="116636" y="244178"/>
                  </a:lnTo>
                  <a:lnTo>
                    <a:pt x="110698" y="254217"/>
                  </a:lnTo>
                  <a:lnTo>
                    <a:pt x="102945" y="267323"/>
                  </a:lnTo>
                  <a:lnTo>
                    <a:pt x="93136" y="283907"/>
                  </a:lnTo>
                  <a:lnTo>
                    <a:pt x="81029" y="304376"/>
                  </a:lnTo>
                  <a:lnTo>
                    <a:pt x="66381" y="329140"/>
                  </a:lnTo>
                  <a:lnTo>
                    <a:pt x="48950" y="358608"/>
                  </a:lnTo>
                  <a:lnTo>
                    <a:pt x="28495" y="393189"/>
                  </a:lnTo>
                  <a:lnTo>
                    <a:pt x="4774" y="433292"/>
                  </a:lnTo>
                  <a:lnTo>
                    <a:pt x="0" y="452114"/>
                  </a:lnTo>
                  <a:lnTo>
                    <a:pt x="5441" y="470614"/>
                  </a:lnTo>
                  <a:lnTo>
                    <a:pt x="18740" y="484709"/>
                  </a:lnTo>
                  <a:lnTo>
                    <a:pt x="37540" y="490315"/>
                  </a:lnTo>
                  <a:lnTo>
                    <a:pt x="85068" y="490315"/>
                  </a:lnTo>
                  <a:lnTo>
                    <a:pt x="126052" y="490315"/>
                  </a:lnTo>
                  <a:lnTo>
                    <a:pt x="530173" y="490315"/>
                  </a:lnTo>
                  <a:lnTo>
                    <a:pt x="549348" y="484834"/>
                  </a:lnTo>
                  <a:lnTo>
                    <a:pt x="562606" y="470947"/>
                  </a:lnTo>
                  <a:lnTo>
                    <a:pt x="567838" y="452489"/>
                  </a:lnTo>
                  <a:lnTo>
                    <a:pt x="562939" y="433292"/>
                  </a:lnTo>
                  <a:lnTo>
                    <a:pt x="539218" y="393189"/>
                  </a:lnTo>
                  <a:lnTo>
                    <a:pt x="518763" y="358608"/>
                  </a:lnTo>
                  <a:lnTo>
                    <a:pt x="501332" y="329140"/>
                  </a:lnTo>
                  <a:lnTo>
                    <a:pt x="486684" y="304376"/>
                  </a:lnTo>
                  <a:lnTo>
                    <a:pt x="474577" y="283907"/>
                  </a:lnTo>
                  <a:lnTo>
                    <a:pt x="464768" y="267323"/>
                  </a:lnTo>
                  <a:lnTo>
                    <a:pt x="457015" y="254217"/>
                  </a:lnTo>
                  <a:lnTo>
                    <a:pt x="451077" y="244178"/>
                  </a:lnTo>
                  <a:lnTo>
                    <a:pt x="446712" y="236799"/>
                  </a:lnTo>
                  <a:lnTo>
                    <a:pt x="443678" y="231669"/>
                  </a:lnTo>
                  <a:lnTo>
                    <a:pt x="441732" y="228379"/>
                  </a:lnTo>
                  <a:lnTo>
                    <a:pt x="440633" y="226521"/>
                  </a:lnTo>
                  <a:lnTo>
                    <a:pt x="440139" y="225686"/>
                  </a:lnTo>
                  <a:lnTo>
                    <a:pt x="440008" y="225465"/>
                  </a:lnTo>
                  <a:lnTo>
                    <a:pt x="439867" y="225226"/>
                  </a:lnTo>
                  <a:lnTo>
                    <a:pt x="439373" y="224391"/>
                  </a:lnTo>
                  <a:lnTo>
                    <a:pt x="438274" y="222533"/>
                  </a:lnTo>
                  <a:lnTo>
                    <a:pt x="436328" y="219244"/>
                  </a:lnTo>
                  <a:lnTo>
                    <a:pt x="433294" y="214114"/>
                  </a:lnTo>
                  <a:lnTo>
                    <a:pt x="428929" y="206734"/>
                  </a:lnTo>
                  <a:lnTo>
                    <a:pt x="422991" y="196696"/>
                  </a:lnTo>
                  <a:lnTo>
                    <a:pt x="415238" y="183589"/>
                  </a:lnTo>
                  <a:lnTo>
                    <a:pt x="405429" y="167006"/>
                  </a:lnTo>
                  <a:lnTo>
                    <a:pt x="393322" y="146537"/>
                  </a:lnTo>
                  <a:lnTo>
                    <a:pt x="378674" y="121773"/>
                  </a:lnTo>
                  <a:lnTo>
                    <a:pt x="361243" y="92305"/>
                  </a:lnTo>
                  <a:lnTo>
                    <a:pt x="340788" y="57724"/>
                  </a:lnTo>
                  <a:lnTo>
                    <a:pt x="317067" y="17621"/>
                  </a:lnTo>
                  <a:lnTo>
                    <a:pt x="302652" y="4405"/>
                  </a:lnTo>
                  <a:lnTo>
                    <a:pt x="283856" y="0"/>
                  </a:lnTo>
                  <a:lnTo>
                    <a:pt x="265060" y="4405"/>
                  </a:lnTo>
                  <a:lnTo>
                    <a:pt x="250646" y="17621"/>
                  </a:lnTo>
                  <a:close/>
                </a:path>
              </a:pathLst>
            </a:custGeom>
            <a:ln w="19050">
              <a:solidFill>
                <a:srgbClr val="E72C9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10441177" y="4230877"/>
              <a:ext cx="46990" cy="259715"/>
            </a:xfrm>
            <a:custGeom>
              <a:avLst/>
              <a:gdLst/>
              <a:ahLst/>
              <a:cxnLst/>
              <a:rect l="l" t="t" r="r" b="b"/>
              <a:pathLst>
                <a:path w="46990" h="259714">
                  <a:moveTo>
                    <a:pt x="30099" y="212598"/>
                  </a:moveTo>
                  <a:lnTo>
                    <a:pt x="16764" y="212598"/>
                  </a:lnTo>
                  <a:lnTo>
                    <a:pt x="10795" y="215137"/>
                  </a:lnTo>
                  <a:lnTo>
                    <a:pt x="2413" y="223520"/>
                  </a:lnTo>
                  <a:lnTo>
                    <a:pt x="0" y="229488"/>
                  </a:lnTo>
                  <a:lnTo>
                    <a:pt x="0" y="242824"/>
                  </a:lnTo>
                  <a:lnTo>
                    <a:pt x="2413" y="248793"/>
                  </a:lnTo>
                  <a:lnTo>
                    <a:pt x="10795" y="257175"/>
                  </a:lnTo>
                  <a:lnTo>
                    <a:pt x="16764" y="259714"/>
                  </a:lnTo>
                  <a:lnTo>
                    <a:pt x="30099" y="259714"/>
                  </a:lnTo>
                  <a:lnTo>
                    <a:pt x="35941" y="257175"/>
                  </a:lnTo>
                  <a:lnTo>
                    <a:pt x="44323" y="248793"/>
                  </a:lnTo>
                  <a:lnTo>
                    <a:pt x="46863" y="242824"/>
                  </a:lnTo>
                  <a:lnTo>
                    <a:pt x="46863" y="229488"/>
                  </a:lnTo>
                  <a:lnTo>
                    <a:pt x="44323" y="223520"/>
                  </a:lnTo>
                  <a:lnTo>
                    <a:pt x="35941" y="215137"/>
                  </a:lnTo>
                  <a:lnTo>
                    <a:pt x="30099" y="212598"/>
                  </a:lnTo>
                  <a:close/>
                </a:path>
                <a:path w="46990" h="259714">
                  <a:moveTo>
                    <a:pt x="30099" y="0"/>
                  </a:moveTo>
                  <a:lnTo>
                    <a:pt x="15875" y="0"/>
                  </a:lnTo>
                  <a:lnTo>
                    <a:pt x="9144" y="1650"/>
                  </a:lnTo>
                  <a:lnTo>
                    <a:pt x="3301" y="4952"/>
                  </a:lnTo>
                  <a:lnTo>
                    <a:pt x="8254" y="179832"/>
                  </a:lnTo>
                  <a:lnTo>
                    <a:pt x="38480" y="179832"/>
                  </a:lnTo>
                  <a:lnTo>
                    <a:pt x="43561" y="4952"/>
                  </a:lnTo>
                  <a:lnTo>
                    <a:pt x="36829" y="1650"/>
                  </a:lnTo>
                  <a:lnTo>
                    <a:pt x="300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4" name="object 64"/>
          <p:cNvGrpSpPr/>
          <p:nvPr/>
        </p:nvGrpSpPr>
        <p:grpSpPr>
          <a:xfrm>
            <a:off x="2710433" y="4066794"/>
            <a:ext cx="632460" cy="491490"/>
            <a:chOff x="2710433" y="4066794"/>
            <a:chExt cx="632460" cy="491490"/>
          </a:xfrm>
        </p:grpSpPr>
        <p:sp>
          <p:nvSpPr>
            <p:cNvPr id="65" name="object 65"/>
            <p:cNvSpPr/>
            <p:nvPr/>
          </p:nvSpPr>
          <p:spPr>
            <a:xfrm>
              <a:off x="2719958" y="4076319"/>
              <a:ext cx="613410" cy="472440"/>
            </a:xfrm>
            <a:custGeom>
              <a:avLst/>
              <a:gdLst/>
              <a:ahLst/>
              <a:cxnLst/>
              <a:rect l="l" t="t" r="r" b="b"/>
              <a:pathLst>
                <a:path w="613410" h="472439">
                  <a:moveTo>
                    <a:pt x="45085" y="472439"/>
                  </a:moveTo>
                  <a:lnTo>
                    <a:pt x="26628" y="436004"/>
                  </a:lnTo>
                  <a:lnTo>
                    <a:pt x="12398" y="395747"/>
                  </a:lnTo>
                  <a:lnTo>
                    <a:pt x="3240" y="352942"/>
                  </a:lnTo>
                  <a:lnTo>
                    <a:pt x="0" y="308863"/>
                  </a:lnTo>
                  <a:lnTo>
                    <a:pt x="3279" y="262768"/>
                  </a:lnTo>
                  <a:lnTo>
                    <a:pt x="12818" y="218925"/>
                  </a:lnTo>
                  <a:lnTo>
                    <a:pt x="28171" y="177783"/>
                  </a:lnTo>
                  <a:lnTo>
                    <a:pt x="48891" y="139795"/>
                  </a:lnTo>
                  <a:lnTo>
                    <a:pt x="74532" y="105410"/>
                  </a:lnTo>
                  <a:lnTo>
                    <a:pt x="104647" y="75078"/>
                  </a:lnTo>
                  <a:lnTo>
                    <a:pt x="138790" y="49251"/>
                  </a:lnTo>
                  <a:lnTo>
                    <a:pt x="176513" y="28380"/>
                  </a:lnTo>
                  <a:lnTo>
                    <a:pt x="217371" y="12913"/>
                  </a:lnTo>
                  <a:lnTo>
                    <a:pt x="260917" y="3303"/>
                  </a:lnTo>
                  <a:lnTo>
                    <a:pt x="306705" y="0"/>
                  </a:lnTo>
                  <a:lnTo>
                    <a:pt x="352492" y="3303"/>
                  </a:lnTo>
                  <a:lnTo>
                    <a:pt x="396038" y="12913"/>
                  </a:lnTo>
                  <a:lnTo>
                    <a:pt x="436896" y="28380"/>
                  </a:lnTo>
                  <a:lnTo>
                    <a:pt x="474619" y="49251"/>
                  </a:lnTo>
                  <a:lnTo>
                    <a:pt x="508762" y="75078"/>
                  </a:lnTo>
                  <a:lnTo>
                    <a:pt x="538877" y="105410"/>
                  </a:lnTo>
                  <a:lnTo>
                    <a:pt x="564518" y="139795"/>
                  </a:lnTo>
                  <a:lnTo>
                    <a:pt x="585238" y="177783"/>
                  </a:lnTo>
                  <a:lnTo>
                    <a:pt x="600591" y="218925"/>
                  </a:lnTo>
                  <a:lnTo>
                    <a:pt x="610130" y="262768"/>
                  </a:lnTo>
                  <a:lnTo>
                    <a:pt x="613410" y="308863"/>
                  </a:lnTo>
                  <a:lnTo>
                    <a:pt x="610169" y="352942"/>
                  </a:lnTo>
                  <a:lnTo>
                    <a:pt x="601011" y="395747"/>
                  </a:lnTo>
                  <a:lnTo>
                    <a:pt x="586781" y="436004"/>
                  </a:lnTo>
                  <a:lnTo>
                    <a:pt x="568325" y="472439"/>
                  </a:lnTo>
                  <a:lnTo>
                    <a:pt x="45085" y="472439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2896742" y="4148709"/>
              <a:ext cx="364490" cy="307975"/>
            </a:xfrm>
            <a:custGeom>
              <a:avLst/>
              <a:gdLst/>
              <a:ahLst/>
              <a:cxnLst/>
              <a:rect l="l" t="t" r="r" b="b"/>
              <a:pathLst>
                <a:path w="364489" h="307975">
                  <a:moveTo>
                    <a:pt x="0" y="40766"/>
                  </a:moveTo>
                  <a:lnTo>
                    <a:pt x="30505" y="22931"/>
                  </a:lnTo>
                  <a:lnTo>
                    <a:pt x="61833" y="10191"/>
                  </a:lnTo>
                  <a:lnTo>
                    <a:pt x="94851" y="2547"/>
                  </a:lnTo>
                  <a:lnTo>
                    <a:pt x="130429" y="0"/>
                  </a:lnTo>
                  <a:lnTo>
                    <a:pt x="177922" y="4731"/>
                  </a:lnTo>
                  <a:lnTo>
                    <a:pt x="221986" y="18323"/>
                  </a:lnTo>
                  <a:lnTo>
                    <a:pt x="261724" y="39875"/>
                  </a:lnTo>
                  <a:lnTo>
                    <a:pt x="296243" y="68484"/>
                  </a:lnTo>
                  <a:lnTo>
                    <a:pt x="324648" y="103249"/>
                  </a:lnTo>
                  <a:lnTo>
                    <a:pt x="346045" y="143267"/>
                  </a:lnTo>
                  <a:lnTo>
                    <a:pt x="359539" y="187638"/>
                  </a:lnTo>
                  <a:lnTo>
                    <a:pt x="364235" y="235457"/>
                  </a:lnTo>
                  <a:lnTo>
                    <a:pt x="363400" y="255055"/>
                  </a:lnTo>
                  <a:lnTo>
                    <a:pt x="360886" y="273367"/>
                  </a:lnTo>
                  <a:lnTo>
                    <a:pt x="356681" y="290822"/>
                  </a:lnTo>
                  <a:lnTo>
                    <a:pt x="350774" y="307848"/>
                  </a:lnTo>
                </a:path>
              </a:pathLst>
            </a:custGeom>
            <a:ln w="1905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2831591" y="4227576"/>
              <a:ext cx="258318" cy="25831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/>
          <p:cNvSpPr txBox="1">
            <a:spLocks noGrp="1"/>
          </p:cNvSpPr>
          <p:nvPr>
            <p:ph type="title"/>
          </p:nvPr>
        </p:nvSpPr>
        <p:spPr>
          <a:xfrm>
            <a:off x="493268" y="369061"/>
            <a:ext cx="640524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40"/>
              <a:t>Before </a:t>
            </a:r>
            <a:r>
              <a:rPr dirty="0" sz="4800" spc="-105"/>
              <a:t>Global</a:t>
            </a:r>
            <a:r>
              <a:rPr dirty="0" sz="4800" spc="-370"/>
              <a:t> </a:t>
            </a:r>
            <a:r>
              <a:rPr dirty="0" sz="4800" spc="-130"/>
              <a:t>Accelerator…</a:t>
            </a:r>
            <a:endParaRPr sz="4800"/>
          </a:p>
        </p:txBody>
      </p:sp>
      <p:sp>
        <p:nvSpPr>
          <p:cNvPr id="69" name="object 6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70" name="object 7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15093" y="870775"/>
            <a:ext cx="7967980" cy="7084695"/>
            <a:chOff x="3415093" y="870775"/>
            <a:chExt cx="7967980" cy="7084695"/>
          </a:xfrm>
        </p:grpSpPr>
        <p:sp>
          <p:nvSpPr>
            <p:cNvPr id="3" name="object 3"/>
            <p:cNvSpPr/>
            <p:nvPr/>
          </p:nvSpPr>
          <p:spPr>
            <a:xfrm>
              <a:off x="3415283" y="876338"/>
              <a:ext cx="403225" cy="401955"/>
            </a:xfrm>
            <a:custGeom>
              <a:avLst/>
              <a:gdLst/>
              <a:ahLst/>
              <a:cxnLst/>
              <a:rect l="l" t="t" r="r" b="b"/>
              <a:pathLst>
                <a:path w="403225" h="401955">
                  <a:moveTo>
                    <a:pt x="403105" y="0"/>
                  </a:moveTo>
                  <a:lnTo>
                    <a:pt x="0" y="0"/>
                  </a:lnTo>
                  <a:lnTo>
                    <a:pt x="0" y="401617"/>
                  </a:lnTo>
                  <a:lnTo>
                    <a:pt x="403105" y="401617"/>
                  </a:lnTo>
                  <a:lnTo>
                    <a:pt x="403105" y="0"/>
                  </a:lnTo>
                  <a:close/>
                </a:path>
              </a:pathLst>
            </a:custGeom>
            <a:solidFill>
              <a:srgbClr val="387B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502748" y="933690"/>
              <a:ext cx="228600" cy="287655"/>
            </a:xfrm>
            <a:custGeom>
              <a:avLst/>
              <a:gdLst/>
              <a:ahLst/>
              <a:cxnLst/>
              <a:rect l="l" t="t" r="r" b="b"/>
              <a:pathLst>
                <a:path w="228600" h="287655">
                  <a:moveTo>
                    <a:pt x="68067" y="275965"/>
                  </a:moveTo>
                  <a:lnTo>
                    <a:pt x="0" y="275965"/>
                  </a:lnTo>
                  <a:lnTo>
                    <a:pt x="0" y="287388"/>
                  </a:lnTo>
                  <a:lnTo>
                    <a:pt x="68067" y="287388"/>
                  </a:lnTo>
                  <a:lnTo>
                    <a:pt x="68067" y="275965"/>
                  </a:lnTo>
                  <a:close/>
                </a:path>
                <a:path w="228600" h="287655">
                  <a:moveTo>
                    <a:pt x="43371" y="0"/>
                  </a:moveTo>
                  <a:lnTo>
                    <a:pt x="24697" y="0"/>
                  </a:lnTo>
                  <a:lnTo>
                    <a:pt x="17228" y="7581"/>
                  </a:lnTo>
                  <a:lnTo>
                    <a:pt x="17228" y="24043"/>
                  </a:lnTo>
                  <a:lnTo>
                    <a:pt x="21805" y="30182"/>
                  </a:lnTo>
                  <a:lnTo>
                    <a:pt x="28311" y="32587"/>
                  </a:lnTo>
                  <a:lnTo>
                    <a:pt x="28311" y="275965"/>
                  </a:lnTo>
                  <a:lnTo>
                    <a:pt x="39756" y="275965"/>
                  </a:lnTo>
                  <a:lnTo>
                    <a:pt x="39756" y="153430"/>
                  </a:lnTo>
                  <a:lnTo>
                    <a:pt x="228054" y="153430"/>
                  </a:lnTo>
                  <a:lnTo>
                    <a:pt x="218721" y="141889"/>
                  </a:lnTo>
                  <a:lnTo>
                    <a:pt x="39756" y="141889"/>
                  </a:lnTo>
                  <a:lnTo>
                    <a:pt x="39756" y="59035"/>
                  </a:lnTo>
                  <a:lnTo>
                    <a:pt x="218701" y="59035"/>
                  </a:lnTo>
                  <a:lnTo>
                    <a:pt x="228054" y="47494"/>
                  </a:lnTo>
                  <a:lnTo>
                    <a:pt x="39756" y="47494"/>
                  </a:lnTo>
                  <a:lnTo>
                    <a:pt x="39756" y="32587"/>
                  </a:lnTo>
                  <a:lnTo>
                    <a:pt x="46262" y="30182"/>
                  </a:lnTo>
                  <a:lnTo>
                    <a:pt x="50961" y="24043"/>
                  </a:lnTo>
                  <a:lnTo>
                    <a:pt x="50961" y="22120"/>
                  </a:lnTo>
                  <a:lnTo>
                    <a:pt x="31082" y="22120"/>
                  </a:lnTo>
                  <a:lnTo>
                    <a:pt x="28672" y="19715"/>
                  </a:lnTo>
                  <a:lnTo>
                    <a:pt x="28672" y="13833"/>
                  </a:lnTo>
                  <a:lnTo>
                    <a:pt x="31082" y="11540"/>
                  </a:lnTo>
                  <a:lnTo>
                    <a:pt x="50961" y="11540"/>
                  </a:lnTo>
                  <a:lnTo>
                    <a:pt x="50961" y="7581"/>
                  </a:lnTo>
                  <a:lnTo>
                    <a:pt x="43371" y="0"/>
                  </a:lnTo>
                  <a:close/>
                </a:path>
                <a:path w="228600" h="287655">
                  <a:moveTo>
                    <a:pt x="218701" y="59035"/>
                  </a:moveTo>
                  <a:lnTo>
                    <a:pt x="203965" y="59035"/>
                  </a:lnTo>
                  <a:lnTo>
                    <a:pt x="170352" y="100406"/>
                  </a:lnTo>
                  <a:lnTo>
                    <a:pt x="203965" y="141889"/>
                  </a:lnTo>
                  <a:lnTo>
                    <a:pt x="218721" y="141889"/>
                  </a:lnTo>
                  <a:lnTo>
                    <a:pt x="185175" y="100406"/>
                  </a:lnTo>
                  <a:lnTo>
                    <a:pt x="218701" y="59035"/>
                  </a:lnTo>
                  <a:close/>
                </a:path>
                <a:path w="228600" h="287655">
                  <a:moveTo>
                    <a:pt x="50961" y="11540"/>
                  </a:moveTo>
                  <a:lnTo>
                    <a:pt x="36986" y="11540"/>
                  </a:lnTo>
                  <a:lnTo>
                    <a:pt x="39395" y="13833"/>
                  </a:lnTo>
                  <a:lnTo>
                    <a:pt x="39395" y="19715"/>
                  </a:lnTo>
                  <a:lnTo>
                    <a:pt x="36986" y="22120"/>
                  </a:lnTo>
                  <a:lnTo>
                    <a:pt x="50961" y="22120"/>
                  </a:lnTo>
                  <a:lnTo>
                    <a:pt x="50961" y="1154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739514" y="3035427"/>
              <a:ext cx="7315200" cy="4716145"/>
            </a:xfrm>
            <a:custGeom>
              <a:avLst/>
              <a:gdLst/>
              <a:ahLst/>
              <a:cxnLst/>
              <a:rect l="l" t="t" r="r" b="b"/>
              <a:pathLst>
                <a:path w="7315200" h="4716145">
                  <a:moveTo>
                    <a:pt x="0" y="4716018"/>
                  </a:moveTo>
                  <a:lnTo>
                    <a:pt x="7315200" y="4716018"/>
                  </a:lnTo>
                  <a:lnTo>
                    <a:pt x="7315200" y="0"/>
                  </a:lnTo>
                  <a:lnTo>
                    <a:pt x="0" y="0"/>
                  </a:lnTo>
                  <a:lnTo>
                    <a:pt x="0" y="4716018"/>
                  </a:lnTo>
                  <a:close/>
                </a:path>
              </a:pathLst>
            </a:custGeom>
            <a:ln w="129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421760" y="877443"/>
              <a:ext cx="7954645" cy="7071359"/>
            </a:xfrm>
            <a:custGeom>
              <a:avLst/>
              <a:gdLst/>
              <a:ahLst/>
              <a:cxnLst/>
              <a:rect l="l" t="t" r="r" b="b"/>
              <a:pathLst>
                <a:path w="7954645" h="7071359">
                  <a:moveTo>
                    <a:pt x="0" y="7071359"/>
                  </a:moveTo>
                  <a:lnTo>
                    <a:pt x="7954517" y="7071359"/>
                  </a:lnTo>
                  <a:lnTo>
                    <a:pt x="7954517" y="0"/>
                  </a:lnTo>
                  <a:lnTo>
                    <a:pt x="0" y="0"/>
                  </a:lnTo>
                  <a:lnTo>
                    <a:pt x="0" y="7071359"/>
                  </a:lnTo>
                  <a:close/>
                </a:path>
              </a:pathLst>
            </a:custGeom>
            <a:ln w="12954">
              <a:solidFill>
                <a:srgbClr val="FFFFF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47597" y="65785"/>
            <a:ext cx="4122420" cy="61150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850" spc="-130"/>
              <a:t>Let’s </a:t>
            </a:r>
            <a:r>
              <a:rPr dirty="0" sz="3850" spc="-140"/>
              <a:t>take </a:t>
            </a:r>
            <a:r>
              <a:rPr dirty="0" sz="3850" spc="-5"/>
              <a:t>a</a:t>
            </a:r>
            <a:r>
              <a:rPr dirty="0" sz="3850" spc="-675"/>
              <a:t> </a:t>
            </a:r>
            <a:r>
              <a:rPr dirty="0" sz="3850" spc="-110"/>
              <a:t>closer </a:t>
            </a:r>
            <a:r>
              <a:rPr dirty="0" sz="3850" spc="-95"/>
              <a:t>look</a:t>
            </a:r>
            <a:endParaRPr sz="3850"/>
          </a:p>
        </p:txBody>
      </p:sp>
      <p:sp>
        <p:nvSpPr>
          <p:cNvPr id="8" name="object 8"/>
          <p:cNvSpPr txBox="1"/>
          <p:nvPr/>
        </p:nvSpPr>
        <p:spPr>
          <a:xfrm>
            <a:off x="3865879" y="946150"/>
            <a:ext cx="7702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FFFFFF"/>
                </a:solidFill>
                <a:latin typeface="Carlito"/>
                <a:cs typeface="Carlito"/>
              </a:rPr>
              <a:t>AWS</a:t>
            </a:r>
            <a:r>
              <a:rPr dirty="0" sz="1200" spc="-7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Carlito"/>
                <a:cs typeface="Carlito"/>
              </a:rPr>
              <a:t>Region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494270" y="3467873"/>
            <a:ext cx="342906" cy="3427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494651" y="3468242"/>
            <a:ext cx="3211195" cy="3808729"/>
          </a:xfrm>
          <a:prstGeom prst="rect">
            <a:avLst/>
          </a:prstGeom>
          <a:ln w="12953">
            <a:solidFill>
              <a:srgbClr val="B6B9BE"/>
            </a:solidFill>
          </a:ln>
        </p:spPr>
        <p:txBody>
          <a:bodyPr wrap="square" lIns="0" tIns="78105" rIns="0" bIns="0" rtlCol="0" vert="horz">
            <a:spAutoFit/>
          </a:bodyPr>
          <a:lstStyle/>
          <a:p>
            <a:pPr marL="457200">
              <a:lnSpc>
                <a:spcPct val="100000"/>
              </a:lnSpc>
              <a:spcBef>
                <a:spcPts val="615"/>
              </a:spcBef>
            </a:pP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Availability 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zone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2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70604" y="3480827"/>
            <a:ext cx="342906" cy="3427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070984" y="3468242"/>
            <a:ext cx="3210560" cy="3803650"/>
          </a:xfrm>
          <a:prstGeom prst="rect">
            <a:avLst/>
          </a:prstGeom>
          <a:ln w="12953">
            <a:solidFill>
              <a:srgbClr val="B6B9BE"/>
            </a:solidFill>
          </a:ln>
        </p:spPr>
        <p:txBody>
          <a:bodyPr wrap="square" lIns="0" tIns="78105" rIns="0" bIns="0" rtlCol="0" vert="horz">
            <a:spAutoFit/>
          </a:bodyPr>
          <a:lstStyle/>
          <a:p>
            <a:pPr marL="456565">
              <a:lnSpc>
                <a:spcPct val="100000"/>
              </a:lnSpc>
              <a:spcBef>
                <a:spcPts val="615"/>
              </a:spcBef>
            </a:pP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Availability 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zone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912014" y="2715555"/>
            <a:ext cx="4805045" cy="3313429"/>
            <a:chOff x="3912014" y="2715555"/>
            <a:chExt cx="4805045" cy="3313429"/>
          </a:xfrm>
        </p:grpSpPr>
        <p:sp>
          <p:nvSpPr>
            <p:cNvPr id="14" name="object 14"/>
            <p:cNvSpPr/>
            <p:nvPr/>
          </p:nvSpPr>
          <p:spPr>
            <a:xfrm>
              <a:off x="4340352" y="5686054"/>
              <a:ext cx="342906" cy="3427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853934" y="5680721"/>
              <a:ext cx="342906" cy="3427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337304" y="4168912"/>
              <a:ext cx="342906" cy="3427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850886" y="4163579"/>
              <a:ext cx="342906" cy="3427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921277" y="2732709"/>
              <a:ext cx="787400" cy="483234"/>
            </a:xfrm>
            <a:custGeom>
              <a:avLst/>
              <a:gdLst/>
              <a:ahLst/>
              <a:cxnLst/>
              <a:rect l="l" t="t" r="r" b="b"/>
              <a:pathLst>
                <a:path w="787400" h="483235">
                  <a:moveTo>
                    <a:pt x="786980" y="352069"/>
                  </a:moveTo>
                  <a:lnTo>
                    <a:pt x="778408" y="300990"/>
                  </a:lnTo>
                  <a:lnTo>
                    <a:pt x="756170" y="263982"/>
                  </a:lnTo>
                  <a:lnTo>
                    <a:pt x="725500" y="238772"/>
                  </a:lnTo>
                  <a:lnTo>
                    <a:pt x="659752" y="214718"/>
                  </a:lnTo>
                  <a:lnTo>
                    <a:pt x="649198" y="167347"/>
                  </a:lnTo>
                  <a:lnTo>
                    <a:pt x="634149" y="145389"/>
                  </a:lnTo>
                  <a:lnTo>
                    <a:pt x="626910" y="134835"/>
                  </a:lnTo>
                  <a:lnTo>
                    <a:pt x="597128" y="116776"/>
                  </a:lnTo>
                  <a:lnTo>
                    <a:pt x="564057" y="112788"/>
                  </a:lnTo>
                  <a:lnTo>
                    <a:pt x="531926" y="122453"/>
                  </a:lnTo>
                  <a:lnTo>
                    <a:pt x="504977" y="145389"/>
                  </a:lnTo>
                  <a:lnTo>
                    <a:pt x="494893" y="121602"/>
                  </a:lnTo>
                  <a:lnTo>
                    <a:pt x="467347" y="78435"/>
                  </a:lnTo>
                  <a:lnTo>
                    <a:pt x="411213" y="28816"/>
                  </a:lnTo>
                  <a:lnTo>
                    <a:pt x="367360" y="9004"/>
                  </a:lnTo>
                  <a:lnTo>
                    <a:pt x="320433" y="0"/>
                  </a:lnTo>
                  <a:lnTo>
                    <a:pt x="272491" y="2159"/>
                  </a:lnTo>
                  <a:lnTo>
                    <a:pt x="225615" y="15887"/>
                  </a:lnTo>
                  <a:lnTo>
                    <a:pt x="186893" y="39027"/>
                  </a:lnTo>
                  <a:lnTo>
                    <a:pt x="154774" y="69761"/>
                  </a:lnTo>
                  <a:lnTo>
                    <a:pt x="130225" y="106578"/>
                  </a:lnTo>
                  <a:lnTo>
                    <a:pt x="114173" y="147993"/>
                  </a:lnTo>
                  <a:lnTo>
                    <a:pt x="107556" y="192493"/>
                  </a:lnTo>
                  <a:lnTo>
                    <a:pt x="107556" y="209486"/>
                  </a:lnTo>
                  <a:lnTo>
                    <a:pt x="108864" y="217335"/>
                  </a:lnTo>
                  <a:lnTo>
                    <a:pt x="70281" y="231381"/>
                  </a:lnTo>
                  <a:lnTo>
                    <a:pt x="35255" y="257073"/>
                  </a:lnTo>
                  <a:lnTo>
                    <a:pt x="9817" y="296252"/>
                  </a:lnTo>
                  <a:lnTo>
                    <a:pt x="0" y="350761"/>
                  </a:lnTo>
                  <a:lnTo>
                    <a:pt x="0" y="361226"/>
                  </a:lnTo>
                  <a:lnTo>
                    <a:pt x="13843" y="410591"/>
                  </a:lnTo>
                  <a:lnTo>
                    <a:pt x="44767" y="449033"/>
                  </a:lnTo>
                  <a:lnTo>
                    <a:pt x="88722" y="474002"/>
                  </a:lnTo>
                  <a:lnTo>
                    <a:pt x="141655" y="482892"/>
                  </a:lnTo>
                  <a:lnTo>
                    <a:pt x="645325" y="482892"/>
                  </a:lnTo>
                  <a:lnTo>
                    <a:pt x="681710" y="480339"/>
                  </a:lnTo>
                  <a:lnTo>
                    <a:pt x="719556" y="469988"/>
                  </a:lnTo>
                  <a:lnTo>
                    <a:pt x="753364" y="447852"/>
                  </a:lnTo>
                  <a:lnTo>
                    <a:pt x="777671" y="409879"/>
                  </a:lnTo>
                  <a:lnTo>
                    <a:pt x="786980" y="3520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929159" y="2732700"/>
              <a:ext cx="787400" cy="483234"/>
            </a:xfrm>
            <a:custGeom>
              <a:avLst/>
              <a:gdLst/>
              <a:ahLst/>
              <a:cxnLst/>
              <a:rect l="l" t="t" r="r" b="b"/>
              <a:pathLst>
                <a:path w="787400" h="483235">
                  <a:moveTo>
                    <a:pt x="582364" y="482890"/>
                  </a:moveTo>
                  <a:lnTo>
                    <a:pt x="141656" y="482890"/>
                  </a:lnTo>
                  <a:lnTo>
                    <a:pt x="87982" y="473999"/>
                  </a:lnTo>
                  <a:lnTo>
                    <a:pt x="43775" y="449042"/>
                  </a:lnTo>
                  <a:lnTo>
                    <a:pt x="13095" y="410595"/>
                  </a:lnTo>
                  <a:lnTo>
                    <a:pt x="0" y="361233"/>
                  </a:lnTo>
                  <a:lnTo>
                    <a:pt x="0" y="357309"/>
                  </a:lnTo>
                  <a:lnTo>
                    <a:pt x="0" y="354693"/>
                  </a:lnTo>
                  <a:lnTo>
                    <a:pt x="0" y="350769"/>
                  </a:lnTo>
                  <a:lnTo>
                    <a:pt x="9611" y="296238"/>
                  </a:lnTo>
                  <a:lnTo>
                    <a:pt x="34593" y="256913"/>
                  </a:lnTo>
                  <a:lnTo>
                    <a:pt x="69167" y="230831"/>
                  </a:lnTo>
                  <a:lnTo>
                    <a:pt x="107553" y="216028"/>
                  </a:lnTo>
                  <a:lnTo>
                    <a:pt x="107553" y="208177"/>
                  </a:lnTo>
                  <a:lnTo>
                    <a:pt x="106242" y="200326"/>
                  </a:lnTo>
                  <a:lnTo>
                    <a:pt x="106242" y="192493"/>
                  </a:lnTo>
                  <a:lnTo>
                    <a:pt x="112853" y="148001"/>
                  </a:lnTo>
                  <a:lnTo>
                    <a:pt x="128907" y="106587"/>
                  </a:lnTo>
                  <a:lnTo>
                    <a:pt x="153460" y="69759"/>
                  </a:lnTo>
                  <a:lnTo>
                    <a:pt x="185568" y="39024"/>
                  </a:lnTo>
                  <a:lnTo>
                    <a:pt x="224286" y="15889"/>
                  </a:lnTo>
                  <a:lnTo>
                    <a:pt x="271661" y="2167"/>
                  </a:lnTo>
                  <a:lnTo>
                    <a:pt x="319667" y="0"/>
                  </a:lnTo>
                  <a:lnTo>
                    <a:pt x="366414" y="9011"/>
                  </a:lnTo>
                  <a:lnTo>
                    <a:pt x="410016" y="28823"/>
                  </a:lnTo>
                  <a:lnTo>
                    <a:pt x="448582" y="59061"/>
                  </a:lnTo>
                  <a:lnTo>
                    <a:pt x="481043" y="99443"/>
                  </a:lnTo>
                  <a:lnTo>
                    <a:pt x="503670" y="146692"/>
                  </a:lnTo>
                  <a:lnTo>
                    <a:pt x="531072" y="123212"/>
                  </a:lnTo>
                  <a:lnTo>
                    <a:pt x="563320" y="113174"/>
                  </a:lnTo>
                  <a:lnTo>
                    <a:pt x="596297" y="116942"/>
                  </a:lnTo>
                  <a:lnTo>
                    <a:pt x="625888" y="134881"/>
                  </a:lnTo>
                  <a:lnTo>
                    <a:pt x="647974" y="167353"/>
                  </a:lnTo>
                  <a:lnTo>
                    <a:pt x="658439" y="214723"/>
                  </a:lnTo>
                  <a:lnTo>
                    <a:pt x="690440" y="223104"/>
                  </a:lnTo>
                  <a:lnTo>
                    <a:pt x="724648" y="238769"/>
                  </a:lnTo>
                  <a:lnTo>
                    <a:pt x="755710" y="263979"/>
                  </a:lnTo>
                  <a:lnTo>
                    <a:pt x="778272" y="300994"/>
                  </a:lnTo>
                  <a:lnTo>
                    <a:pt x="786982" y="352077"/>
                  </a:lnTo>
                  <a:lnTo>
                    <a:pt x="777539" y="409383"/>
                  </a:lnTo>
                  <a:lnTo>
                    <a:pt x="752985" y="447288"/>
                  </a:lnTo>
                  <a:lnTo>
                    <a:pt x="718987" y="469621"/>
                  </a:lnTo>
                  <a:lnTo>
                    <a:pt x="681212" y="480211"/>
                  </a:lnTo>
                  <a:lnTo>
                    <a:pt x="645326" y="482890"/>
                  </a:lnTo>
                  <a:lnTo>
                    <a:pt x="582364" y="482890"/>
                  </a:lnTo>
                  <a:close/>
                </a:path>
                <a:path w="787400" h="483235">
                  <a:moveTo>
                    <a:pt x="582364" y="482890"/>
                  </a:moveTo>
                  <a:lnTo>
                    <a:pt x="582364" y="482890"/>
                  </a:lnTo>
                </a:path>
                <a:path w="787400" h="483235">
                  <a:moveTo>
                    <a:pt x="582364" y="482890"/>
                  </a:moveTo>
                  <a:lnTo>
                    <a:pt x="141656" y="482890"/>
                  </a:lnTo>
                  <a:lnTo>
                    <a:pt x="87982" y="473999"/>
                  </a:lnTo>
                  <a:lnTo>
                    <a:pt x="43775" y="449042"/>
                  </a:lnTo>
                  <a:lnTo>
                    <a:pt x="13095" y="410595"/>
                  </a:lnTo>
                  <a:lnTo>
                    <a:pt x="0" y="361233"/>
                  </a:lnTo>
                  <a:lnTo>
                    <a:pt x="0" y="357309"/>
                  </a:lnTo>
                  <a:lnTo>
                    <a:pt x="0" y="354693"/>
                  </a:lnTo>
                  <a:lnTo>
                    <a:pt x="0" y="350769"/>
                  </a:lnTo>
                  <a:lnTo>
                    <a:pt x="9611" y="296238"/>
                  </a:lnTo>
                  <a:lnTo>
                    <a:pt x="34593" y="256913"/>
                  </a:lnTo>
                  <a:lnTo>
                    <a:pt x="69167" y="230831"/>
                  </a:lnTo>
                  <a:lnTo>
                    <a:pt x="107553" y="216028"/>
                  </a:lnTo>
                  <a:lnTo>
                    <a:pt x="107553" y="208177"/>
                  </a:lnTo>
                  <a:lnTo>
                    <a:pt x="106242" y="200326"/>
                  </a:lnTo>
                  <a:lnTo>
                    <a:pt x="106242" y="192493"/>
                  </a:lnTo>
                  <a:lnTo>
                    <a:pt x="112853" y="148001"/>
                  </a:lnTo>
                  <a:lnTo>
                    <a:pt x="128907" y="106587"/>
                  </a:lnTo>
                  <a:lnTo>
                    <a:pt x="153460" y="69759"/>
                  </a:lnTo>
                  <a:lnTo>
                    <a:pt x="185568" y="39024"/>
                  </a:lnTo>
                  <a:lnTo>
                    <a:pt x="224286" y="15889"/>
                  </a:lnTo>
                  <a:lnTo>
                    <a:pt x="271661" y="2167"/>
                  </a:lnTo>
                  <a:lnTo>
                    <a:pt x="319667" y="0"/>
                  </a:lnTo>
                  <a:lnTo>
                    <a:pt x="366414" y="9011"/>
                  </a:lnTo>
                  <a:lnTo>
                    <a:pt x="410016" y="28823"/>
                  </a:lnTo>
                  <a:lnTo>
                    <a:pt x="448582" y="59061"/>
                  </a:lnTo>
                  <a:lnTo>
                    <a:pt x="481043" y="99443"/>
                  </a:lnTo>
                  <a:lnTo>
                    <a:pt x="503670" y="146692"/>
                  </a:lnTo>
                  <a:lnTo>
                    <a:pt x="531072" y="123212"/>
                  </a:lnTo>
                  <a:lnTo>
                    <a:pt x="563320" y="113174"/>
                  </a:lnTo>
                  <a:lnTo>
                    <a:pt x="596297" y="116942"/>
                  </a:lnTo>
                  <a:lnTo>
                    <a:pt x="625888" y="134881"/>
                  </a:lnTo>
                  <a:lnTo>
                    <a:pt x="647974" y="167353"/>
                  </a:lnTo>
                  <a:lnTo>
                    <a:pt x="658439" y="214723"/>
                  </a:lnTo>
                  <a:lnTo>
                    <a:pt x="690440" y="223104"/>
                  </a:lnTo>
                  <a:lnTo>
                    <a:pt x="724648" y="238769"/>
                  </a:lnTo>
                  <a:lnTo>
                    <a:pt x="755710" y="263979"/>
                  </a:lnTo>
                  <a:lnTo>
                    <a:pt x="778272" y="300994"/>
                  </a:lnTo>
                  <a:lnTo>
                    <a:pt x="786982" y="352077"/>
                  </a:lnTo>
                  <a:lnTo>
                    <a:pt x="777539" y="409383"/>
                  </a:lnTo>
                  <a:lnTo>
                    <a:pt x="752985" y="447288"/>
                  </a:lnTo>
                  <a:lnTo>
                    <a:pt x="718987" y="469621"/>
                  </a:lnTo>
                  <a:lnTo>
                    <a:pt x="681212" y="480211"/>
                  </a:lnTo>
                  <a:lnTo>
                    <a:pt x="645326" y="482890"/>
                  </a:lnTo>
                  <a:lnTo>
                    <a:pt x="582364" y="482890"/>
                  </a:lnTo>
                  <a:close/>
                </a:path>
                <a:path w="787400" h="483235">
                  <a:moveTo>
                    <a:pt x="582364" y="482890"/>
                  </a:moveTo>
                  <a:lnTo>
                    <a:pt x="582364" y="482890"/>
                  </a:lnTo>
                </a:path>
              </a:pathLst>
            </a:custGeom>
            <a:ln w="3406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120655" y="2964430"/>
              <a:ext cx="131162" cy="1805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275424" y="2964430"/>
              <a:ext cx="101008" cy="1805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403967" y="2963125"/>
              <a:ext cx="106246" cy="18444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8106156" y="4661158"/>
              <a:ext cx="610870" cy="608965"/>
            </a:xfrm>
            <a:custGeom>
              <a:avLst/>
              <a:gdLst/>
              <a:ahLst/>
              <a:cxnLst/>
              <a:rect l="l" t="t" r="r" b="b"/>
              <a:pathLst>
                <a:path w="610870" h="608964">
                  <a:moveTo>
                    <a:pt x="51708" y="0"/>
                  </a:moveTo>
                  <a:lnTo>
                    <a:pt x="14057" y="30548"/>
                  </a:lnTo>
                  <a:lnTo>
                    <a:pt x="0" y="77718"/>
                  </a:lnTo>
                  <a:lnTo>
                    <a:pt x="0" y="524326"/>
                  </a:lnTo>
                  <a:lnTo>
                    <a:pt x="6538" y="557465"/>
                  </a:lnTo>
                  <a:lnTo>
                    <a:pt x="24378" y="584332"/>
                  </a:lnTo>
                  <a:lnTo>
                    <a:pt x="50855" y="602347"/>
                  </a:lnTo>
                  <a:lnTo>
                    <a:pt x="83304" y="608925"/>
                  </a:lnTo>
                  <a:lnTo>
                    <a:pt x="529230" y="608925"/>
                  </a:lnTo>
                  <a:lnTo>
                    <a:pt x="562246" y="602347"/>
                  </a:lnTo>
                  <a:lnTo>
                    <a:pt x="589013" y="584332"/>
                  </a:lnTo>
                  <a:lnTo>
                    <a:pt x="589669" y="583349"/>
                  </a:lnTo>
                  <a:lnTo>
                    <a:pt x="83304" y="583349"/>
                  </a:lnTo>
                  <a:lnTo>
                    <a:pt x="61039" y="578277"/>
                  </a:lnTo>
                  <a:lnTo>
                    <a:pt x="42632" y="565642"/>
                  </a:lnTo>
                  <a:lnTo>
                    <a:pt x="30105" y="547105"/>
                  </a:lnTo>
                  <a:lnTo>
                    <a:pt x="25481" y="524326"/>
                  </a:lnTo>
                  <a:lnTo>
                    <a:pt x="25481" y="77718"/>
                  </a:lnTo>
                  <a:lnTo>
                    <a:pt x="30105" y="54803"/>
                  </a:lnTo>
                  <a:lnTo>
                    <a:pt x="42632" y="36037"/>
                  </a:lnTo>
                  <a:lnTo>
                    <a:pt x="61039" y="23356"/>
                  </a:lnTo>
                  <a:lnTo>
                    <a:pt x="83304" y="18699"/>
                  </a:lnTo>
                  <a:lnTo>
                    <a:pt x="589809" y="18699"/>
                  </a:lnTo>
                  <a:lnTo>
                    <a:pt x="589009" y="17716"/>
                  </a:lnTo>
                  <a:lnTo>
                    <a:pt x="576223" y="7381"/>
                  </a:lnTo>
                  <a:lnTo>
                    <a:pt x="561693" y="3"/>
                  </a:lnTo>
                  <a:lnTo>
                    <a:pt x="51708" y="0"/>
                  </a:lnTo>
                  <a:close/>
                </a:path>
                <a:path w="610870" h="608964">
                  <a:moveTo>
                    <a:pt x="589809" y="18699"/>
                  </a:moveTo>
                  <a:lnTo>
                    <a:pt x="529230" y="18699"/>
                  </a:lnTo>
                  <a:lnTo>
                    <a:pt x="551909" y="23356"/>
                  </a:lnTo>
                  <a:lnTo>
                    <a:pt x="570270" y="36037"/>
                  </a:lnTo>
                  <a:lnTo>
                    <a:pt x="582566" y="54803"/>
                  </a:lnTo>
                  <a:lnTo>
                    <a:pt x="587052" y="77718"/>
                  </a:lnTo>
                  <a:lnTo>
                    <a:pt x="587052" y="524326"/>
                  </a:lnTo>
                  <a:lnTo>
                    <a:pt x="582566" y="547105"/>
                  </a:lnTo>
                  <a:lnTo>
                    <a:pt x="570270" y="565642"/>
                  </a:lnTo>
                  <a:lnTo>
                    <a:pt x="551909" y="578277"/>
                  </a:lnTo>
                  <a:lnTo>
                    <a:pt x="529230" y="583349"/>
                  </a:lnTo>
                  <a:lnTo>
                    <a:pt x="589669" y="583349"/>
                  </a:lnTo>
                  <a:lnTo>
                    <a:pt x="606958" y="557465"/>
                  </a:lnTo>
                  <a:lnTo>
                    <a:pt x="610340" y="540359"/>
                  </a:lnTo>
                  <a:lnTo>
                    <a:pt x="610340" y="55833"/>
                  </a:lnTo>
                  <a:lnTo>
                    <a:pt x="607141" y="45132"/>
                  </a:lnTo>
                  <a:lnTo>
                    <a:pt x="599453" y="30548"/>
                  </a:lnTo>
                  <a:lnTo>
                    <a:pt x="589809" y="18699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6040628" y="7357364"/>
            <a:ext cx="27152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FFFF"/>
                </a:solidFill>
                <a:latin typeface="Carlito"/>
                <a:cs typeface="Carlito"/>
              </a:rPr>
              <a:t>VPC CIDR</a:t>
            </a:r>
            <a:r>
              <a:rPr dirty="0" sz="2400" spc="-5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Carlito"/>
                <a:cs typeface="Carlito"/>
              </a:rPr>
              <a:t>10.1.0.0/16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09294" y="4403635"/>
            <a:ext cx="1217930" cy="1163955"/>
          </a:xfrm>
          <a:custGeom>
            <a:avLst/>
            <a:gdLst/>
            <a:ahLst/>
            <a:cxnLst/>
            <a:rect l="l" t="t" r="r" b="b"/>
            <a:pathLst>
              <a:path w="1217930" h="1163954">
                <a:moveTo>
                  <a:pt x="1117130" y="603986"/>
                </a:moveTo>
                <a:lnTo>
                  <a:pt x="1069670" y="568591"/>
                </a:lnTo>
                <a:lnTo>
                  <a:pt x="1069670" y="620598"/>
                </a:lnTo>
                <a:lnTo>
                  <a:pt x="1069670" y="857008"/>
                </a:lnTo>
                <a:lnTo>
                  <a:pt x="1047711" y="922858"/>
                </a:lnTo>
                <a:lnTo>
                  <a:pt x="1020521" y="968844"/>
                </a:lnTo>
                <a:lnTo>
                  <a:pt x="979830" y="1006068"/>
                </a:lnTo>
                <a:lnTo>
                  <a:pt x="923632" y="1021397"/>
                </a:lnTo>
                <a:lnTo>
                  <a:pt x="867448" y="1006068"/>
                </a:lnTo>
                <a:lnTo>
                  <a:pt x="826770" y="968844"/>
                </a:lnTo>
                <a:lnTo>
                  <a:pt x="799579" y="922858"/>
                </a:lnTo>
                <a:lnTo>
                  <a:pt x="783856" y="881202"/>
                </a:lnTo>
                <a:lnTo>
                  <a:pt x="777608" y="857008"/>
                </a:lnTo>
                <a:lnTo>
                  <a:pt x="777608" y="620598"/>
                </a:lnTo>
                <a:lnTo>
                  <a:pt x="923632" y="563346"/>
                </a:lnTo>
                <a:lnTo>
                  <a:pt x="1069670" y="620598"/>
                </a:lnTo>
                <a:lnTo>
                  <a:pt x="1069670" y="568591"/>
                </a:lnTo>
                <a:lnTo>
                  <a:pt x="1056640" y="563346"/>
                </a:lnTo>
                <a:lnTo>
                  <a:pt x="932776" y="513473"/>
                </a:lnTo>
                <a:lnTo>
                  <a:pt x="927303" y="511619"/>
                </a:lnTo>
                <a:lnTo>
                  <a:pt x="919988" y="511619"/>
                </a:lnTo>
                <a:lnTo>
                  <a:pt x="914527" y="513473"/>
                </a:lnTo>
                <a:lnTo>
                  <a:pt x="742924" y="581812"/>
                </a:lnTo>
                <a:lnTo>
                  <a:pt x="728319" y="603986"/>
                </a:lnTo>
                <a:lnTo>
                  <a:pt x="728319" y="864412"/>
                </a:lnTo>
                <a:lnTo>
                  <a:pt x="740702" y="908646"/>
                </a:lnTo>
                <a:lnTo>
                  <a:pt x="757110" y="948918"/>
                </a:lnTo>
                <a:lnTo>
                  <a:pt x="782205" y="992174"/>
                </a:lnTo>
                <a:lnTo>
                  <a:pt x="817384" y="1031544"/>
                </a:lnTo>
                <a:lnTo>
                  <a:pt x="864057" y="1060196"/>
                </a:lnTo>
                <a:lnTo>
                  <a:pt x="923632" y="1071257"/>
                </a:lnTo>
                <a:lnTo>
                  <a:pt x="983119" y="1060196"/>
                </a:lnTo>
                <a:lnTo>
                  <a:pt x="1029538" y="1031544"/>
                </a:lnTo>
                <a:lnTo>
                  <a:pt x="1064361" y="992174"/>
                </a:lnTo>
                <a:lnTo>
                  <a:pt x="1089063" y="948918"/>
                </a:lnTo>
                <a:lnTo>
                  <a:pt x="1105115" y="908646"/>
                </a:lnTo>
                <a:lnTo>
                  <a:pt x="1117130" y="864412"/>
                </a:lnTo>
                <a:lnTo>
                  <a:pt x="1117130" y="603986"/>
                </a:lnTo>
                <a:close/>
              </a:path>
              <a:path w="1217930" h="1163954">
                <a:moveTo>
                  <a:pt x="1215707" y="531952"/>
                </a:moveTo>
                <a:lnTo>
                  <a:pt x="1166418" y="497344"/>
                </a:lnTo>
                <a:lnTo>
                  <a:pt x="1166418" y="548551"/>
                </a:lnTo>
                <a:lnTo>
                  <a:pt x="1166418" y="849630"/>
                </a:lnTo>
                <a:lnTo>
                  <a:pt x="1159167" y="911555"/>
                </a:lnTo>
                <a:lnTo>
                  <a:pt x="1134706" y="985837"/>
                </a:lnTo>
                <a:lnTo>
                  <a:pt x="1112405" y="1023962"/>
                </a:lnTo>
                <a:lnTo>
                  <a:pt x="1081532" y="1058786"/>
                </a:lnTo>
                <a:lnTo>
                  <a:pt x="1040714" y="1087335"/>
                </a:lnTo>
                <a:lnTo>
                  <a:pt x="988542" y="1106652"/>
                </a:lnTo>
                <a:lnTo>
                  <a:pt x="923632" y="1113739"/>
                </a:lnTo>
                <a:lnTo>
                  <a:pt x="858240" y="1106182"/>
                </a:lnTo>
                <a:lnTo>
                  <a:pt x="805675" y="1085596"/>
                </a:lnTo>
                <a:lnTo>
                  <a:pt x="764552" y="1055154"/>
                </a:lnTo>
                <a:lnTo>
                  <a:pt x="733450" y="1017993"/>
                </a:lnTo>
                <a:lnTo>
                  <a:pt x="710984" y="977303"/>
                </a:lnTo>
                <a:lnTo>
                  <a:pt x="695744" y="936218"/>
                </a:lnTo>
                <a:lnTo>
                  <a:pt x="686333" y="897890"/>
                </a:lnTo>
                <a:lnTo>
                  <a:pt x="679373" y="842200"/>
                </a:lnTo>
                <a:lnTo>
                  <a:pt x="679030" y="831151"/>
                </a:lnTo>
                <a:lnTo>
                  <a:pt x="679030" y="548551"/>
                </a:lnTo>
                <a:lnTo>
                  <a:pt x="923632" y="458063"/>
                </a:lnTo>
                <a:lnTo>
                  <a:pt x="1166418" y="548551"/>
                </a:lnTo>
                <a:lnTo>
                  <a:pt x="1166418" y="497344"/>
                </a:lnTo>
                <a:lnTo>
                  <a:pt x="1062672" y="458063"/>
                </a:lnTo>
                <a:lnTo>
                  <a:pt x="930948" y="408190"/>
                </a:lnTo>
                <a:lnTo>
                  <a:pt x="925461" y="406349"/>
                </a:lnTo>
                <a:lnTo>
                  <a:pt x="919988" y="406349"/>
                </a:lnTo>
                <a:lnTo>
                  <a:pt x="646176" y="509778"/>
                </a:lnTo>
                <a:lnTo>
                  <a:pt x="631571" y="531952"/>
                </a:lnTo>
                <a:lnTo>
                  <a:pt x="631571" y="831151"/>
                </a:lnTo>
                <a:lnTo>
                  <a:pt x="636651" y="884656"/>
                </a:lnTo>
                <a:lnTo>
                  <a:pt x="653808" y="957770"/>
                </a:lnTo>
                <a:lnTo>
                  <a:pt x="669455" y="998766"/>
                </a:lnTo>
                <a:lnTo>
                  <a:pt x="691108" y="1039672"/>
                </a:lnTo>
                <a:lnTo>
                  <a:pt x="719734" y="1078242"/>
                </a:lnTo>
                <a:lnTo>
                  <a:pt x="756335" y="1112189"/>
                </a:lnTo>
                <a:lnTo>
                  <a:pt x="801865" y="1139240"/>
                </a:lnTo>
                <a:lnTo>
                  <a:pt x="857300" y="1157147"/>
                </a:lnTo>
                <a:lnTo>
                  <a:pt x="923632" y="1163612"/>
                </a:lnTo>
                <a:lnTo>
                  <a:pt x="989977" y="1157503"/>
                </a:lnTo>
                <a:lnTo>
                  <a:pt x="1045413" y="1140612"/>
                </a:lnTo>
                <a:lnTo>
                  <a:pt x="1090955" y="1115072"/>
                </a:lnTo>
                <a:lnTo>
                  <a:pt x="1092466" y="1113739"/>
                </a:lnTo>
                <a:lnTo>
                  <a:pt x="1127544" y="1083030"/>
                </a:lnTo>
                <a:lnTo>
                  <a:pt x="1156182" y="1046619"/>
                </a:lnTo>
                <a:lnTo>
                  <a:pt x="1177823" y="1007999"/>
                </a:lnTo>
                <a:lnTo>
                  <a:pt x="1193469" y="969302"/>
                </a:lnTo>
                <a:lnTo>
                  <a:pt x="1204074" y="932675"/>
                </a:lnTo>
                <a:lnTo>
                  <a:pt x="1214094" y="874166"/>
                </a:lnTo>
                <a:lnTo>
                  <a:pt x="1215707" y="849630"/>
                </a:lnTo>
                <a:lnTo>
                  <a:pt x="1215707" y="531952"/>
                </a:lnTo>
                <a:close/>
              </a:path>
              <a:path w="1217930" h="1163954">
                <a:moveTo>
                  <a:pt x="1217523" y="426669"/>
                </a:moveTo>
                <a:lnTo>
                  <a:pt x="1185100" y="393801"/>
                </a:lnTo>
                <a:lnTo>
                  <a:pt x="1148397" y="367334"/>
                </a:lnTo>
                <a:lnTo>
                  <a:pt x="1107922" y="347446"/>
                </a:lnTo>
                <a:lnTo>
                  <a:pt x="1064196" y="334314"/>
                </a:lnTo>
                <a:lnTo>
                  <a:pt x="1049616" y="273951"/>
                </a:lnTo>
                <a:lnTo>
                  <a:pt x="1023277" y="227787"/>
                </a:lnTo>
                <a:lnTo>
                  <a:pt x="1014691" y="219811"/>
                </a:lnTo>
                <a:lnTo>
                  <a:pt x="996797" y="203174"/>
                </a:lnTo>
                <a:lnTo>
                  <a:pt x="988364" y="195351"/>
                </a:lnTo>
                <a:lnTo>
                  <a:pt x="948016" y="176212"/>
                </a:lnTo>
                <a:lnTo>
                  <a:pt x="905383" y="169938"/>
                </a:lnTo>
                <a:lnTo>
                  <a:pt x="879779" y="172275"/>
                </a:lnTo>
                <a:lnTo>
                  <a:pt x="855192" y="178930"/>
                </a:lnTo>
                <a:lnTo>
                  <a:pt x="831964" y="189407"/>
                </a:lnTo>
                <a:lnTo>
                  <a:pt x="810463" y="203174"/>
                </a:lnTo>
                <a:lnTo>
                  <a:pt x="795439" y="173431"/>
                </a:lnTo>
                <a:lnTo>
                  <a:pt x="757847" y="118770"/>
                </a:lnTo>
                <a:lnTo>
                  <a:pt x="698017" y="61252"/>
                </a:lnTo>
                <a:lnTo>
                  <a:pt x="668655" y="42202"/>
                </a:lnTo>
                <a:lnTo>
                  <a:pt x="656818" y="34518"/>
                </a:lnTo>
                <a:lnTo>
                  <a:pt x="612762" y="14198"/>
                </a:lnTo>
                <a:lnTo>
                  <a:pt x="566547" y="469"/>
                </a:lnTo>
                <a:lnTo>
                  <a:pt x="563359" y="0"/>
                </a:lnTo>
                <a:lnTo>
                  <a:pt x="425246" y="0"/>
                </a:lnTo>
                <a:lnTo>
                  <a:pt x="374205" y="14782"/>
                </a:lnTo>
                <a:lnTo>
                  <a:pt x="329692" y="36677"/>
                </a:lnTo>
                <a:lnTo>
                  <a:pt x="289547" y="64516"/>
                </a:lnTo>
                <a:lnTo>
                  <a:pt x="254190" y="97675"/>
                </a:lnTo>
                <a:lnTo>
                  <a:pt x="224066" y="135534"/>
                </a:lnTo>
                <a:lnTo>
                  <a:pt x="199580" y="177457"/>
                </a:lnTo>
                <a:lnTo>
                  <a:pt x="181165" y="222834"/>
                </a:lnTo>
                <a:lnTo>
                  <a:pt x="169252" y="271018"/>
                </a:lnTo>
                <a:lnTo>
                  <a:pt x="164274" y="321398"/>
                </a:lnTo>
                <a:lnTo>
                  <a:pt x="164274" y="341693"/>
                </a:lnTo>
                <a:lnTo>
                  <a:pt x="116865" y="360832"/>
                </a:lnTo>
                <a:lnTo>
                  <a:pt x="75844" y="389521"/>
                </a:lnTo>
                <a:lnTo>
                  <a:pt x="42430" y="426199"/>
                </a:lnTo>
                <a:lnTo>
                  <a:pt x="17843" y="469353"/>
                </a:lnTo>
                <a:lnTo>
                  <a:pt x="3289" y="517423"/>
                </a:lnTo>
                <a:lnTo>
                  <a:pt x="0" y="568871"/>
                </a:lnTo>
                <a:lnTo>
                  <a:pt x="0" y="585508"/>
                </a:lnTo>
                <a:lnTo>
                  <a:pt x="6451" y="630770"/>
                </a:lnTo>
                <a:lnTo>
                  <a:pt x="21221" y="671969"/>
                </a:lnTo>
                <a:lnTo>
                  <a:pt x="43510" y="708494"/>
                </a:lnTo>
                <a:lnTo>
                  <a:pt x="72555" y="739736"/>
                </a:lnTo>
                <a:lnTo>
                  <a:pt x="107594" y="765086"/>
                </a:lnTo>
                <a:lnTo>
                  <a:pt x="147853" y="783945"/>
                </a:lnTo>
                <a:lnTo>
                  <a:pt x="192570" y="795693"/>
                </a:lnTo>
                <a:lnTo>
                  <a:pt x="240957" y="799757"/>
                </a:lnTo>
                <a:lnTo>
                  <a:pt x="582282" y="799757"/>
                </a:lnTo>
                <a:lnTo>
                  <a:pt x="584136" y="751725"/>
                </a:lnTo>
                <a:lnTo>
                  <a:pt x="244602" y="751725"/>
                </a:lnTo>
                <a:lnTo>
                  <a:pt x="193116" y="746074"/>
                </a:lnTo>
                <a:lnTo>
                  <a:pt x="147307" y="729843"/>
                </a:lnTo>
                <a:lnTo>
                  <a:pt x="108610" y="704176"/>
                </a:lnTo>
                <a:lnTo>
                  <a:pt x="78422" y="670204"/>
                </a:lnTo>
                <a:lnTo>
                  <a:pt x="58166" y="629031"/>
                </a:lnTo>
                <a:lnTo>
                  <a:pt x="49276" y="581812"/>
                </a:lnTo>
                <a:lnTo>
                  <a:pt x="49276" y="568871"/>
                </a:lnTo>
                <a:lnTo>
                  <a:pt x="56426" y="511187"/>
                </a:lnTo>
                <a:lnTo>
                  <a:pt x="75450" y="466344"/>
                </a:lnTo>
                <a:lnTo>
                  <a:pt x="102679" y="432663"/>
                </a:lnTo>
                <a:lnTo>
                  <a:pt x="134467" y="408533"/>
                </a:lnTo>
                <a:lnTo>
                  <a:pt x="197142" y="382333"/>
                </a:lnTo>
                <a:lnTo>
                  <a:pt x="205638" y="379336"/>
                </a:lnTo>
                <a:lnTo>
                  <a:pt x="211747" y="373570"/>
                </a:lnTo>
                <a:lnTo>
                  <a:pt x="215112" y="365721"/>
                </a:lnTo>
                <a:lnTo>
                  <a:pt x="215392" y="356476"/>
                </a:lnTo>
                <a:lnTo>
                  <a:pt x="215112" y="347878"/>
                </a:lnTo>
                <a:lnTo>
                  <a:pt x="213855" y="329984"/>
                </a:lnTo>
                <a:lnTo>
                  <a:pt x="213563" y="321398"/>
                </a:lnTo>
                <a:lnTo>
                  <a:pt x="219176" y="272554"/>
                </a:lnTo>
                <a:lnTo>
                  <a:pt x="232473" y="226301"/>
                </a:lnTo>
                <a:lnTo>
                  <a:pt x="252882" y="183413"/>
                </a:lnTo>
                <a:lnTo>
                  <a:pt x="279857" y="144653"/>
                </a:lnTo>
                <a:lnTo>
                  <a:pt x="312788" y="110807"/>
                </a:lnTo>
                <a:lnTo>
                  <a:pt x="351129" y="82651"/>
                </a:lnTo>
                <a:lnTo>
                  <a:pt x="394284" y="60972"/>
                </a:lnTo>
                <a:lnTo>
                  <a:pt x="440385" y="47586"/>
                </a:lnTo>
                <a:lnTo>
                  <a:pt x="487324" y="42202"/>
                </a:lnTo>
                <a:lnTo>
                  <a:pt x="534136" y="44627"/>
                </a:lnTo>
                <a:lnTo>
                  <a:pt x="579869" y="54711"/>
                </a:lnTo>
                <a:lnTo>
                  <a:pt x="623544" y="72288"/>
                </a:lnTo>
                <a:lnTo>
                  <a:pt x="664235" y="97205"/>
                </a:lnTo>
                <a:lnTo>
                  <a:pt x="700951" y="129286"/>
                </a:lnTo>
                <a:lnTo>
                  <a:pt x="747039" y="188163"/>
                </a:lnTo>
                <a:lnTo>
                  <a:pt x="779424" y="256730"/>
                </a:lnTo>
                <a:lnTo>
                  <a:pt x="783094" y="264121"/>
                </a:lnTo>
                <a:lnTo>
                  <a:pt x="790384" y="271526"/>
                </a:lnTo>
                <a:lnTo>
                  <a:pt x="799528" y="271526"/>
                </a:lnTo>
                <a:lnTo>
                  <a:pt x="806272" y="271894"/>
                </a:lnTo>
                <a:lnTo>
                  <a:pt x="812520" y="270370"/>
                </a:lnTo>
                <a:lnTo>
                  <a:pt x="817740" y="267106"/>
                </a:lnTo>
                <a:lnTo>
                  <a:pt x="821423" y="262267"/>
                </a:lnTo>
                <a:lnTo>
                  <a:pt x="838390" y="244729"/>
                </a:lnTo>
                <a:lnTo>
                  <a:pt x="858608" y="231343"/>
                </a:lnTo>
                <a:lnTo>
                  <a:pt x="881227" y="222808"/>
                </a:lnTo>
                <a:lnTo>
                  <a:pt x="905383" y="219811"/>
                </a:lnTo>
                <a:lnTo>
                  <a:pt x="943571" y="227914"/>
                </a:lnTo>
                <a:lnTo>
                  <a:pt x="978179" y="252818"/>
                </a:lnTo>
                <a:lnTo>
                  <a:pt x="1004214" y="295376"/>
                </a:lnTo>
                <a:lnTo>
                  <a:pt x="1016736" y="356476"/>
                </a:lnTo>
                <a:lnTo>
                  <a:pt x="1019111" y="364350"/>
                </a:lnTo>
                <a:lnTo>
                  <a:pt x="1023353" y="371017"/>
                </a:lnTo>
                <a:lnTo>
                  <a:pt x="1029322" y="375958"/>
                </a:lnTo>
                <a:lnTo>
                  <a:pt x="1036815" y="378650"/>
                </a:lnTo>
                <a:lnTo>
                  <a:pt x="1077036" y="388937"/>
                </a:lnTo>
                <a:lnTo>
                  <a:pt x="1114856" y="405650"/>
                </a:lnTo>
                <a:lnTo>
                  <a:pt x="1149261" y="428244"/>
                </a:lnTo>
                <a:lnTo>
                  <a:pt x="1179195" y="456222"/>
                </a:lnTo>
                <a:lnTo>
                  <a:pt x="1217523" y="426669"/>
                </a:lnTo>
                <a:close/>
              </a:path>
            </a:pathLst>
          </a:custGeom>
          <a:solidFill>
            <a:srgbClr val="A06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879602" y="5691885"/>
            <a:ext cx="1678939" cy="4133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550" spc="-15">
                <a:solidFill>
                  <a:srgbClr val="FFFFFF"/>
                </a:solidFill>
                <a:latin typeface="Carlito"/>
                <a:cs typeface="Carlito"/>
              </a:rPr>
              <a:t>Amazon</a:t>
            </a:r>
            <a:r>
              <a:rPr dirty="0" sz="2550" spc="-10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550" spc="-10">
                <a:solidFill>
                  <a:srgbClr val="FFFFFF"/>
                </a:solidFill>
                <a:latin typeface="Carlito"/>
                <a:cs typeface="Carlito"/>
              </a:rPr>
              <a:t>VPC</a:t>
            </a:r>
            <a:endParaRPr sz="2550">
              <a:latin typeface="Carlito"/>
              <a:cs typeface="Carlito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90993" y="1900478"/>
            <a:ext cx="1250950" cy="1245235"/>
          </a:xfrm>
          <a:custGeom>
            <a:avLst/>
            <a:gdLst/>
            <a:ahLst/>
            <a:cxnLst/>
            <a:rect l="l" t="t" r="r" b="b"/>
            <a:pathLst>
              <a:path w="1250950" h="1245235">
                <a:moveTo>
                  <a:pt x="699262" y="1070749"/>
                </a:moveTo>
                <a:lnTo>
                  <a:pt x="650519" y="1070749"/>
                </a:lnTo>
                <a:lnTo>
                  <a:pt x="650519" y="1194523"/>
                </a:lnTo>
                <a:lnTo>
                  <a:pt x="50622" y="1194523"/>
                </a:lnTo>
                <a:lnTo>
                  <a:pt x="50622" y="594448"/>
                </a:lnTo>
                <a:lnTo>
                  <a:pt x="174345" y="594448"/>
                </a:lnTo>
                <a:lnTo>
                  <a:pt x="174345" y="545680"/>
                </a:lnTo>
                <a:lnTo>
                  <a:pt x="50622" y="545680"/>
                </a:lnTo>
                <a:lnTo>
                  <a:pt x="30848" y="549351"/>
                </a:lnTo>
                <a:lnTo>
                  <a:pt x="14770" y="559511"/>
                </a:lnTo>
                <a:lnTo>
                  <a:pt x="3962" y="574954"/>
                </a:lnTo>
                <a:lnTo>
                  <a:pt x="0" y="594448"/>
                </a:lnTo>
                <a:lnTo>
                  <a:pt x="0" y="1194523"/>
                </a:lnTo>
                <a:lnTo>
                  <a:pt x="3962" y="1214297"/>
                </a:lnTo>
                <a:lnTo>
                  <a:pt x="14770" y="1230388"/>
                </a:lnTo>
                <a:lnTo>
                  <a:pt x="30848" y="1241196"/>
                </a:lnTo>
                <a:lnTo>
                  <a:pt x="50622" y="1245146"/>
                </a:lnTo>
                <a:lnTo>
                  <a:pt x="650519" y="1245146"/>
                </a:lnTo>
                <a:lnTo>
                  <a:pt x="669213" y="1241196"/>
                </a:lnTo>
                <a:lnTo>
                  <a:pt x="684733" y="1230388"/>
                </a:lnTo>
                <a:lnTo>
                  <a:pt x="695337" y="1214297"/>
                </a:lnTo>
                <a:lnTo>
                  <a:pt x="699262" y="1194523"/>
                </a:lnTo>
                <a:lnTo>
                  <a:pt x="699262" y="1070749"/>
                </a:lnTo>
                <a:close/>
              </a:path>
              <a:path w="1250950" h="1245235">
                <a:moveTo>
                  <a:pt x="1025474" y="345033"/>
                </a:moveTo>
                <a:lnTo>
                  <a:pt x="950480" y="345033"/>
                </a:lnTo>
                <a:lnTo>
                  <a:pt x="945464" y="326313"/>
                </a:lnTo>
                <a:lnTo>
                  <a:pt x="934313" y="310578"/>
                </a:lnTo>
                <a:lnTo>
                  <a:pt x="918578" y="299415"/>
                </a:lnTo>
                <a:lnTo>
                  <a:pt x="899858" y="294398"/>
                </a:lnTo>
                <a:lnTo>
                  <a:pt x="899858" y="346900"/>
                </a:lnTo>
                <a:lnTo>
                  <a:pt x="899858" y="892619"/>
                </a:lnTo>
                <a:lnTo>
                  <a:pt x="897991" y="894486"/>
                </a:lnTo>
                <a:lnTo>
                  <a:pt x="352463" y="894486"/>
                </a:lnTo>
                <a:lnTo>
                  <a:pt x="350583" y="892619"/>
                </a:lnTo>
                <a:lnTo>
                  <a:pt x="350583" y="346900"/>
                </a:lnTo>
                <a:lnTo>
                  <a:pt x="352463" y="345033"/>
                </a:lnTo>
                <a:lnTo>
                  <a:pt x="897991" y="345033"/>
                </a:lnTo>
                <a:lnTo>
                  <a:pt x="899858" y="346900"/>
                </a:lnTo>
                <a:lnTo>
                  <a:pt x="899858" y="294398"/>
                </a:lnTo>
                <a:lnTo>
                  <a:pt x="899858" y="219405"/>
                </a:lnTo>
                <a:lnTo>
                  <a:pt x="849236" y="219405"/>
                </a:lnTo>
                <a:lnTo>
                  <a:pt x="849236" y="294398"/>
                </a:lnTo>
                <a:lnTo>
                  <a:pt x="774268" y="294398"/>
                </a:lnTo>
                <a:lnTo>
                  <a:pt x="774268" y="219405"/>
                </a:lnTo>
                <a:lnTo>
                  <a:pt x="725512" y="219405"/>
                </a:lnTo>
                <a:lnTo>
                  <a:pt x="725512" y="294398"/>
                </a:lnTo>
                <a:lnTo>
                  <a:pt x="650519" y="294398"/>
                </a:lnTo>
                <a:lnTo>
                  <a:pt x="650519" y="219405"/>
                </a:lnTo>
                <a:lnTo>
                  <a:pt x="599897" y="219405"/>
                </a:lnTo>
                <a:lnTo>
                  <a:pt x="599897" y="294398"/>
                </a:lnTo>
                <a:lnTo>
                  <a:pt x="524929" y="294398"/>
                </a:lnTo>
                <a:lnTo>
                  <a:pt x="524929" y="219405"/>
                </a:lnTo>
                <a:lnTo>
                  <a:pt x="474306" y="219405"/>
                </a:lnTo>
                <a:lnTo>
                  <a:pt x="474306" y="294398"/>
                </a:lnTo>
                <a:lnTo>
                  <a:pt x="399300" y="294398"/>
                </a:lnTo>
                <a:lnTo>
                  <a:pt x="399300" y="219405"/>
                </a:lnTo>
                <a:lnTo>
                  <a:pt x="350583" y="219405"/>
                </a:lnTo>
                <a:lnTo>
                  <a:pt x="350583" y="294398"/>
                </a:lnTo>
                <a:lnTo>
                  <a:pt x="331863" y="299415"/>
                </a:lnTo>
                <a:lnTo>
                  <a:pt x="316128" y="310578"/>
                </a:lnTo>
                <a:lnTo>
                  <a:pt x="304977" y="326313"/>
                </a:lnTo>
                <a:lnTo>
                  <a:pt x="299974" y="345033"/>
                </a:lnTo>
                <a:lnTo>
                  <a:pt x="224967" y="345033"/>
                </a:lnTo>
                <a:lnTo>
                  <a:pt x="224967" y="395668"/>
                </a:lnTo>
                <a:lnTo>
                  <a:pt x="299974" y="395668"/>
                </a:lnTo>
                <a:lnTo>
                  <a:pt x="299974" y="470687"/>
                </a:lnTo>
                <a:lnTo>
                  <a:pt x="224967" y="470687"/>
                </a:lnTo>
                <a:lnTo>
                  <a:pt x="224967" y="519417"/>
                </a:lnTo>
                <a:lnTo>
                  <a:pt x="299974" y="519417"/>
                </a:lnTo>
                <a:lnTo>
                  <a:pt x="299974" y="594448"/>
                </a:lnTo>
                <a:lnTo>
                  <a:pt x="224967" y="594448"/>
                </a:lnTo>
                <a:lnTo>
                  <a:pt x="224967" y="645071"/>
                </a:lnTo>
                <a:lnTo>
                  <a:pt x="299974" y="645071"/>
                </a:lnTo>
                <a:lnTo>
                  <a:pt x="299974" y="720077"/>
                </a:lnTo>
                <a:lnTo>
                  <a:pt x="224967" y="720077"/>
                </a:lnTo>
                <a:lnTo>
                  <a:pt x="224967" y="770699"/>
                </a:lnTo>
                <a:lnTo>
                  <a:pt x="299974" y="770699"/>
                </a:lnTo>
                <a:lnTo>
                  <a:pt x="299974" y="845731"/>
                </a:lnTo>
                <a:lnTo>
                  <a:pt x="224967" y="845731"/>
                </a:lnTo>
                <a:lnTo>
                  <a:pt x="224967" y="894486"/>
                </a:lnTo>
                <a:lnTo>
                  <a:pt x="299974" y="894486"/>
                </a:lnTo>
                <a:lnTo>
                  <a:pt x="304977" y="913206"/>
                </a:lnTo>
                <a:lnTo>
                  <a:pt x="316128" y="928941"/>
                </a:lnTo>
                <a:lnTo>
                  <a:pt x="331863" y="940104"/>
                </a:lnTo>
                <a:lnTo>
                  <a:pt x="350583" y="945121"/>
                </a:lnTo>
                <a:lnTo>
                  <a:pt x="350583" y="1020114"/>
                </a:lnTo>
                <a:lnTo>
                  <a:pt x="399300" y="1020114"/>
                </a:lnTo>
                <a:lnTo>
                  <a:pt x="399300" y="945121"/>
                </a:lnTo>
                <a:lnTo>
                  <a:pt x="474306" y="945121"/>
                </a:lnTo>
                <a:lnTo>
                  <a:pt x="474306" y="1020114"/>
                </a:lnTo>
                <a:lnTo>
                  <a:pt x="524929" y="1020114"/>
                </a:lnTo>
                <a:lnTo>
                  <a:pt x="524929" y="945121"/>
                </a:lnTo>
                <a:lnTo>
                  <a:pt x="599897" y="945121"/>
                </a:lnTo>
                <a:lnTo>
                  <a:pt x="599897" y="1020114"/>
                </a:lnTo>
                <a:lnTo>
                  <a:pt x="650519" y="1020114"/>
                </a:lnTo>
                <a:lnTo>
                  <a:pt x="650519" y="945121"/>
                </a:lnTo>
                <a:lnTo>
                  <a:pt x="725512" y="945121"/>
                </a:lnTo>
                <a:lnTo>
                  <a:pt x="725512" y="1020114"/>
                </a:lnTo>
                <a:lnTo>
                  <a:pt x="774268" y="1020114"/>
                </a:lnTo>
                <a:lnTo>
                  <a:pt x="774268" y="945121"/>
                </a:lnTo>
                <a:lnTo>
                  <a:pt x="849236" y="945121"/>
                </a:lnTo>
                <a:lnTo>
                  <a:pt x="849236" y="1020114"/>
                </a:lnTo>
                <a:lnTo>
                  <a:pt x="899858" y="1020114"/>
                </a:lnTo>
                <a:lnTo>
                  <a:pt x="899858" y="945121"/>
                </a:lnTo>
                <a:lnTo>
                  <a:pt x="918578" y="940104"/>
                </a:lnTo>
                <a:lnTo>
                  <a:pt x="934313" y="928941"/>
                </a:lnTo>
                <a:lnTo>
                  <a:pt x="945464" y="913206"/>
                </a:lnTo>
                <a:lnTo>
                  <a:pt x="950480" y="894486"/>
                </a:lnTo>
                <a:lnTo>
                  <a:pt x="1025474" y="894486"/>
                </a:lnTo>
                <a:lnTo>
                  <a:pt x="1025474" y="845731"/>
                </a:lnTo>
                <a:lnTo>
                  <a:pt x="950480" y="845731"/>
                </a:lnTo>
                <a:lnTo>
                  <a:pt x="950480" y="770699"/>
                </a:lnTo>
                <a:lnTo>
                  <a:pt x="1025474" y="770699"/>
                </a:lnTo>
                <a:lnTo>
                  <a:pt x="1025474" y="720077"/>
                </a:lnTo>
                <a:lnTo>
                  <a:pt x="950480" y="720077"/>
                </a:lnTo>
                <a:lnTo>
                  <a:pt x="950480" y="645071"/>
                </a:lnTo>
                <a:lnTo>
                  <a:pt x="1025474" y="645071"/>
                </a:lnTo>
                <a:lnTo>
                  <a:pt x="1025474" y="594448"/>
                </a:lnTo>
                <a:lnTo>
                  <a:pt x="950480" y="594448"/>
                </a:lnTo>
                <a:lnTo>
                  <a:pt x="950480" y="519417"/>
                </a:lnTo>
                <a:lnTo>
                  <a:pt x="1025474" y="519417"/>
                </a:lnTo>
                <a:lnTo>
                  <a:pt x="1025474" y="470687"/>
                </a:lnTo>
                <a:lnTo>
                  <a:pt x="950480" y="470687"/>
                </a:lnTo>
                <a:lnTo>
                  <a:pt x="950480" y="395668"/>
                </a:lnTo>
                <a:lnTo>
                  <a:pt x="1025474" y="395668"/>
                </a:lnTo>
                <a:lnTo>
                  <a:pt x="1025474" y="345033"/>
                </a:lnTo>
                <a:close/>
              </a:path>
              <a:path w="1250950" h="1245235">
                <a:moveTo>
                  <a:pt x="1250429" y="44996"/>
                </a:moveTo>
                <a:lnTo>
                  <a:pt x="1246479" y="25514"/>
                </a:lnTo>
                <a:lnTo>
                  <a:pt x="1235671" y="10071"/>
                </a:lnTo>
                <a:lnTo>
                  <a:pt x="1219758" y="0"/>
                </a:lnTo>
                <a:lnTo>
                  <a:pt x="579970" y="0"/>
                </a:lnTo>
                <a:lnTo>
                  <a:pt x="564057" y="10071"/>
                </a:lnTo>
                <a:lnTo>
                  <a:pt x="553237" y="25514"/>
                </a:lnTo>
                <a:lnTo>
                  <a:pt x="549287" y="44996"/>
                </a:lnTo>
                <a:lnTo>
                  <a:pt x="549287" y="170649"/>
                </a:lnTo>
                <a:lnTo>
                  <a:pt x="599897" y="170649"/>
                </a:lnTo>
                <a:lnTo>
                  <a:pt x="599897" y="44996"/>
                </a:lnTo>
                <a:lnTo>
                  <a:pt x="1199819" y="44996"/>
                </a:lnTo>
                <a:lnTo>
                  <a:pt x="1199819" y="645071"/>
                </a:lnTo>
                <a:lnTo>
                  <a:pt x="1074216" y="645071"/>
                </a:lnTo>
                <a:lnTo>
                  <a:pt x="1074216" y="695706"/>
                </a:lnTo>
                <a:lnTo>
                  <a:pt x="1199819" y="695706"/>
                </a:lnTo>
                <a:lnTo>
                  <a:pt x="1219593" y="691756"/>
                </a:lnTo>
                <a:lnTo>
                  <a:pt x="1235671" y="680935"/>
                </a:lnTo>
                <a:lnTo>
                  <a:pt x="1246479" y="664857"/>
                </a:lnTo>
                <a:lnTo>
                  <a:pt x="1250429" y="645071"/>
                </a:lnTo>
                <a:lnTo>
                  <a:pt x="1250429" y="44996"/>
                </a:lnTo>
                <a:close/>
              </a:path>
            </a:pathLst>
          </a:custGeom>
          <a:solidFill>
            <a:srgbClr val="F4920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892047" y="3221990"/>
            <a:ext cx="1646555" cy="4133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550" spc="-15">
                <a:solidFill>
                  <a:srgbClr val="FFFFFF"/>
                </a:solidFill>
                <a:latin typeface="Carlito"/>
                <a:cs typeface="Carlito"/>
              </a:rPr>
              <a:t>Amazon</a:t>
            </a:r>
            <a:r>
              <a:rPr dirty="0" sz="2550" spc="-10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550" spc="-20">
                <a:solidFill>
                  <a:srgbClr val="FFFFFF"/>
                </a:solidFill>
                <a:latin typeface="Carlito"/>
                <a:cs typeface="Carlito"/>
              </a:rPr>
              <a:t>EC2</a:t>
            </a:r>
            <a:endParaRPr sz="2550">
              <a:latin typeface="Carlito"/>
              <a:cs typeface="Carlit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851267" y="4163948"/>
            <a:ext cx="2682240" cy="1310005"/>
          </a:xfrm>
          <a:prstGeom prst="rect">
            <a:avLst/>
          </a:prstGeom>
          <a:ln w="12953">
            <a:solidFill>
              <a:srgbClr val="FFFFFF"/>
            </a:solidFill>
          </a:ln>
        </p:spPr>
        <p:txBody>
          <a:bodyPr wrap="square" lIns="0" tIns="78740" rIns="0" bIns="0" rtlCol="0" vert="horz">
            <a:spAutoFit/>
          </a:bodyPr>
          <a:lstStyle/>
          <a:p>
            <a:pPr marL="456565">
              <a:lnSpc>
                <a:spcPct val="100000"/>
              </a:lnSpc>
              <a:spcBef>
                <a:spcPts val="620"/>
              </a:spcBef>
            </a:pP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Public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subnet</a:t>
            </a:r>
            <a:endParaRPr sz="1600">
              <a:latin typeface="Carlito"/>
              <a:cs typeface="Carlito"/>
            </a:endParaRPr>
          </a:p>
          <a:p>
            <a:pPr marL="1039494">
              <a:lnSpc>
                <a:spcPct val="100000"/>
              </a:lnSpc>
              <a:spcBef>
                <a:spcPts val="800"/>
              </a:spcBef>
            </a:pPr>
            <a:r>
              <a:rPr dirty="0" sz="2400" spc="-114">
                <a:solidFill>
                  <a:srgbClr val="FFFFFF"/>
                </a:solidFill>
                <a:latin typeface="Carlito"/>
                <a:cs typeface="Carlito"/>
              </a:rPr>
              <a:t>Instance</a:t>
            </a:r>
            <a:r>
              <a:rPr dirty="0" sz="2400" spc="-25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B</a:t>
            </a:r>
            <a:endParaRPr sz="2400">
              <a:latin typeface="Carlito"/>
              <a:cs typeface="Carlito"/>
            </a:endParaRPr>
          </a:p>
          <a:p>
            <a:pPr marL="1039494">
              <a:lnSpc>
                <a:spcPct val="100000"/>
              </a:lnSpc>
              <a:spcBef>
                <a:spcPts val="185"/>
              </a:spcBef>
            </a:pPr>
            <a:r>
              <a:rPr dirty="0" sz="1400" spc="-114">
                <a:solidFill>
                  <a:srgbClr val="FFFFFF"/>
                </a:solidFill>
                <a:latin typeface="Carlito"/>
                <a:cs typeface="Carlito"/>
              </a:rPr>
              <a:t>10.1.1.11/24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582668" y="4670302"/>
            <a:ext cx="609600" cy="608965"/>
          </a:xfrm>
          <a:custGeom>
            <a:avLst/>
            <a:gdLst/>
            <a:ahLst/>
            <a:cxnLst/>
            <a:rect l="l" t="t" r="r" b="b"/>
            <a:pathLst>
              <a:path w="609600" h="608964">
                <a:moveTo>
                  <a:pt x="51644" y="0"/>
                </a:moveTo>
                <a:lnTo>
                  <a:pt x="14039" y="30548"/>
                </a:lnTo>
                <a:lnTo>
                  <a:pt x="0" y="77715"/>
                </a:lnTo>
                <a:lnTo>
                  <a:pt x="0" y="524327"/>
                </a:lnTo>
                <a:lnTo>
                  <a:pt x="6530" y="557465"/>
                </a:lnTo>
                <a:lnTo>
                  <a:pt x="24348" y="584332"/>
                </a:lnTo>
                <a:lnTo>
                  <a:pt x="50792" y="602347"/>
                </a:lnTo>
                <a:lnTo>
                  <a:pt x="83200" y="608925"/>
                </a:lnTo>
                <a:lnTo>
                  <a:pt x="528572" y="608925"/>
                </a:lnTo>
                <a:lnTo>
                  <a:pt x="561547" y="602347"/>
                </a:lnTo>
                <a:lnTo>
                  <a:pt x="588280" y="584332"/>
                </a:lnTo>
                <a:lnTo>
                  <a:pt x="588936" y="583349"/>
                </a:lnTo>
                <a:lnTo>
                  <a:pt x="83200" y="583349"/>
                </a:lnTo>
                <a:lnTo>
                  <a:pt x="60962" y="578277"/>
                </a:lnTo>
                <a:lnTo>
                  <a:pt x="42579" y="565642"/>
                </a:lnTo>
                <a:lnTo>
                  <a:pt x="30068" y="547105"/>
                </a:lnTo>
                <a:lnTo>
                  <a:pt x="25449" y="524327"/>
                </a:lnTo>
                <a:lnTo>
                  <a:pt x="25449" y="77715"/>
                </a:lnTo>
                <a:lnTo>
                  <a:pt x="30068" y="54803"/>
                </a:lnTo>
                <a:lnTo>
                  <a:pt x="42579" y="36037"/>
                </a:lnTo>
                <a:lnTo>
                  <a:pt x="60962" y="23356"/>
                </a:lnTo>
                <a:lnTo>
                  <a:pt x="83200" y="18699"/>
                </a:lnTo>
                <a:lnTo>
                  <a:pt x="589075" y="18699"/>
                </a:lnTo>
                <a:lnTo>
                  <a:pt x="588277" y="17716"/>
                </a:lnTo>
                <a:lnTo>
                  <a:pt x="575507" y="7381"/>
                </a:lnTo>
                <a:lnTo>
                  <a:pt x="560994" y="3"/>
                </a:lnTo>
                <a:lnTo>
                  <a:pt x="51644" y="0"/>
                </a:lnTo>
                <a:close/>
              </a:path>
              <a:path w="609600" h="608964">
                <a:moveTo>
                  <a:pt x="589075" y="18699"/>
                </a:moveTo>
                <a:lnTo>
                  <a:pt x="528572" y="18699"/>
                </a:lnTo>
                <a:lnTo>
                  <a:pt x="551223" y="23356"/>
                </a:lnTo>
                <a:lnTo>
                  <a:pt x="569560" y="36037"/>
                </a:lnTo>
                <a:lnTo>
                  <a:pt x="581841" y="54803"/>
                </a:lnTo>
                <a:lnTo>
                  <a:pt x="586321" y="77715"/>
                </a:lnTo>
                <a:lnTo>
                  <a:pt x="586322" y="524327"/>
                </a:lnTo>
                <a:lnTo>
                  <a:pt x="581841" y="547105"/>
                </a:lnTo>
                <a:lnTo>
                  <a:pt x="569560" y="565642"/>
                </a:lnTo>
                <a:lnTo>
                  <a:pt x="551223" y="578277"/>
                </a:lnTo>
                <a:lnTo>
                  <a:pt x="528572" y="583349"/>
                </a:lnTo>
                <a:lnTo>
                  <a:pt x="588936" y="583349"/>
                </a:lnTo>
                <a:lnTo>
                  <a:pt x="606203" y="557465"/>
                </a:lnTo>
                <a:lnTo>
                  <a:pt x="609581" y="540357"/>
                </a:lnTo>
                <a:lnTo>
                  <a:pt x="609581" y="55835"/>
                </a:lnTo>
                <a:lnTo>
                  <a:pt x="606385" y="45132"/>
                </a:lnTo>
                <a:lnTo>
                  <a:pt x="598708" y="30548"/>
                </a:lnTo>
                <a:lnTo>
                  <a:pt x="589075" y="18699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4337684" y="4169283"/>
            <a:ext cx="2682240" cy="1310005"/>
          </a:xfrm>
          <a:prstGeom prst="rect">
            <a:avLst/>
          </a:prstGeom>
          <a:ln w="12953">
            <a:solidFill>
              <a:srgbClr val="FFFFFF"/>
            </a:solidFill>
          </a:ln>
        </p:spPr>
        <p:txBody>
          <a:bodyPr wrap="square" lIns="0" tIns="78740" rIns="0" bIns="0" rtlCol="0" vert="horz">
            <a:spAutoFit/>
          </a:bodyPr>
          <a:lstStyle/>
          <a:p>
            <a:pPr marL="456565">
              <a:lnSpc>
                <a:spcPct val="100000"/>
              </a:lnSpc>
              <a:spcBef>
                <a:spcPts val="620"/>
              </a:spcBef>
            </a:pP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Public</a:t>
            </a: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subnet</a:t>
            </a:r>
            <a:endParaRPr sz="1600">
              <a:latin typeface="Carlito"/>
              <a:cs typeface="Carlito"/>
            </a:endParaRPr>
          </a:p>
          <a:p>
            <a:pPr marL="1057910">
              <a:lnSpc>
                <a:spcPct val="100000"/>
              </a:lnSpc>
              <a:spcBef>
                <a:spcPts val="740"/>
              </a:spcBef>
            </a:pPr>
            <a:r>
              <a:rPr dirty="0" sz="2400" spc="-114">
                <a:solidFill>
                  <a:srgbClr val="FFFFFF"/>
                </a:solidFill>
                <a:latin typeface="Carlito"/>
                <a:cs typeface="Carlito"/>
              </a:rPr>
              <a:t>Instance</a:t>
            </a:r>
            <a:r>
              <a:rPr dirty="0" sz="2400" spc="-25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endParaRPr sz="2400">
              <a:latin typeface="Carlito"/>
              <a:cs typeface="Carlito"/>
            </a:endParaRPr>
          </a:p>
          <a:p>
            <a:pPr marL="1057910">
              <a:lnSpc>
                <a:spcPct val="100000"/>
              </a:lnSpc>
              <a:spcBef>
                <a:spcPts val="185"/>
              </a:spcBef>
            </a:pPr>
            <a:r>
              <a:rPr dirty="0" sz="1400" spc="-114">
                <a:solidFill>
                  <a:srgbClr val="FFFFFF"/>
                </a:solidFill>
                <a:latin typeface="Carlito"/>
                <a:cs typeface="Carlito"/>
              </a:rPr>
              <a:t>10.1.0.11/24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340733" y="5686425"/>
            <a:ext cx="2682240" cy="1310005"/>
          </a:xfrm>
          <a:prstGeom prst="rect">
            <a:avLst/>
          </a:prstGeom>
          <a:ln w="12953">
            <a:solidFill>
              <a:srgbClr val="FFFFFF"/>
            </a:solidFill>
          </a:ln>
        </p:spPr>
        <p:txBody>
          <a:bodyPr wrap="square" lIns="0" tIns="78740" rIns="0" bIns="0" rtlCol="0" vert="horz">
            <a:spAutoFit/>
          </a:bodyPr>
          <a:lstStyle/>
          <a:p>
            <a:pPr marL="456565">
              <a:lnSpc>
                <a:spcPct val="100000"/>
              </a:lnSpc>
              <a:spcBef>
                <a:spcPts val="620"/>
              </a:spcBef>
            </a:pP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Private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subnet</a:t>
            </a:r>
            <a:endParaRPr sz="1600">
              <a:latin typeface="Carlito"/>
              <a:cs typeface="Carlito"/>
            </a:endParaRPr>
          </a:p>
          <a:p>
            <a:pPr marL="1054735">
              <a:lnSpc>
                <a:spcPct val="100000"/>
              </a:lnSpc>
              <a:spcBef>
                <a:spcPts val="835"/>
              </a:spcBef>
            </a:pPr>
            <a:r>
              <a:rPr dirty="0" sz="2400" spc="-114">
                <a:solidFill>
                  <a:srgbClr val="FFFFFF"/>
                </a:solidFill>
                <a:latin typeface="Carlito"/>
                <a:cs typeface="Carlito"/>
              </a:rPr>
              <a:t>Instance</a:t>
            </a:r>
            <a:r>
              <a:rPr dirty="0" sz="2400" spc="-25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endParaRPr sz="2400">
              <a:latin typeface="Carlito"/>
              <a:cs typeface="Carlito"/>
            </a:endParaRPr>
          </a:p>
          <a:p>
            <a:pPr marL="1054735">
              <a:lnSpc>
                <a:spcPct val="100000"/>
              </a:lnSpc>
              <a:spcBef>
                <a:spcPts val="180"/>
              </a:spcBef>
            </a:pPr>
            <a:r>
              <a:rPr dirty="0" sz="1400" spc="-114">
                <a:solidFill>
                  <a:srgbClr val="FFFFFF"/>
                </a:solidFill>
                <a:latin typeface="Carlito"/>
                <a:cs typeface="Carlito"/>
              </a:rPr>
              <a:t>10.1.2.11/24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854315" y="5681090"/>
            <a:ext cx="2682240" cy="1310005"/>
          </a:xfrm>
          <a:prstGeom prst="rect">
            <a:avLst/>
          </a:prstGeom>
          <a:ln w="12953">
            <a:solidFill>
              <a:srgbClr val="FFFFFF"/>
            </a:solidFill>
          </a:ln>
        </p:spPr>
        <p:txBody>
          <a:bodyPr wrap="square" lIns="0" tIns="78740" rIns="0" bIns="0" rtlCol="0" vert="horz">
            <a:spAutoFit/>
          </a:bodyPr>
          <a:lstStyle/>
          <a:p>
            <a:pPr marL="456565">
              <a:lnSpc>
                <a:spcPct val="100000"/>
              </a:lnSpc>
              <a:spcBef>
                <a:spcPts val="620"/>
              </a:spcBef>
            </a:pP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Private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 subnet</a:t>
            </a:r>
            <a:endParaRPr sz="1600">
              <a:latin typeface="Carlito"/>
              <a:cs typeface="Carlito"/>
            </a:endParaRPr>
          </a:p>
          <a:p>
            <a:pPr marL="1036319">
              <a:lnSpc>
                <a:spcPct val="100000"/>
              </a:lnSpc>
              <a:spcBef>
                <a:spcPts val="895"/>
              </a:spcBef>
            </a:pPr>
            <a:r>
              <a:rPr dirty="0" sz="2400" spc="-114">
                <a:solidFill>
                  <a:srgbClr val="FFFFFF"/>
                </a:solidFill>
                <a:latin typeface="Carlito"/>
                <a:cs typeface="Carlito"/>
              </a:rPr>
              <a:t>Instance</a:t>
            </a:r>
            <a:r>
              <a:rPr dirty="0" sz="2400" spc="-25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endParaRPr sz="2400">
              <a:latin typeface="Carlito"/>
              <a:cs typeface="Carlito"/>
            </a:endParaRPr>
          </a:p>
          <a:p>
            <a:pPr marL="1036319">
              <a:lnSpc>
                <a:spcPct val="100000"/>
              </a:lnSpc>
              <a:spcBef>
                <a:spcPts val="180"/>
              </a:spcBef>
            </a:pPr>
            <a:r>
              <a:rPr dirty="0" sz="1400" spc="-114">
                <a:solidFill>
                  <a:srgbClr val="FFFFFF"/>
                </a:solidFill>
                <a:latin typeface="Carlito"/>
                <a:cs typeface="Carlito"/>
              </a:rPr>
              <a:t>10.1.3.11/24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1931209" y="168490"/>
            <a:ext cx="2041525" cy="1217295"/>
          </a:xfrm>
          <a:custGeom>
            <a:avLst/>
            <a:gdLst/>
            <a:ahLst/>
            <a:cxnLst/>
            <a:rect l="l" t="t" r="r" b="b"/>
            <a:pathLst>
              <a:path w="2041525" h="1217295">
                <a:moveTo>
                  <a:pt x="261187" y="510489"/>
                </a:moveTo>
                <a:lnTo>
                  <a:pt x="265538" y="509764"/>
                </a:lnTo>
                <a:lnTo>
                  <a:pt x="265538" y="505415"/>
                </a:lnTo>
                <a:lnTo>
                  <a:pt x="265538" y="500340"/>
                </a:lnTo>
                <a:lnTo>
                  <a:pt x="267927" y="452159"/>
                </a:lnTo>
                <a:lnTo>
                  <a:pt x="274947" y="405273"/>
                </a:lnTo>
                <a:lnTo>
                  <a:pt x="286380" y="359892"/>
                </a:lnTo>
                <a:lnTo>
                  <a:pt x="302006" y="316224"/>
                </a:lnTo>
                <a:lnTo>
                  <a:pt x="321607" y="274480"/>
                </a:lnTo>
                <a:lnTo>
                  <a:pt x="344965" y="234871"/>
                </a:lnTo>
                <a:lnTo>
                  <a:pt x="371859" y="197605"/>
                </a:lnTo>
                <a:lnTo>
                  <a:pt x="402072" y="162892"/>
                </a:lnTo>
                <a:lnTo>
                  <a:pt x="435383" y="130943"/>
                </a:lnTo>
                <a:lnTo>
                  <a:pt x="471576" y="101966"/>
                </a:lnTo>
                <a:lnTo>
                  <a:pt x="510430" y="76173"/>
                </a:lnTo>
                <a:lnTo>
                  <a:pt x="551727" y="53772"/>
                </a:lnTo>
                <a:lnTo>
                  <a:pt x="595247" y="34973"/>
                </a:lnTo>
                <a:lnTo>
                  <a:pt x="640773" y="19987"/>
                </a:lnTo>
                <a:lnTo>
                  <a:pt x="688084" y="9023"/>
                </a:lnTo>
                <a:lnTo>
                  <a:pt x="736963" y="2290"/>
                </a:lnTo>
                <a:lnTo>
                  <a:pt x="787191" y="0"/>
                </a:lnTo>
                <a:lnTo>
                  <a:pt x="839680" y="2496"/>
                </a:lnTo>
                <a:lnTo>
                  <a:pt x="890678" y="9826"/>
                </a:lnTo>
                <a:lnTo>
                  <a:pt x="939934" y="21748"/>
                </a:lnTo>
                <a:lnTo>
                  <a:pt x="987202" y="38020"/>
                </a:lnTo>
                <a:lnTo>
                  <a:pt x="1032232" y="58400"/>
                </a:lnTo>
                <a:lnTo>
                  <a:pt x="1074775" y="82649"/>
                </a:lnTo>
                <a:lnTo>
                  <a:pt x="1114583" y="110523"/>
                </a:lnTo>
                <a:lnTo>
                  <a:pt x="1151407" y="141782"/>
                </a:lnTo>
                <a:lnTo>
                  <a:pt x="1185000" y="176185"/>
                </a:lnTo>
                <a:lnTo>
                  <a:pt x="1215111" y="213489"/>
                </a:lnTo>
                <a:lnTo>
                  <a:pt x="1241493" y="253454"/>
                </a:lnTo>
                <a:lnTo>
                  <a:pt x="1263896" y="295839"/>
                </a:lnTo>
                <a:lnTo>
                  <a:pt x="1297534" y="277312"/>
                </a:lnTo>
                <a:lnTo>
                  <a:pt x="1334054" y="263392"/>
                </a:lnTo>
                <a:lnTo>
                  <a:pt x="1373040" y="254633"/>
                </a:lnTo>
                <a:lnTo>
                  <a:pt x="1414075" y="251591"/>
                </a:lnTo>
                <a:lnTo>
                  <a:pt x="1460810" y="255509"/>
                </a:lnTo>
                <a:lnTo>
                  <a:pt x="1504817" y="266817"/>
                </a:lnTo>
                <a:lnTo>
                  <a:pt x="1545401" y="284846"/>
                </a:lnTo>
                <a:lnTo>
                  <a:pt x="1581869" y="308928"/>
                </a:lnTo>
                <a:lnTo>
                  <a:pt x="1613526" y="338393"/>
                </a:lnTo>
                <a:lnTo>
                  <a:pt x="1639679" y="372573"/>
                </a:lnTo>
                <a:lnTo>
                  <a:pt x="1659633" y="410800"/>
                </a:lnTo>
                <a:lnTo>
                  <a:pt x="1672695" y="452403"/>
                </a:lnTo>
                <a:lnTo>
                  <a:pt x="1678170" y="496716"/>
                </a:lnTo>
                <a:lnTo>
                  <a:pt x="1728645" y="504401"/>
                </a:lnTo>
                <a:lnTo>
                  <a:pt x="1776807" y="518626"/>
                </a:lnTo>
                <a:lnTo>
                  <a:pt x="1822247" y="538647"/>
                </a:lnTo>
                <a:lnTo>
                  <a:pt x="1864552" y="563722"/>
                </a:lnTo>
                <a:lnTo>
                  <a:pt x="1903313" y="593107"/>
                </a:lnTo>
                <a:lnTo>
                  <a:pt x="1938119" y="626061"/>
                </a:lnTo>
                <a:lnTo>
                  <a:pt x="1968559" y="661839"/>
                </a:lnTo>
                <a:lnTo>
                  <a:pt x="1994223" y="699700"/>
                </a:lnTo>
                <a:lnTo>
                  <a:pt x="2014700" y="738901"/>
                </a:lnTo>
                <a:lnTo>
                  <a:pt x="2029579" y="778698"/>
                </a:lnTo>
                <a:lnTo>
                  <a:pt x="2038450" y="818349"/>
                </a:lnTo>
                <a:lnTo>
                  <a:pt x="2040902" y="857111"/>
                </a:lnTo>
                <a:lnTo>
                  <a:pt x="2040902" y="890476"/>
                </a:lnTo>
                <a:lnTo>
                  <a:pt x="2029694" y="965423"/>
                </a:lnTo>
                <a:lnTo>
                  <a:pt x="2015043" y="1001721"/>
                </a:lnTo>
                <a:lnTo>
                  <a:pt x="1994891" y="1036648"/>
                </a:lnTo>
                <a:lnTo>
                  <a:pt x="1969637" y="1069766"/>
                </a:lnTo>
                <a:lnTo>
                  <a:pt x="1939677" y="1100635"/>
                </a:lnTo>
                <a:lnTo>
                  <a:pt x="1905411" y="1128814"/>
                </a:lnTo>
                <a:lnTo>
                  <a:pt x="1867236" y="1153864"/>
                </a:lnTo>
                <a:lnTo>
                  <a:pt x="1825550" y="1175346"/>
                </a:lnTo>
                <a:lnTo>
                  <a:pt x="1780751" y="1192819"/>
                </a:lnTo>
                <a:lnTo>
                  <a:pt x="1733237" y="1205844"/>
                </a:lnTo>
                <a:lnTo>
                  <a:pt x="1683406" y="1213982"/>
                </a:lnTo>
                <a:lnTo>
                  <a:pt x="1631656" y="1216792"/>
                </a:lnTo>
                <a:lnTo>
                  <a:pt x="414276" y="1216792"/>
                </a:lnTo>
                <a:lnTo>
                  <a:pt x="362503" y="1213982"/>
                </a:lnTo>
                <a:lnTo>
                  <a:pt x="312594" y="1205844"/>
                </a:lnTo>
                <a:lnTo>
                  <a:pt x="264946" y="1192819"/>
                </a:lnTo>
                <a:lnTo>
                  <a:pt x="219955" y="1175346"/>
                </a:lnTo>
                <a:lnTo>
                  <a:pt x="178018" y="1153864"/>
                </a:lnTo>
                <a:lnTo>
                  <a:pt x="139531" y="1128814"/>
                </a:lnTo>
                <a:lnTo>
                  <a:pt x="104890" y="1100635"/>
                </a:lnTo>
                <a:lnTo>
                  <a:pt x="74491" y="1069766"/>
                </a:lnTo>
                <a:lnTo>
                  <a:pt x="48731" y="1036648"/>
                </a:lnTo>
                <a:lnTo>
                  <a:pt x="28005" y="1001721"/>
                </a:lnTo>
                <a:lnTo>
                  <a:pt x="12711" y="965423"/>
                </a:lnTo>
                <a:lnTo>
                  <a:pt x="3243" y="928195"/>
                </a:lnTo>
                <a:lnTo>
                  <a:pt x="0" y="890476"/>
                </a:lnTo>
                <a:lnTo>
                  <a:pt x="0" y="857111"/>
                </a:lnTo>
                <a:lnTo>
                  <a:pt x="3258" y="818018"/>
                </a:lnTo>
                <a:lnTo>
                  <a:pt x="12746" y="777137"/>
                </a:lnTo>
                <a:lnTo>
                  <a:pt x="28032" y="735507"/>
                </a:lnTo>
                <a:lnTo>
                  <a:pt x="48686" y="694169"/>
                </a:lnTo>
                <a:lnTo>
                  <a:pt x="74276" y="654162"/>
                </a:lnTo>
                <a:lnTo>
                  <a:pt x="104371" y="616526"/>
                </a:lnTo>
                <a:lnTo>
                  <a:pt x="138541" y="582301"/>
                </a:lnTo>
                <a:lnTo>
                  <a:pt x="176354" y="552526"/>
                </a:lnTo>
                <a:lnTo>
                  <a:pt x="217380" y="528242"/>
                </a:lnTo>
                <a:lnTo>
                  <a:pt x="261187" y="510489"/>
                </a:lnTo>
                <a:close/>
              </a:path>
              <a:path w="2041525" h="1217295">
                <a:moveTo>
                  <a:pt x="266263" y="514838"/>
                </a:moveTo>
                <a:lnTo>
                  <a:pt x="266263" y="514838"/>
                </a:lnTo>
              </a:path>
            </a:pathLst>
          </a:custGeom>
          <a:ln w="3191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5" name="object 35"/>
          <p:cNvGrpSpPr/>
          <p:nvPr/>
        </p:nvGrpSpPr>
        <p:grpSpPr>
          <a:xfrm>
            <a:off x="4589526" y="1043937"/>
            <a:ext cx="5688330" cy="5716905"/>
            <a:chOff x="4589526" y="1043937"/>
            <a:chExt cx="5688330" cy="5716905"/>
          </a:xfrm>
        </p:grpSpPr>
        <p:sp>
          <p:nvSpPr>
            <p:cNvPr id="36" name="object 36"/>
            <p:cNvSpPr/>
            <p:nvPr/>
          </p:nvSpPr>
          <p:spPr>
            <a:xfrm>
              <a:off x="4589526" y="6141732"/>
              <a:ext cx="4152265" cy="619125"/>
            </a:xfrm>
            <a:custGeom>
              <a:avLst/>
              <a:gdLst/>
              <a:ahLst/>
              <a:cxnLst/>
              <a:rect l="l" t="t" r="r" b="b"/>
              <a:pathLst>
                <a:path w="4152265" h="619125">
                  <a:moveTo>
                    <a:pt x="609574" y="65735"/>
                  </a:moveTo>
                  <a:lnTo>
                    <a:pt x="606374" y="55041"/>
                  </a:lnTo>
                  <a:lnTo>
                    <a:pt x="598703" y="40449"/>
                  </a:lnTo>
                  <a:lnTo>
                    <a:pt x="589064" y="28600"/>
                  </a:lnTo>
                  <a:lnTo>
                    <a:pt x="588276" y="27622"/>
                  </a:lnTo>
                  <a:lnTo>
                    <a:pt x="586320" y="26047"/>
                  </a:lnTo>
                  <a:lnTo>
                    <a:pt x="586320" y="87617"/>
                  </a:lnTo>
                  <a:lnTo>
                    <a:pt x="586320" y="534225"/>
                  </a:lnTo>
                  <a:lnTo>
                    <a:pt x="581837" y="557009"/>
                  </a:lnTo>
                  <a:lnTo>
                    <a:pt x="569556" y="575551"/>
                  </a:lnTo>
                  <a:lnTo>
                    <a:pt x="551218" y="588175"/>
                  </a:lnTo>
                  <a:lnTo>
                    <a:pt x="528561" y="593255"/>
                  </a:lnTo>
                  <a:lnTo>
                    <a:pt x="83197" y="593255"/>
                  </a:lnTo>
                  <a:lnTo>
                    <a:pt x="60960" y="588175"/>
                  </a:lnTo>
                  <a:lnTo>
                    <a:pt x="42570" y="575551"/>
                  </a:lnTo>
                  <a:lnTo>
                    <a:pt x="30060" y="557009"/>
                  </a:lnTo>
                  <a:lnTo>
                    <a:pt x="25438" y="534225"/>
                  </a:lnTo>
                  <a:lnTo>
                    <a:pt x="25438" y="87617"/>
                  </a:lnTo>
                  <a:lnTo>
                    <a:pt x="30060" y="64706"/>
                  </a:lnTo>
                  <a:lnTo>
                    <a:pt x="42570" y="45935"/>
                  </a:lnTo>
                  <a:lnTo>
                    <a:pt x="60960" y="33261"/>
                  </a:lnTo>
                  <a:lnTo>
                    <a:pt x="83197" y="28600"/>
                  </a:lnTo>
                  <a:lnTo>
                    <a:pt x="528561" y="28600"/>
                  </a:lnTo>
                  <a:lnTo>
                    <a:pt x="551218" y="33261"/>
                  </a:lnTo>
                  <a:lnTo>
                    <a:pt x="569556" y="45935"/>
                  </a:lnTo>
                  <a:lnTo>
                    <a:pt x="581837" y="64706"/>
                  </a:lnTo>
                  <a:lnTo>
                    <a:pt x="586320" y="87617"/>
                  </a:lnTo>
                  <a:lnTo>
                    <a:pt x="586320" y="26047"/>
                  </a:lnTo>
                  <a:lnTo>
                    <a:pt x="575500" y="17284"/>
                  </a:lnTo>
                  <a:lnTo>
                    <a:pt x="560984" y="9906"/>
                  </a:lnTo>
                  <a:lnTo>
                    <a:pt x="51638" y="9906"/>
                  </a:lnTo>
                  <a:lnTo>
                    <a:pt x="14033" y="40449"/>
                  </a:lnTo>
                  <a:lnTo>
                    <a:pt x="0" y="87617"/>
                  </a:lnTo>
                  <a:lnTo>
                    <a:pt x="0" y="534225"/>
                  </a:lnTo>
                  <a:lnTo>
                    <a:pt x="6527" y="567372"/>
                  </a:lnTo>
                  <a:lnTo>
                    <a:pt x="24345" y="594233"/>
                  </a:lnTo>
                  <a:lnTo>
                    <a:pt x="50787" y="612254"/>
                  </a:lnTo>
                  <a:lnTo>
                    <a:pt x="83197" y="618832"/>
                  </a:lnTo>
                  <a:lnTo>
                    <a:pt x="528561" y="618832"/>
                  </a:lnTo>
                  <a:lnTo>
                    <a:pt x="561543" y="612254"/>
                  </a:lnTo>
                  <a:lnTo>
                    <a:pt x="588276" y="594233"/>
                  </a:lnTo>
                  <a:lnTo>
                    <a:pt x="588924" y="593255"/>
                  </a:lnTo>
                  <a:lnTo>
                    <a:pt x="606196" y="567372"/>
                  </a:lnTo>
                  <a:lnTo>
                    <a:pt x="609574" y="550265"/>
                  </a:lnTo>
                  <a:lnTo>
                    <a:pt x="609574" y="65735"/>
                  </a:lnTo>
                  <a:close/>
                </a:path>
                <a:path w="4152265" h="619125">
                  <a:moveTo>
                    <a:pt x="4152112" y="55829"/>
                  </a:moveTo>
                  <a:lnTo>
                    <a:pt x="4148912" y="45135"/>
                  </a:lnTo>
                  <a:lnTo>
                    <a:pt x="4141241" y="30543"/>
                  </a:lnTo>
                  <a:lnTo>
                    <a:pt x="4131602" y="18694"/>
                  </a:lnTo>
                  <a:lnTo>
                    <a:pt x="4130814" y="17716"/>
                  </a:lnTo>
                  <a:lnTo>
                    <a:pt x="4128859" y="16141"/>
                  </a:lnTo>
                  <a:lnTo>
                    <a:pt x="4128859" y="77711"/>
                  </a:lnTo>
                  <a:lnTo>
                    <a:pt x="4128859" y="524319"/>
                  </a:lnTo>
                  <a:lnTo>
                    <a:pt x="4124375" y="547103"/>
                  </a:lnTo>
                  <a:lnTo>
                    <a:pt x="4112095" y="565645"/>
                  </a:lnTo>
                  <a:lnTo>
                    <a:pt x="4093756" y="578269"/>
                  </a:lnTo>
                  <a:lnTo>
                    <a:pt x="4071099" y="583349"/>
                  </a:lnTo>
                  <a:lnTo>
                    <a:pt x="3625735" y="583349"/>
                  </a:lnTo>
                  <a:lnTo>
                    <a:pt x="3603498" y="578269"/>
                  </a:lnTo>
                  <a:lnTo>
                    <a:pt x="3585108" y="565645"/>
                  </a:lnTo>
                  <a:lnTo>
                    <a:pt x="3572599" y="547103"/>
                  </a:lnTo>
                  <a:lnTo>
                    <a:pt x="3567976" y="524319"/>
                  </a:lnTo>
                  <a:lnTo>
                    <a:pt x="3567976" y="77711"/>
                  </a:lnTo>
                  <a:lnTo>
                    <a:pt x="3572599" y="54800"/>
                  </a:lnTo>
                  <a:lnTo>
                    <a:pt x="3585108" y="36029"/>
                  </a:lnTo>
                  <a:lnTo>
                    <a:pt x="3603498" y="23355"/>
                  </a:lnTo>
                  <a:lnTo>
                    <a:pt x="3625735" y="18694"/>
                  </a:lnTo>
                  <a:lnTo>
                    <a:pt x="4071099" y="18694"/>
                  </a:lnTo>
                  <a:lnTo>
                    <a:pt x="4093756" y="23355"/>
                  </a:lnTo>
                  <a:lnTo>
                    <a:pt x="4112095" y="36029"/>
                  </a:lnTo>
                  <a:lnTo>
                    <a:pt x="4124375" y="54800"/>
                  </a:lnTo>
                  <a:lnTo>
                    <a:pt x="4128859" y="77711"/>
                  </a:lnTo>
                  <a:lnTo>
                    <a:pt x="4128859" y="16141"/>
                  </a:lnTo>
                  <a:lnTo>
                    <a:pt x="4118038" y="7378"/>
                  </a:lnTo>
                  <a:lnTo>
                    <a:pt x="4103522" y="0"/>
                  </a:lnTo>
                  <a:lnTo>
                    <a:pt x="3594176" y="0"/>
                  </a:lnTo>
                  <a:lnTo>
                    <a:pt x="3556571" y="30543"/>
                  </a:lnTo>
                  <a:lnTo>
                    <a:pt x="3542538" y="77711"/>
                  </a:lnTo>
                  <a:lnTo>
                    <a:pt x="3542538" y="524319"/>
                  </a:lnTo>
                  <a:lnTo>
                    <a:pt x="3549065" y="557466"/>
                  </a:lnTo>
                  <a:lnTo>
                    <a:pt x="3566884" y="584327"/>
                  </a:lnTo>
                  <a:lnTo>
                    <a:pt x="3593325" y="602348"/>
                  </a:lnTo>
                  <a:lnTo>
                    <a:pt x="3625735" y="608926"/>
                  </a:lnTo>
                  <a:lnTo>
                    <a:pt x="4071099" y="608926"/>
                  </a:lnTo>
                  <a:lnTo>
                    <a:pt x="4104081" y="602348"/>
                  </a:lnTo>
                  <a:lnTo>
                    <a:pt x="4130814" y="584327"/>
                  </a:lnTo>
                  <a:lnTo>
                    <a:pt x="4131462" y="583349"/>
                  </a:lnTo>
                  <a:lnTo>
                    <a:pt x="4148734" y="557466"/>
                  </a:lnTo>
                  <a:lnTo>
                    <a:pt x="4152112" y="540359"/>
                  </a:lnTo>
                  <a:lnTo>
                    <a:pt x="4152112" y="55829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4757940" y="1105737"/>
              <a:ext cx="577850" cy="599440"/>
            </a:xfrm>
            <a:custGeom>
              <a:avLst/>
              <a:gdLst/>
              <a:ahLst/>
              <a:cxnLst/>
              <a:rect l="l" t="t" r="r" b="b"/>
              <a:pathLst>
                <a:path w="577850" h="599439">
                  <a:moveTo>
                    <a:pt x="577507" y="337121"/>
                  </a:moveTo>
                  <a:lnTo>
                    <a:pt x="570572" y="317715"/>
                  </a:lnTo>
                  <a:lnTo>
                    <a:pt x="558380" y="304444"/>
                  </a:lnTo>
                  <a:lnTo>
                    <a:pt x="550760" y="299415"/>
                  </a:lnTo>
                  <a:lnTo>
                    <a:pt x="550760" y="333527"/>
                  </a:lnTo>
                  <a:lnTo>
                    <a:pt x="530466" y="333540"/>
                  </a:lnTo>
                  <a:lnTo>
                    <a:pt x="511873" y="327977"/>
                  </a:lnTo>
                  <a:lnTo>
                    <a:pt x="514997" y="305257"/>
                  </a:lnTo>
                  <a:lnTo>
                    <a:pt x="524586" y="310896"/>
                  </a:lnTo>
                  <a:lnTo>
                    <a:pt x="550760" y="333527"/>
                  </a:lnTo>
                  <a:lnTo>
                    <a:pt x="550760" y="299415"/>
                  </a:lnTo>
                  <a:lnTo>
                    <a:pt x="518706" y="278218"/>
                  </a:lnTo>
                  <a:lnTo>
                    <a:pt x="538073" y="137312"/>
                  </a:lnTo>
                  <a:lnTo>
                    <a:pt x="542848" y="102641"/>
                  </a:lnTo>
                  <a:lnTo>
                    <a:pt x="544220" y="95605"/>
                  </a:lnTo>
                  <a:lnTo>
                    <a:pt x="541007" y="90868"/>
                  </a:lnTo>
                  <a:lnTo>
                    <a:pt x="534492" y="72580"/>
                  </a:lnTo>
                  <a:lnTo>
                    <a:pt x="516661" y="56540"/>
                  </a:lnTo>
                  <a:lnTo>
                    <a:pt x="516661" y="94856"/>
                  </a:lnTo>
                  <a:lnTo>
                    <a:pt x="516661" y="98298"/>
                  </a:lnTo>
                  <a:lnTo>
                    <a:pt x="510781" y="104394"/>
                  </a:lnTo>
                  <a:lnTo>
                    <a:pt x="510781" y="137312"/>
                  </a:lnTo>
                  <a:lnTo>
                    <a:pt x="486105" y="320255"/>
                  </a:lnTo>
                  <a:lnTo>
                    <a:pt x="448462" y="308978"/>
                  </a:lnTo>
                  <a:lnTo>
                    <a:pt x="298907" y="244106"/>
                  </a:lnTo>
                  <a:lnTo>
                    <a:pt x="297205" y="235686"/>
                  </a:lnTo>
                  <a:lnTo>
                    <a:pt x="291261" y="226885"/>
                  </a:lnTo>
                  <a:lnTo>
                    <a:pt x="282448" y="220954"/>
                  </a:lnTo>
                  <a:lnTo>
                    <a:pt x="272656" y="218986"/>
                  </a:lnTo>
                  <a:lnTo>
                    <a:pt x="272656" y="244144"/>
                  </a:lnTo>
                  <a:lnTo>
                    <a:pt x="270344" y="248869"/>
                  </a:lnTo>
                  <a:lnTo>
                    <a:pt x="269367" y="248869"/>
                  </a:lnTo>
                  <a:lnTo>
                    <a:pt x="269430" y="245135"/>
                  </a:lnTo>
                  <a:lnTo>
                    <a:pt x="270471" y="244221"/>
                  </a:lnTo>
                  <a:lnTo>
                    <a:pt x="271665" y="244284"/>
                  </a:lnTo>
                  <a:lnTo>
                    <a:pt x="271665" y="244030"/>
                  </a:lnTo>
                  <a:lnTo>
                    <a:pt x="272656" y="244144"/>
                  </a:lnTo>
                  <a:lnTo>
                    <a:pt x="272656" y="218986"/>
                  </a:lnTo>
                  <a:lnTo>
                    <a:pt x="243941" y="246443"/>
                  </a:lnTo>
                  <a:lnTo>
                    <a:pt x="246126" y="257225"/>
                  </a:lnTo>
                  <a:lnTo>
                    <a:pt x="252069" y="266014"/>
                  </a:lnTo>
                  <a:lnTo>
                    <a:pt x="260870" y="271945"/>
                  </a:lnTo>
                  <a:lnTo>
                    <a:pt x="271665" y="274116"/>
                  </a:lnTo>
                  <a:lnTo>
                    <a:pt x="282435" y="271907"/>
                  </a:lnTo>
                  <a:lnTo>
                    <a:pt x="288594" y="267754"/>
                  </a:lnTo>
                  <a:lnTo>
                    <a:pt x="413067" y="323392"/>
                  </a:lnTo>
                  <a:lnTo>
                    <a:pt x="482650" y="345897"/>
                  </a:lnTo>
                  <a:lnTo>
                    <a:pt x="457962" y="529018"/>
                  </a:lnTo>
                  <a:lnTo>
                    <a:pt x="458025" y="530123"/>
                  </a:lnTo>
                  <a:lnTo>
                    <a:pt x="420281" y="553593"/>
                  </a:lnTo>
                  <a:lnTo>
                    <a:pt x="362851" y="567309"/>
                  </a:lnTo>
                  <a:lnTo>
                    <a:pt x="301840" y="573697"/>
                  </a:lnTo>
                  <a:lnTo>
                    <a:pt x="271157" y="574370"/>
                  </a:lnTo>
                  <a:lnTo>
                    <a:pt x="193776" y="569671"/>
                  </a:lnTo>
                  <a:lnTo>
                    <a:pt x="134899" y="558215"/>
                  </a:lnTo>
                  <a:lnTo>
                    <a:pt x="97421" y="543928"/>
                  </a:lnTo>
                  <a:lnTo>
                    <a:pt x="84277" y="530771"/>
                  </a:lnTo>
                  <a:lnTo>
                    <a:pt x="84264" y="529018"/>
                  </a:lnTo>
                  <a:lnTo>
                    <a:pt x="31915" y="137312"/>
                  </a:lnTo>
                  <a:lnTo>
                    <a:pt x="43154" y="142443"/>
                  </a:lnTo>
                  <a:lnTo>
                    <a:pt x="50711" y="146888"/>
                  </a:lnTo>
                  <a:lnTo>
                    <a:pt x="59232" y="149745"/>
                  </a:lnTo>
                  <a:lnTo>
                    <a:pt x="66916" y="153238"/>
                  </a:lnTo>
                  <a:lnTo>
                    <a:pt x="84924" y="158356"/>
                  </a:lnTo>
                  <a:lnTo>
                    <a:pt x="96291" y="162153"/>
                  </a:lnTo>
                  <a:lnTo>
                    <a:pt x="103466" y="163614"/>
                  </a:lnTo>
                  <a:lnTo>
                    <a:pt x="111099" y="165773"/>
                  </a:lnTo>
                  <a:lnTo>
                    <a:pt x="137426" y="170497"/>
                  </a:lnTo>
                  <a:lnTo>
                    <a:pt x="150850" y="173215"/>
                  </a:lnTo>
                  <a:lnTo>
                    <a:pt x="155549" y="173748"/>
                  </a:lnTo>
                  <a:lnTo>
                    <a:pt x="161671" y="174840"/>
                  </a:lnTo>
                  <a:lnTo>
                    <a:pt x="198462" y="178574"/>
                  </a:lnTo>
                  <a:lnTo>
                    <a:pt x="210578" y="179933"/>
                  </a:lnTo>
                  <a:lnTo>
                    <a:pt x="212661" y="180022"/>
                  </a:lnTo>
                  <a:lnTo>
                    <a:pt x="215912" y="180340"/>
                  </a:lnTo>
                  <a:lnTo>
                    <a:pt x="271030" y="182194"/>
                  </a:lnTo>
                  <a:lnTo>
                    <a:pt x="271360" y="182194"/>
                  </a:lnTo>
                  <a:lnTo>
                    <a:pt x="271665" y="182194"/>
                  </a:lnTo>
                  <a:lnTo>
                    <a:pt x="277876" y="181965"/>
                  </a:lnTo>
                  <a:lnTo>
                    <a:pt x="326199" y="180340"/>
                  </a:lnTo>
                  <a:lnTo>
                    <a:pt x="328777" y="180086"/>
                  </a:lnTo>
                  <a:lnTo>
                    <a:pt x="332689" y="179933"/>
                  </a:lnTo>
                  <a:lnTo>
                    <a:pt x="354685" y="177469"/>
                  </a:lnTo>
                  <a:lnTo>
                    <a:pt x="380568" y="174840"/>
                  </a:lnTo>
                  <a:lnTo>
                    <a:pt x="385000" y="174053"/>
                  </a:lnTo>
                  <a:lnTo>
                    <a:pt x="392404" y="173215"/>
                  </a:lnTo>
                  <a:lnTo>
                    <a:pt x="412813" y="169087"/>
                  </a:lnTo>
                  <a:lnTo>
                    <a:pt x="431317" y="165773"/>
                  </a:lnTo>
                  <a:lnTo>
                    <a:pt x="436854" y="164211"/>
                  </a:lnTo>
                  <a:lnTo>
                    <a:pt x="446989" y="162153"/>
                  </a:lnTo>
                  <a:lnTo>
                    <a:pt x="462699" y="156908"/>
                  </a:lnTo>
                  <a:lnTo>
                    <a:pt x="463448" y="156692"/>
                  </a:lnTo>
                  <a:lnTo>
                    <a:pt x="475653" y="153238"/>
                  </a:lnTo>
                  <a:lnTo>
                    <a:pt x="481228" y="150710"/>
                  </a:lnTo>
                  <a:lnTo>
                    <a:pt x="492658" y="146888"/>
                  </a:lnTo>
                  <a:lnTo>
                    <a:pt x="502729" y="140970"/>
                  </a:lnTo>
                  <a:lnTo>
                    <a:pt x="510781" y="137312"/>
                  </a:lnTo>
                  <a:lnTo>
                    <a:pt x="510781" y="104394"/>
                  </a:lnTo>
                  <a:lnTo>
                    <a:pt x="501688" y="113817"/>
                  </a:lnTo>
                  <a:lnTo>
                    <a:pt x="467652" y="129489"/>
                  </a:lnTo>
                  <a:lnTo>
                    <a:pt x="416598" y="143230"/>
                  </a:lnTo>
                  <a:lnTo>
                    <a:pt x="350659" y="152984"/>
                  </a:lnTo>
                  <a:lnTo>
                    <a:pt x="330682" y="153924"/>
                  </a:lnTo>
                  <a:lnTo>
                    <a:pt x="271919" y="156692"/>
                  </a:lnTo>
                  <a:lnTo>
                    <a:pt x="192595" y="152920"/>
                  </a:lnTo>
                  <a:lnTo>
                    <a:pt x="126161" y="143002"/>
                  </a:lnTo>
                  <a:lnTo>
                    <a:pt x="105270" y="137312"/>
                  </a:lnTo>
                  <a:lnTo>
                    <a:pt x="74993" y="129070"/>
                  </a:lnTo>
                  <a:lnTo>
                    <a:pt x="41211" y="113245"/>
                  </a:lnTo>
                  <a:lnTo>
                    <a:pt x="26924" y="97663"/>
                  </a:lnTo>
                  <a:lnTo>
                    <a:pt x="26327" y="94640"/>
                  </a:lnTo>
                  <a:lnTo>
                    <a:pt x="38658" y="78143"/>
                  </a:lnTo>
                  <a:lnTo>
                    <a:pt x="72186" y="59766"/>
                  </a:lnTo>
                  <a:lnTo>
                    <a:pt x="124015" y="42799"/>
                  </a:lnTo>
                  <a:lnTo>
                    <a:pt x="191414" y="30340"/>
                  </a:lnTo>
                  <a:lnTo>
                    <a:pt x="271665" y="25501"/>
                  </a:lnTo>
                  <a:lnTo>
                    <a:pt x="351891" y="30340"/>
                  </a:lnTo>
                  <a:lnTo>
                    <a:pt x="419239" y="42799"/>
                  </a:lnTo>
                  <a:lnTo>
                    <a:pt x="470979" y="59766"/>
                  </a:lnTo>
                  <a:lnTo>
                    <a:pt x="504355" y="78143"/>
                  </a:lnTo>
                  <a:lnTo>
                    <a:pt x="516661" y="94856"/>
                  </a:lnTo>
                  <a:lnTo>
                    <a:pt x="516661" y="56540"/>
                  </a:lnTo>
                  <a:lnTo>
                    <a:pt x="476872" y="34328"/>
                  </a:lnTo>
                  <a:lnTo>
                    <a:pt x="432879" y="19900"/>
                  </a:lnTo>
                  <a:lnTo>
                    <a:pt x="382409" y="9105"/>
                  </a:lnTo>
                  <a:lnTo>
                    <a:pt x="328142" y="2349"/>
                  </a:lnTo>
                  <a:lnTo>
                    <a:pt x="272808" y="0"/>
                  </a:lnTo>
                  <a:lnTo>
                    <a:pt x="217424" y="2349"/>
                  </a:lnTo>
                  <a:lnTo>
                    <a:pt x="162991" y="9105"/>
                  </a:lnTo>
                  <a:lnTo>
                    <a:pt x="112293" y="19900"/>
                  </a:lnTo>
                  <a:lnTo>
                    <a:pt x="68072" y="34328"/>
                  </a:lnTo>
                  <a:lnTo>
                    <a:pt x="33070" y="52019"/>
                  </a:lnTo>
                  <a:lnTo>
                    <a:pt x="3771" y="90017"/>
                  </a:lnTo>
                  <a:lnTo>
                    <a:pt x="0" y="95605"/>
                  </a:lnTo>
                  <a:lnTo>
                    <a:pt x="1384" y="102641"/>
                  </a:lnTo>
                  <a:lnTo>
                    <a:pt x="59245" y="531152"/>
                  </a:lnTo>
                  <a:lnTo>
                    <a:pt x="74142" y="557276"/>
                  </a:lnTo>
                  <a:lnTo>
                    <a:pt x="111226" y="576541"/>
                  </a:lnTo>
                  <a:lnTo>
                    <a:pt x="162115" y="589546"/>
                  </a:lnTo>
                  <a:lnTo>
                    <a:pt x="218389" y="596912"/>
                  </a:lnTo>
                  <a:lnTo>
                    <a:pt x="271665" y="599236"/>
                  </a:lnTo>
                  <a:lnTo>
                    <a:pt x="303809" y="598525"/>
                  </a:lnTo>
                  <a:lnTo>
                    <a:pt x="367677" y="591896"/>
                  </a:lnTo>
                  <a:lnTo>
                    <a:pt x="409397" y="583514"/>
                  </a:lnTo>
                  <a:lnTo>
                    <a:pt x="438061" y="574370"/>
                  </a:lnTo>
                  <a:lnTo>
                    <a:pt x="439127" y="573989"/>
                  </a:lnTo>
                  <a:lnTo>
                    <a:pt x="472503" y="554532"/>
                  </a:lnTo>
                  <a:lnTo>
                    <a:pt x="508292" y="353987"/>
                  </a:lnTo>
                  <a:lnTo>
                    <a:pt x="550786" y="358584"/>
                  </a:lnTo>
                  <a:lnTo>
                    <a:pt x="571068" y="349592"/>
                  </a:lnTo>
                  <a:lnTo>
                    <a:pt x="577507" y="337121"/>
                  </a:lnTo>
                  <a:close/>
                </a:path>
              </a:pathLst>
            </a:custGeom>
            <a:solidFill>
              <a:srgbClr val="6CAD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5690616" y="1088618"/>
              <a:ext cx="525145" cy="608965"/>
            </a:xfrm>
            <a:custGeom>
              <a:avLst/>
              <a:gdLst/>
              <a:ahLst/>
              <a:cxnLst/>
              <a:rect l="l" t="t" r="r" b="b"/>
              <a:pathLst>
                <a:path w="525145" h="608964">
                  <a:moveTo>
                    <a:pt x="77787" y="519201"/>
                  </a:moveTo>
                  <a:lnTo>
                    <a:pt x="72237" y="512813"/>
                  </a:lnTo>
                  <a:lnTo>
                    <a:pt x="65747" y="507326"/>
                  </a:lnTo>
                  <a:lnTo>
                    <a:pt x="56489" y="507326"/>
                  </a:lnTo>
                  <a:lnTo>
                    <a:pt x="50012" y="512813"/>
                  </a:lnTo>
                  <a:lnTo>
                    <a:pt x="44450" y="519201"/>
                  </a:lnTo>
                  <a:lnTo>
                    <a:pt x="44450" y="528345"/>
                  </a:lnTo>
                  <a:lnTo>
                    <a:pt x="50012" y="534746"/>
                  </a:lnTo>
                  <a:lnTo>
                    <a:pt x="56489" y="540232"/>
                  </a:lnTo>
                  <a:lnTo>
                    <a:pt x="65747" y="540232"/>
                  </a:lnTo>
                  <a:lnTo>
                    <a:pt x="72237" y="534746"/>
                  </a:lnTo>
                  <a:lnTo>
                    <a:pt x="77787" y="528345"/>
                  </a:lnTo>
                  <a:lnTo>
                    <a:pt x="77787" y="519201"/>
                  </a:lnTo>
                  <a:close/>
                </a:path>
                <a:path w="525145" h="608964">
                  <a:moveTo>
                    <a:pt x="77787" y="348272"/>
                  </a:moveTo>
                  <a:lnTo>
                    <a:pt x="72237" y="341871"/>
                  </a:lnTo>
                  <a:lnTo>
                    <a:pt x="65747" y="336384"/>
                  </a:lnTo>
                  <a:lnTo>
                    <a:pt x="56489" y="336384"/>
                  </a:lnTo>
                  <a:lnTo>
                    <a:pt x="50012" y="341871"/>
                  </a:lnTo>
                  <a:lnTo>
                    <a:pt x="44450" y="348272"/>
                  </a:lnTo>
                  <a:lnTo>
                    <a:pt x="44450" y="357416"/>
                  </a:lnTo>
                  <a:lnTo>
                    <a:pt x="50012" y="363816"/>
                  </a:lnTo>
                  <a:lnTo>
                    <a:pt x="55308" y="367411"/>
                  </a:lnTo>
                  <a:lnTo>
                    <a:pt x="61125" y="368617"/>
                  </a:lnTo>
                  <a:lnTo>
                    <a:pt x="66941" y="367411"/>
                  </a:lnTo>
                  <a:lnTo>
                    <a:pt x="72237" y="363816"/>
                  </a:lnTo>
                  <a:lnTo>
                    <a:pt x="77787" y="357416"/>
                  </a:lnTo>
                  <a:lnTo>
                    <a:pt x="77787" y="348272"/>
                  </a:lnTo>
                  <a:close/>
                </a:path>
                <a:path w="525145" h="608964">
                  <a:moveTo>
                    <a:pt x="77787" y="177330"/>
                  </a:moveTo>
                  <a:lnTo>
                    <a:pt x="72237" y="171843"/>
                  </a:lnTo>
                  <a:lnTo>
                    <a:pt x="66941" y="168249"/>
                  </a:lnTo>
                  <a:lnTo>
                    <a:pt x="61125" y="167055"/>
                  </a:lnTo>
                  <a:lnTo>
                    <a:pt x="55308" y="168249"/>
                  </a:lnTo>
                  <a:lnTo>
                    <a:pt x="50012" y="171843"/>
                  </a:lnTo>
                  <a:lnTo>
                    <a:pt x="44450" y="177330"/>
                  </a:lnTo>
                  <a:lnTo>
                    <a:pt x="44450" y="187388"/>
                  </a:lnTo>
                  <a:lnTo>
                    <a:pt x="50012" y="192874"/>
                  </a:lnTo>
                  <a:lnTo>
                    <a:pt x="55308" y="196469"/>
                  </a:lnTo>
                  <a:lnTo>
                    <a:pt x="61125" y="197675"/>
                  </a:lnTo>
                  <a:lnTo>
                    <a:pt x="66941" y="196469"/>
                  </a:lnTo>
                  <a:lnTo>
                    <a:pt x="72237" y="192874"/>
                  </a:lnTo>
                  <a:lnTo>
                    <a:pt x="77787" y="187388"/>
                  </a:lnTo>
                  <a:lnTo>
                    <a:pt x="77787" y="177330"/>
                  </a:lnTo>
                  <a:close/>
                </a:path>
                <a:path w="525145" h="608964">
                  <a:moveTo>
                    <a:pt x="419557" y="352831"/>
                  </a:moveTo>
                  <a:lnTo>
                    <a:pt x="394550" y="352831"/>
                  </a:lnTo>
                  <a:lnTo>
                    <a:pt x="392658" y="360705"/>
                  </a:lnTo>
                  <a:lnTo>
                    <a:pt x="387718" y="367804"/>
                  </a:lnTo>
                  <a:lnTo>
                    <a:pt x="353796" y="389407"/>
                  </a:lnTo>
                  <a:lnTo>
                    <a:pt x="363054" y="412254"/>
                  </a:lnTo>
                  <a:lnTo>
                    <a:pt x="369290" y="409359"/>
                  </a:lnTo>
                  <a:lnTo>
                    <a:pt x="375437" y="406196"/>
                  </a:lnTo>
                  <a:lnTo>
                    <a:pt x="379869" y="403733"/>
                  </a:lnTo>
                  <a:lnTo>
                    <a:pt x="381254" y="404761"/>
                  </a:lnTo>
                  <a:lnTo>
                    <a:pt x="387832" y="410997"/>
                  </a:lnTo>
                  <a:lnTo>
                    <a:pt x="392671" y="418096"/>
                  </a:lnTo>
                  <a:lnTo>
                    <a:pt x="394550" y="425958"/>
                  </a:lnTo>
                  <a:lnTo>
                    <a:pt x="394550" y="465277"/>
                  </a:lnTo>
                  <a:lnTo>
                    <a:pt x="394550" y="523773"/>
                  </a:lnTo>
                  <a:lnTo>
                    <a:pt x="380580" y="545160"/>
                  </a:lnTo>
                  <a:lnTo>
                    <a:pt x="341871" y="564565"/>
                  </a:lnTo>
                  <a:lnTo>
                    <a:pt x="283184" y="578662"/>
                  </a:lnTo>
                  <a:lnTo>
                    <a:pt x="209308" y="584111"/>
                  </a:lnTo>
                  <a:lnTo>
                    <a:pt x="135826" y="578662"/>
                  </a:lnTo>
                  <a:lnTo>
                    <a:pt x="77101" y="564565"/>
                  </a:lnTo>
                  <a:lnTo>
                    <a:pt x="38163" y="545160"/>
                  </a:lnTo>
                  <a:lnTo>
                    <a:pt x="24079" y="523773"/>
                  </a:lnTo>
                  <a:lnTo>
                    <a:pt x="24079" y="465112"/>
                  </a:lnTo>
                  <a:lnTo>
                    <a:pt x="44335" y="479983"/>
                  </a:lnTo>
                  <a:lnTo>
                    <a:pt x="91617" y="497116"/>
                  </a:lnTo>
                  <a:lnTo>
                    <a:pt x="148424" y="507492"/>
                  </a:lnTo>
                  <a:lnTo>
                    <a:pt x="209308" y="510984"/>
                  </a:lnTo>
                  <a:lnTo>
                    <a:pt x="270294" y="507403"/>
                  </a:lnTo>
                  <a:lnTo>
                    <a:pt x="327329" y="496849"/>
                  </a:lnTo>
                  <a:lnTo>
                    <a:pt x="353872" y="487210"/>
                  </a:lnTo>
                  <a:lnTo>
                    <a:pt x="374891" y="479590"/>
                  </a:lnTo>
                  <a:lnTo>
                    <a:pt x="394550" y="465277"/>
                  </a:lnTo>
                  <a:lnTo>
                    <a:pt x="394550" y="425958"/>
                  </a:lnTo>
                  <a:lnTo>
                    <a:pt x="380580" y="447878"/>
                  </a:lnTo>
                  <a:lnTo>
                    <a:pt x="341871" y="467563"/>
                  </a:lnTo>
                  <a:lnTo>
                    <a:pt x="283184" y="481761"/>
                  </a:lnTo>
                  <a:lnTo>
                    <a:pt x="209308" y="487210"/>
                  </a:lnTo>
                  <a:lnTo>
                    <a:pt x="135826" y="481634"/>
                  </a:lnTo>
                  <a:lnTo>
                    <a:pt x="77101" y="467220"/>
                  </a:lnTo>
                  <a:lnTo>
                    <a:pt x="38163" y="447497"/>
                  </a:lnTo>
                  <a:lnTo>
                    <a:pt x="24079" y="425958"/>
                  </a:lnTo>
                  <a:lnTo>
                    <a:pt x="25971" y="418096"/>
                  </a:lnTo>
                  <a:lnTo>
                    <a:pt x="30899" y="410997"/>
                  </a:lnTo>
                  <a:lnTo>
                    <a:pt x="37744" y="404761"/>
                  </a:lnTo>
                  <a:lnTo>
                    <a:pt x="38950" y="403923"/>
                  </a:lnTo>
                  <a:lnTo>
                    <a:pt x="64871" y="416255"/>
                  </a:lnTo>
                  <a:lnTo>
                    <a:pt x="106857" y="428028"/>
                  </a:lnTo>
                  <a:lnTo>
                    <a:pt x="155613" y="435343"/>
                  </a:lnTo>
                  <a:lnTo>
                    <a:pt x="209308" y="437857"/>
                  </a:lnTo>
                  <a:lnTo>
                    <a:pt x="213944" y="437857"/>
                  </a:lnTo>
                  <a:lnTo>
                    <a:pt x="213944" y="414083"/>
                  </a:lnTo>
                  <a:lnTo>
                    <a:pt x="209308" y="414083"/>
                  </a:lnTo>
                  <a:lnTo>
                    <a:pt x="159854" y="411619"/>
                  </a:lnTo>
                  <a:lnTo>
                    <a:pt x="114490" y="404596"/>
                  </a:lnTo>
                  <a:lnTo>
                    <a:pt x="75552" y="393649"/>
                  </a:lnTo>
                  <a:lnTo>
                    <a:pt x="36182" y="372516"/>
                  </a:lnTo>
                  <a:lnTo>
                    <a:pt x="24079" y="352831"/>
                  </a:lnTo>
                  <a:lnTo>
                    <a:pt x="24079" y="294347"/>
                  </a:lnTo>
                  <a:lnTo>
                    <a:pt x="44335" y="309359"/>
                  </a:lnTo>
                  <a:lnTo>
                    <a:pt x="91617" y="326771"/>
                  </a:lnTo>
                  <a:lnTo>
                    <a:pt x="148424" y="337375"/>
                  </a:lnTo>
                  <a:lnTo>
                    <a:pt x="209308" y="340956"/>
                  </a:lnTo>
                  <a:lnTo>
                    <a:pt x="217779" y="340817"/>
                  </a:lnTo>
                  <a:lnTo>
                    <a:pt x="234708" y="340182"/>
                  </a:lnTo>
                  <a:lnTo>
                    <a:pt x="242658" y="340042"/>
                  </a:lnTo>
                  <a:lnTo>
                    <a:pt x="240868" y="316280"/>
                  </a:lnTo>
                  <a:lnTo>
                    <a:pt x="240804" y="315366"/>
                  </a:lnTo>
                  <a:lnTo>
                    <a:pt x="233146" y="315887"/>
                  </a:lnTo>
                  <a:lnTo>
                    <a:pt x="225399" y="316166"/>
                  </a:lnTo>
                  <a:lnTo>
                    <a:pt x="217487" y="316268"/>
                  </a:lnTo>
                  <a:lnTo>
                    <a:pt x="209308" y="316280"/>
                  </a:lnTo>
                  <a:lnTo>
                    <a:pt x="135826" y="310692"/>
                  </a:lnTo>
                  <a:lnTo>
                    <a:pt x="77101" y="296278"/>
                  </a:lnTo>
                  <a:lnTo>
                    <a:pt x="38163" y="276555"/>
                  </a:lnTo>
                  <a:lnTo>
                    <a:pt x="24079" y="255028"/>
                  </a:lnTo>
                  <a:lnTo>
                    <a:pt x="25971" y="247561"/>
                  </a:lnTo>
                  <a:lnTo>
                    <a:pt x="30899" y="240512"/>
                  </a:lnTo>
                  <a:lnTo>
                    <a:pt x="37744" y="234327"/>
                  </a:lnTo>
                  <a:lnTo>
                    <a:pt x="39344" y="233311"/>
                  </a:lnTo>
                  <a:lnTo>
                    <a:pt x="60439" y="243649"/>
                  </a:lnTo>
                  <a:lnTo>
                    <a:pt x="96431" y="254685"/>
                  </a:lnTo>
                  <a:lnTo>
                    <a:pt x="138150" y="262470"/>
                  </a:lnTo>
                  <a:lnTo>
                    <a:pt x="184315" y="266915"/>
                  </a:lnTo>
                  <a:lnTo>
                    <a:pt x="185229" y="242239"/>
                  </a:lnTo>
                  <a:lnTo>
                    <a:pt x="142798" y="238366"/>
                  </a:lnTo>
                  <a:lnTo>
                    <a:pt x="104190" y="231152"/>
                  </a:lnTo>
                  <a:lnTo>
                    <a:pt x="45377" y="208419"/>
                  </a:lnTo>
                  <a:lnTo>
                    <a:pt x="24079" y="181914"/>
                  </a:lnTo>
                  <a:lnTo>
                    <a:pt x="24079" y="123786"/>
                  </a:lnTo>
                  <a:lnTo>
                    <a:pt x="44335" y="138620"/>
                  </a:lnTo>
                  <a:lnTo>
                    <a:pt x="91617" y="155892"/>
                  </a:lnTo>
                  <a:lnTo>
                    <a:pt x="148424" y="166446"/>
                  </a:lnTo>
                  <a:lnTo>
                    <a:pt x="209308" y="170014"/>
                  </a:lnTo>
                  <a:lnTo>
                    <a:pt x="219506" y="170014"/>
                  </a:lnTo>
                  <a:lnTo>
                    <a:pt x="218579" y="145338"/>
                  </a:lnTo>
                  <a:lnTo>
                    <a:pt x="209308" y="145338"/>
                  </a:lnTo>
                  <a:lnTo>
                    <a:pt x="135826" y="139903"/>
                  </a:lnTo>
                  <a:lnTo>
                    <a:pt x="77101" y="125806"/>
                  </a:lnTo>
                  <a:lnTo>
                    <a:pt x="38163" y="106387"/>
                  </a:lnTo>
                  <a:lnTo>
                    <a:pt x="24079" y="85013"/>
                  </a:lnTo>
                  <a:lnTo>
                    <a:pt x="38163" y="63093"/>
                  </a:lnTo>
                  <a:lnTo>
                    <a:pt x="77101" y="43421"/>
                  </a:lnTo>
                  <a:lnTo>
                    <a:pt x="135826" y="29222"/>
                  </a:lnTo>
                  <a:lnTo>
                    <a:pt x="209308" y="23761"/>
                  </a:lnTo>
                  <a:lnTo>
                    <a:pt x="245389" y="24638"/>
                  </a:lnTo>
                  <a:lnTo>
                    <a:pt x="281203" y="28676"/>
                  </a:lnTo>
                  <a:lnTo>
                    <a:pt x="316496" y="35979"/>
                  </a:lnTo>
                  <a:lnTo>
                    <a:pt x="351015" y="46621"/>
                  </a:lnTo>
                  <a:lnTo>
                    <a:pt x="360286" y="23761"/>
                  </a:lnTo>
                  <a:lnTo>
                    <a:pt x="323672" y="12598"/>
                  </a:lnTo>
                  <a:lnTo>
                    <a:pt x="286181" y="5029"/>
                  </a:lnTo>
                  <a:lnTo>
                    <a:pt x="248005" y="876"/>
                  </a:lnTo>
                  <a:lnTo>
                    <a:pt x="209308" y="0"/>
                  </a:lnTo>
                  <a:lnTo>
                    <a:pt x="148424" y="3479"/>
                  </a:lnTo>
                  <a:lnTo>
                    <a:pt x="91617" y="13855"/>
                  </a:lnTo>
                  <a:lnTo>
                    <a:pt x="44335" y="31000"/>
                  </a:lnTo>
                  <a:lnTo>
                    <a:pt x="11976" y="54762"/>
                  </a:lnTo>
                  <a:lnTo>
                    <a:pt x="5067" y="72212"/>
                  </a:lnTo>
                  <a:lnTo>
                    <a:pt x="4622" y="72212"/>
                  </a:lnTo>
                  <a:lnTo>
                    <a:pt x="0" y="77698"/>
                  </a:lnTo>
                  <a:lnTo>
                    <a:pt x="0" y="85013"/>
                  </a:lnTo>
                  <a:lnTo>
                    <a:pt x="0" y="181914"/>
                  </a:lnTo>
                  <a:lnTo>
                    <a:pt x="0" y="189217"/>
                  </a:lnTo>
                  <a:lnTo>
                    <a:pt x="1041" y="190461"/>
                  </a:lnTo>
                  <a:lnTo>
                    <a:pt x="1270" y="192290"/>
                  </a:lnTo>
                  <a:lnTo>
                    <a:pt x="6019" y="203949"/>
                  </a:lnTo>
                  <a:lnTo>
                    <a:pt x="15621" y="216484"/>
                  </a:lnTo>
                  <a:lnTo>
                    <a:pt x="18440" y="218795"/>
                  </a:lnTo>
                  <a:lnTo>
                    <a:pt x="15227" y="221348"/>
                  </a:lnTo>
                  <a:lnTo>
                    <a:pt x="5664" y="233781"/>
                  </a:lnTo>
                  <a:lnTo>
                    <a:pt x="1143" y="245173"/>
                  </a:lnTo>
                  <a:lnTo>
                    <a:pt x="850" y="247624"/>
                  </a:lnTo>
                  <a:lnTo>
                    <a:pt x="0" y="248640"/>
                  </a:lnTo>
                  <a:lnTo>
                    <a:pt x="0" y="255028"/>
                  </a:lnTo>
                  <a:lnTo>
                    <a:pt x="0" y="352831"/>
                  </a:lnTo>
                  <a:lnTo>
                    <a:pt x="0" y="359232"/>
                  </a:lnTo>
                  <a:lnTo>
                    <a:pt x="952" y="360375"/>
                  </a:lnTo>
                  <a:lnTo>
                    <a:pt x="1270" y="362839"/>
                  </a:lnTo>
                  <a:lnTo>
                    <a:pt x="6019" y="374548"/>
                  </a:lnTo>
                  <a:lnTo>
                    <a:pt x="15621" y="387286"/>
                  </a:lnTo>
                  <a:lnTo>
                    <a:pt x="18313" y="389521"/>
                  </a:lnTo>
                  <a:lnTo>
                    <a:pt x="15227" y="391909"/>
                  </a:lnTo>
                  <a:lnTo>
                    <a:pt x="5664" y="404368"/>
                  </a:lnTo>
                  <a:lnTo>
                    <a:pt x="1143" y="415988"/>
                  </a:lnTo>
                  <a:lnTo>
                    <a:pt x="838" y="418566"/>
                  </a:lnTo>
                  <a:lnTo>
                    <a:pt x="0" y="419569"/>
                  </a:lnTo>
                  <a:lnTo>
                    <a:pt x="0" y="425958"/>
                  </a:lnTo>
                  <a:lnTo>
                    <a:pt x="0" y="523773"/>
                  </a:lnTo>
                  <a:lnTo>
                    <a:pt x="0" y="530174"/>
                  </a:lnTo>
                  <a:lnTo>
                    <a:pt x="4622" y="535660"/>
                  </a:lnTo>
                  <a:lnTo>
                    <a:pt x="4749" y="535660"/>
                  </a:lnTo>
                  <a:lnTo>
                    <a:pt x="11976" y="553681"/>
                  </a:lnTo>
                  <a:lnTo>
                    <a:pt x="44335" y="577392"/>
                  </a:lnTo>
                  <a:lnTo>
                    <a:pt x="91617" y="594664"/>
                  </a:lnTo>
                  <a:lnTo>
                    <a:pt x="148424" y="605205"/>
                  </a:lnTo>
                  <a:lnTo>
                    <a:pt x="209308" y="608787"/>
                  </a:lnTo>
                  <a:lnTo>
                    <a:pt x="270294" y="605205"/>
                  </a:lnTo>
                  <a:lnTo>
                    <a:pt x="327329" y="594664"/>
                  </a:lnTo>
                  <a:lnTo>
                    <a:pt x="374891" y="577392"/>
                  </a:lnTo>
                  <a:lnTo>
                    <a:pt x="407466" y="553681"/>
                  </a:lnTo>
                  <a:lnTo>
                    <a:pt x="415251" y="534428"/>
                  </a:lnTo>
                  <a:lnTo>
                    <a:pt x="419557" y="530174"/>
                  </a:lnTo>
                  <a:lnTo>
                    <a:pt x="419557" y="523773"/>
                  </a:lnTo>
                  <a:lnTo>
                    <a:pt x="419557" y="425958"/>
                  </a:lnTo>
                  <a:lnTo>
                    <a:pt x="419557" y="419569"/>
                  </a:lnTo>
                  <a:lnTo>
                    <a:pt x="418604" y="418642"/>
                  </a:lnTo>
                  <a:lnTo>
                    <a:pt x="418261" y="415988"/>
                  </a:lnTo>
                  <a:lnTo>
                    <a:pt x="413423" y="404368"/>
                  </a:lnTo>
                  <a:lnTo>
                    <a:pt x="403529" y="391909"/>
                  </a:lnTo>
                  <a:lnTo>
                    <a:pt x="400342" y="389470"/>
                  </a:lnTo>
                  <a:lnTo>
                    <a:pt x="401180" y="388835"/>
                  </a:lnTo>
                  <a:lnTo>
                    <a:pt x="411327" y="377520"/>
                  </a:lnTo>
                  <a:lnTo>
                    <a:pt x="417487" y="365518"/>
                  </a:lnTo>
                  <a:lnTo>
                    <a:pt x="419557" y="352831"/>
                  </a:lnTo>
                  <a:close/>
                </a:path>
                <a:path w="525145" h="608964">
                  <a:moveTo>
                    <a:pt x="525132" y="181914"/>
                  </a:moveTo>
                  <a:lnTo>
                    <a:pt x="521436" y="172758"/>
                  </a:lnTo>
                  <a:lnTo>
                    <a:pt x="516801" y="170014"/>
                  </a:lnTo>
                  <a:lnTo>
                    <a:pt x="483463" y="170014"/>
                  </a:lnTo>
                  <a:lnTo>
                    <a:pt x="483463" y="194703"/>
                  </a:lnTo>
                  <a:lnTo>
                    <a:pt x="267652" y="416826"/>
                  </a:lnTo>
                  <a:lnTo>
                    <a:pt x="326936" y="222123"/>
                  </a:lnTo>
                  <a:lnTo>
                    <a:pt x="327863" y="218465"/>
                  </a:lnTo>
                  <a:lnTo>
                    <a:pt x="326936" y="214820"/>
                  </a:lnTo>
                  <a:lnTo>
                    <a:pt x="325081" y="211150"/>
                  </a:lnTo>
                  <a:lnTo>
                    <a:pt x="322300" y="208419"/>
                  </a:lnTo>
                  <a:lnTo>
                    <a:pt x="318592" y="206590"/>
                  </a:lnTo>
                  <a:lnTo>
                    <a:pt x="248208" y="206590"/>
                  </a:lnTo>
                  <a:lnTo>
                    <a:pt x="309346" y="85013"/>
                  </a:lnTo>
                  <a:lnTo>
                    <a:pt x="445477" y="85013"/>
                  </a:lnTo>
                  <a:lnTo>
                    <a:pt x="413080" y="178244"/>
                  </a:lnTo>
                  <a:lnTo>
                    <a:pt x="412153" y="181914"/>
                  </a:lnTo>
                  <a:lnTo>
                    <a:pt x="413080" y="186474"/>
                  </a:lnTo>
                  <a:lnTo>
                    <a:pt x="414921" y="189217"/>
                  </a:lnTo>
                  <a:lnTo>
                    <a:pt x="417703" y="192874"/>
                  </a:lnTo>
                  <a:lnTo>
                    <a:pt x="421398" y="194703"/>
                  </a:lnTo>
                  <a:lnTo>
                    <a:pt x="483463" y="194703"/>
                  </a:lnTo>
                  <a:lnTo>
                    <a:pt x="483463" y="170014"/>
                  </a:lnTo>
                  <a:lnTo>
                    <a:pt x="442709" y="170014"/>
                  </a:lnTo>
                  <a:lnTo>
                    <a:pt x="471970" y="85013"/>
                  </a:lnTo>
                  <a:lnTo>
                    <a:pt x="475119" y="75869"/>
                  </a:lnTo>
                  <a:lnTo>
                    <a:pt x="476973" y="72212"/>
                  </a:lnTo>
                  <a:lnTo>
                    <a:pt x="476046" y="67640"/>
                  </a:lnTo>
                  <a:lnTo>
                    <a:pt x="473265" y="64897"/>
                  </a:lnTo>
                  <a:lnTo>
                    <a:pt x="471424" y="61239"/>
                  </a:lnTo>
                  <a:lnTo>
                    <a:pt x="466788" y="59423"/>
                  </a:lnTo>
                  <a:lnTo>
                    <a:pt x="463080" y="60337"/>
                  </a:lnTo>
                  <a:lnTo>
                    <a:pt x="298221" y="60337"/>
                  </a:lnTo>
                  <a:lnTo>
                    <a:pt x="293598" y="62153"/>
                  </a:lnTo>
                  <a:lnTo>
                    <a:pt x="291744" y="66725"/>
                  </a:lnTo>
                  <a:lnTo>
                    <a:pt x="217639" y="212979"/>
                  </a:lnTo>
                  <a:lnTo>
                    <a:pt x="214858" y="216636"/>
                  </a:lnTo>
                  <a:lnTo>
                    <a:pt x="214858" y="221208"/>
                  </a:lnTo>
                  <a:lnTo>
                    <a:pt x="217639" y="224866"/>
                  </a:lnTo>
                  <a:lnTo>
                    <a:pt x="219506" y="228523"/>
                  </a:lnTo>
                  <a:lnTo>
                    <a:pt x="224129" y="231267"/>
                  </a:lnTo>
                  <a:lnTo>
                    <a:pt x="298221" y="231267"/>
                  </a:lnTo>
                  <a:lnTo>
                    <a:pt x="228752" y="458876"/>
                  </a:lnTo>
                  <a:lnTo>
                    <a:pt x="226910" y="464362"/>
                  </a:lnTo>
                  <a:lnTo>
                    <a:pt x="228752" y="469849"/>
                  </a:lnTo>
                  <a:lnTo>
                    <a:pt x="234315" y="473494"/>
                  </a:lnTo>
                  <a:lnTo>
                    <a:pt x="236169" y="474408"/>
                  </a:lnTo>
                  <a:lnTo>
                    <a:pt x="243573" y="474408"/>
                  </a:lnTo>
                  <a:lnTo>
                    <a:pt x="247281" y="473494"/>
                  </a:lnTo>
                  <a:lnTo>
                    <a:pt x="249135" y="470763"/>
                  </a:lnTo>
                  <a:lnTo>
                    <a:pt x="301294" y="416826"/>
                  </a:lnTo>
                  <a:lnTo>
                    <a:pt x="520509" y="190131"/>
                  </a:lnTo>
                  <a:lnTo>
                    <a:pt x="524205" y="187388"/>
                  </a:lnTo>
                  <a:lnTo>
                    <a:pt x="525132" y="181914"/>
                  </a:lnTo>
                  <a:close/>
                </a:path>
              </a:pathLst>
            </a:custGeom>
            <a:solidFill>
              <a:srgbClr val="527E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527508" y="1091958"/>
              <a:ext cx="615950" cy="609600"/>
            </a:xfrm>
            <a:custGeom>
              <a:avLst/>
              <a:gdLst/>
              <a:ahLst/>
              <a:cxnLst/>
              <a:rect l="l" t="t" r="r" b="b"/>
              <a:pathLst>
                <a:path w="615950" h="609600">
                  <a:moveTo>
                    <a:pt x="293204" y="349377"/>
                  </a:moveTo>
                  <a:lnTo>
                    <a:pt x="292214" y="345452"/>
                  </a:lnTo>
                  <a:lnTo>
                    <a:pt x="265658" y="291668"/>
                  </a:lnTo>
                  <a:lnTo>
                    <a:pt x="265658" y="351332"/>
                  </a:lnTo>
                  <a:lnTo>
                    <a:pt x="213499" y="460946"/>
                  </a:lnTo>
                  <a:lnTo>
                    <a:pt x="135775" y="460946"/>
                  </a:lnTo>
                  <a:lnTo>
                    <a:pt x="226288" y="272059"/>
                  </a:lnTo>
                  <a:lnTo>
                    <a:pt x="265658" y="351332"/>
                  </a:lnTo>
                  <a:lnTo>
                    <a:pt x="265658" y="291668"/>
                  </a:lnTo>
                  <a:lnTo>
                    <a:pt x="255981" y="272059"/>
                  </a:lnTo>
                  <a:lnTo>
                    <a:pt x="238099" y="235851"/>
                  </a:lnTo>
                  <a:lnTo>
                    <a:pt x="236131" y="231927"/>
                  </a:lnTo>
                  <a:lnTo>
                    <a:pt x="231216" y="229006"/>
                  </a:lnTo>
                  <a:lnTo>
                    <a:pt x="221373" y="229006"/>
                  </a:lnTo>
                  <a:lnTo>
                    <a:pt x="217449" y="231927"/>
                  </a:lnTo>
                  <a:lnTo>
                    <a:pt x="214503" y="235851"/>
                  </a:lnTo>
                  <a:lnTo>
                    <a:pt x="103314" y="467791"/>
                  </a:lnTo>
                  <a:lnTo>
                    <a:pt x="101346" y="471703"/>
                  </a:lnTo>
                  <a:lnTo>
                    <a:pt x="101346" y="476592"/>
                  </a:lnTo>
                  <a:lnTo>
                    <a:pt x="104292" y="480517"/>
                  </a:lnTo>
                  <a:lnTo>
                    <a:pt x="106260" y="484428"/>
                  </a:lnTo>
                  <a:lnTo>
                    <a:pt x="111175" y="486384"/>
                  </a:lnTo>
                  <a:lnTo>
                    <a:pt x="227279" y="486384"/>
                  </a:lnTo>
                  <a:lnTo>
                    <a:pt x="292214" y="357212"/>
                  </a:lnTo>
                  <a:lnTo>
                    <a:pt x="293204" y="353288"/>
                  </a:lnTo>
                  <a:lnTo>
                    <a:pt x="293204" y="349377"/>
                  </a:lnTo>
                  <a:close/>
                </a:path>
                <a:path w="615950" h="609600">
                  <a:moveTo>
                    <a:pt x="505739" y="380695"/>
                  </a:moveTo>
                  <a:lnTo>
                    <a:pt x="499821" y="374815"/>
                  </a:lnTo>
                  <a:lnTo>
                    <a:pt x="479171" y="374815"/>
                  </a:lnTo>
                  <a:lnTo>
                    <a:pt x="479171" y="401243"/>
                  </a:lnTo>
                  <a:lnTo>
                    <a:pt x="479171" y="460946"/>
                  </a:lnTo>
                  <a:lnTo>
                    <a:pt x="400456" y="460946"/>
                  </a:lnTo>
                  <a:lnTo>
                    <a:pt x="261721" y="162458"/>
                  </a:lnTo>
                  <a:lnTo>
                    <a:pt x="259753" y="157556"/>
                  </a:lnTo>
                  <a:lnTo>
                    <a:pt x="254825" y="154622"/>
                  </a:lnTo>
                  <a:lnTo>
                    <a:pt x="197764" y="154622"/>
                  </a:lnTo>
                  <a:lnTo>
                    <a:pt x="197764" y="94932"/>
                  </a:lnTo>
                  <a:lnTo>
                    <a:pt x="301078" y="94932"/>
                  </a:lnTo>
                  <a:lnTo>
                    <a:pt x="440791" y="393407"/>
                  </a:lnTo>
                  <a:lnTo>
                    <a:pt x="442760" y="398310"/>
                  </a:lnTo>
                  <a:lnTo>
                    <a:pt x="446697" y="401243"/>
                  </a:lnTo>
                  <a:lnTo>
                    <a:pt x="479171" y="401243"/>
                  </a:lnTo>
                  <a:lnTo>
                    <a:pt x="479171" y="374815"/>
                  </a:lnTo>
                  <a:lnTo>
                    <a:pt x="460463" y="374815"/>
                  </a:lnTo>
                  <a:lnTo>
                    <a:pt x="329031" y="94932"/>
                  </a:lnTo>
                  <a:lnTo>
                    <a:pt x="320751" y="77304"/>
                  </a:lnTo>
                  <a:lnTo>
                    <a:pt x="318782" y="72415"/>
                  </a:lnTo>
                  <a:lnTo>
                    <a:pt x="314858" y="69481"/>
                  </a:lnTo>
                  <a:lnTo>
                    <a:pt x="178092" y="69481"/>
                  </a:lnTo>
                  <a:lnTo>
                    <a:pt x="172186" y="75349"/>
                  </a:lnTo>
                  <a:lnTo>
                    <a:pt x="172186" y="175171"/>
                  </a:lnTo>
                  <a:lnTo>
                    <a:pt x="178092" y="181051"/>
                  </a:lnTo>
                  <a:lnTo>
                    <a:pt x="241046" y="181051"/>
                  </a:lnTo>
                  <a:lnTo>
                    <a:pt x="380784" y="479539"/>
                  </a:lnTo>
                  <a:lnTo>
                    <a:pt x="382739" y="484428"/>
                  </a:lnTo>
                  <a:lnTo>
                    <a:pt x="387654" y="486384"/>
                  </a:lnTo>
                  <a:lnTo>
                    <a:pt x="499821" y="486384"/>
                  </a:lnTo>
                  <a:lnTo>
                    <a:pt x="505739" y="480517"/>
                  </a:lnTo>
                  <a:lnTo>
                    <a:pt x="505739" y="460946"/>
                  </a:lnTo>
                  <a:lnTo>
                    <a:pt x="505739" y="380695"/>
                  </a:lnTo>
                  <a:close/>
                </a:path>
                <a:path w="615950" h="609600">
                  <a:moveTo>
                    <a:pt x="615937" y="302399"/>
                  </a:moveTo>
                  <a:lnTo>
                    <a:pt x="611911" y="252704"/>
                  </a:lnTo>
                  <a:lnTo>
                    <a:pt x="600252" y="205625"/>
                  </a:lnTo>
                  <a:lnTo>
                    <a:pt x="590346" y="182372"/>
                  </a:lnTo>
                  <a:lnTo>
                    <a:pt x="590346" y="302399"/>
                  </a:lnTo>
                  <a:lnTo>
                    <a:pt x="586638" y="347840"/>
                  </a:lnTo>
                  <a:lnTo>
                    <a:pt x="575906" y="391007"/>
                  </a:lnTo>
                  <a:lnTo>
                    <a:pt x="558736" y="431253"/>
                  </a:lnTo>
                  <a:lnTo>
                    <a:pt x="535724" y="468071"/>
                  </a:lnTo>
                  <a:lnTo>
                    <a:pt x="507453" y="500824"/>
                  </a:lnTo>
                  <a:lnTo>
                    <a:pt x="474522" y="528942"/>
                  </a:lnTo>
                  <a:lnTo>
                    <a:pt x="437515" y="551827"/>
                  </a:lnTo>
                  <a:lnTo>
                    <a:pt x="397027" y="568909"/>
                  </a:lnTo>
                  <a:lnTo>
                    <a:pt x="353644" y="579577"/>
                  </a:lnTo>
                  <a:lnTo>
                    <a:pt x="307962" y="583272"/>
                  </a:lnTo>
                  <a:lnTo>
                    <a:pt x="262280" y="579577"/>
                  </a:lnTo>
                  <a:lnTo>
                    <a:pt x="218897" y="568909"/>
                  </a:lnTo>
                  <a:lnTo>
                    <a:pt x="178409" y="551827"/>
                  </a:lnTo>
                  <a:lnTo>
                    <a:pt x="141401" y="528942"/>
                  </a:lnTo>
                  <a:lnTo>
                    <a:pt x="108470" y="500824"/>
                  </a:lnTo>
                  <a:lnTo>
                    <a:pt x="80213" y="468071"/>
                  </a:lnTo>
                  <a:lnTo>
                    <a:pt x="57188" y="431253"/>
                  </a:lnTo>
                  <a:lnTo>
                    <a:pt x="40005" y="390918"/>
                  </a:lnTo>
                  <a:lnTo>
                    <a:pt x="29286" y="347840"/>
                  </a:lnTo>
                  <a:lnTo>
                    <a:pt x="25577" y="302399"/>
                  </a:lnTo>
                  <a:lnTo>
                    <a:pt x="29286" y="256984"/>
                  </a:lnTo>
                  <a:lnTo>
                    <a:pt x="40030" y="213918"/>
                  </a:lnTo>
                  <a:lnTo>
                    <a:pt x="57188" y="173748"/>
                  </a:lnTo>
                  <a:lnTo>
                    <a:pt x="80213" y="137083"/>
                  </a:lnTo>
                  <a:lnTo>
                    <a:pt x="108470" y="104470"/>
                  </a:lnTo>
                  <a:lnTo>
                    <a:pt x="141401" y="76504"/>
                  </a:lnTo>
                  <a:lnTo>
                    <a:pt x="178409" y="53746"/>
                  </a:lnTo>
                  <a:lnTo>
                    <a:pt x="218897" y="36779"/>
                  </a:lnTo>
                  <a:lnTo>
                    <a:pt x="262280" y="26174"/>
                  </a:lnTo>
                  <a:lnTo>
                    <a:pt x="307962" y="22517"/>
                  </a:lnTo>
                  <a:lnTo>
                    <a:pt x="353618" y="26174"/>
                  </a:lnTo>
                  <a:lnTo>
                    <a:pt x="396938" y="36779"/>
                  </a:lnTo>
                  <a:lnTo>
                    <a:pt x="437337" y="53746"/>
                  </a:lnTo>
                  <a:lnTo>
                    <a:pt x="474243" y="76504"/>
                  </a:lnTo>
                  <a:lnTo>
                    <a:pt x="507085" y="104470"/>
                  </a:lnTo>
                  <a:lnTo>
                    <a:pt x="535305" y="137083"/>
                  </a:lnTo>
                  <a:lnTo>
                    <a:pt x="558304" y="173748"/>
                  </a:lnTo>
                  <a:lnTo>
                    <a:pt x="575525" y="213918"/>
                  </a:lnTo>
                  <a:lnTo>
                    <a:pt x="586397" y="256984"/>
                  </a:lnTo>
                  <a:lnTo>
                    <a:pt x="590346" y="302399"/>
                  </a:lnTo>
                  <a:lnTo>
                    <a:pt x="590346" y="182372"/>
                  </a:lnTo>
                  <a:lnTo>
                    <a:pt x="556552" y="121780"/>
                  </a:lnTo>
                  <a:lnTo>
                    <a:pt x="525780" y="86245"/>
                  </a:lnTo>
                  <a:lnTo>
                    <a:pt x="489902" y="55778"/>
                  </a:lnTo>
                  <a:lnTo>
                    <a:pt x="449554" y="31026"/>
                  </a:lnTo>
                  <a:lnTo>
                    <a:pt x="429171" y="22517"/>
                  </a:lnTo>
                  <a:lnTo>
                    <a:pt x="405358" y="12573"/>
                  </a:lnTo>
                  <a:lnTo>
                    <a:pt x="357949" y="1041"/>
                  </a:lnTo>
                  <a:lnTo>
                    <a:pt x="344792" y="0"/>
                  </a:lnTo>
                  <a:lnTo>
                    <a:pt x="271132" y="0"/>
                  </a:lnTo>
                  <a:lnTo>
                    <a:pt x="210566" y="12573"/>
                  </a:lnTo>
                  <a:lnTo>
                    <a:pt x="166382" y="31026"/>
                  </a:lnTo>
                  <a:lnTo>
                    <a:pt x="126022" y="55778"/>
                  </a:lnTo>
                  <a:lnTo>
                    <a:pt x="90144" y="86245"/>
                  </a:lnTo>
                  <a:lnTo>
                    <a:pt x="59385" y="121780"/>
                  </a:lnTo>
                  <a:lnTo>
                    <a:pt x="34353" y="161785"/>
                  </a:lnTo>
                  <a:lnTo>
                    <a:pt x="15684" y="205625"/>
                  </a:lnTo>
                  <a:lnTo>
                    <a:pt x="4025" y="252704"/>
                  </a:lnTo>
                  <a:lnTo>
                    <a:pt x="0" y="302399"/>
                  </a:lnTo>
                  <a:lnTo>
                    <a:pt x="3340" y="347700"/>
                  </a:lnTo>
                  <a:lnTo>
                    <a:pt x="13030" y="391007"/>
                  </a:lnTo>
                  <a:lnTo>
                    <a:pt x="28600" y="431774"/>
                  </a:lnTo>
                  <a:lnTo>
                    <a:pt x="49580" y="469544"/>
                  </a:lnTo>
                  <a:lnTo>
                    <a:pt x="75488" y="503847"/>
                  </a:lnTo>
                  <a:lnTo>
                    <a:pt x="105867" y="534187"/>
                  </a:lnTo>
                  <a:lnTo>
                    <a:pt x="140220" y="560082"/>
                  </a:lnTo>
                  <a:lnTo>
                    <a:pt x="178079" y="581063"/>
                  </a:lnTo>
                  <a:lnTo>
                    <a:pt x="218973" y="596658"/>
                  </a:lnTo>
                  <a:lnTo>
                    <a:pt x="262420" y="606348"/>
                  </a:lnTo>
                  <a:lnTo>
                    <a:pt x="306565" y="609600"/>
                  </a:lnTo>
                  <a:lnTo>
                    <a:pt x="309270" y="609600"/>
                  </a:lnTo>
                  <a:lnTo>
                    <a:pt x="353504" y="606132"/>
                  </a:lnTo>
                  <a:lnTo>
                    <a:pt x="396951" y="596290"/>
                  </a:lnTo>
                  <a:lnTo>
                    <a:pt x="437857" y="580644"/>
                  </a:lnTo>
                  <a:lnTo>
                    <a:pt x="475716" y="559650"/>
                  </a:lnTo>
                  <a:lnTo>
                    <a:pt x="510070" y="533781"/>
                  </a:lnTo>
                  <a:lnTo>
                    <a:pt x="540435" y="503516"/>
                  </a:lnTo>
                  <a:lnTo>
                    <a:pt x="566356" y="469303"/>
                  </a:lnTo>
                  <a:lnTo>
                    <a:pt x="587336" y="431609"/>
                  </a:lnTo>
                  <a:lnTo>
                    <a:pt x="602907" y="390918"/>
                  </a:lnTo>
                  <a:lnTo>
                    <a:pt x="612597" y="347700"/>
                  </a:lnTo>
                  <a:lnTo>
                    <a:pt x="615937" y="302399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713802" y="1173581"/>
              <a:ext cx="725170" cy="439420"/>
            </a:xfrm>
            <a:custGeom>
              <a:avLst/>
              <a:gdLst/>
              <a:ahLst/>
              <a:cxnLst/>
              <a:rect l="l" t="t" r="r" b="b"/>
              <a:pathLst>
                <a:path w="725170" h="439419">
                  <a:moveTo>
                    <a:pt x="285559" y="64046"/>
                  </a:moveTo>
                  <a:lnTo>
                    <a:pt x="254342" y="64046"/>
                  </a:lnTo>
                  <a:lnTo>
                    <a:pt x="254342" y="374992"/>
                  </a:lnTo>
                  <a:lnTo>
                    <a:pt x="285559" y="374992"/>
                  </a:lnTo>
                  <a:lnTo>
                    <a:pt x="285559" y="64046"/>
                  </a:lnTo>
                  <a:close/>
                </a:path>
                <a:path w="725170" h="439419">
                  <a:moveTo>
                    <a:pt x="378053" y="64046"/>
                  </a:moveTo>
                  <a:lnTo>
                    <a:pt x="346837" y="64046"/>
                  </a:lnTo>
                  <a:lnTo>
                    <a:pt x="346837" y="374992"/>
                  </a:lnTo>
                  <a:lnTo>
                    <a:pt x="378053" y="374992"/>
                  </a:lnTo>
                  <a:lnTo>
                    <a:pt x="378053" y="64046"/>
                  </a:lnTo>
                  <a:close/>
                </a:path>
                <a:path w="725170" h="439419">
                  <a:moveTo>
                    <a:pt x="470535" y="64046"/>
                  </a:moveTo>
                  <a:lnTo>
                    <a:pt x="439318" y="64046"/>
                  </a:lnTo>
                  <a:lnTo>
                    <a:pt x="439318" y="374992"/>
                  </a:lnTo>
                  <a:lnTo>
                    <a:pt x="470535" y="374992"/>
                  </a:lnTo>
                  <a:lnTo>
                    <a:pt x="470535" y="64046"/>
                  </a:lnTo>
                  <a:close/>
                </a:path>
                <a:path w="725170" h="439419">
                  <a:moveTo>
                    <a:pt x="724890" y="6985"/>
                  </a:moveTo>
                  <a:lnTo>
                    <a:pt x="717956" y="0"/>
                  </a:lnTo>
                  <a:lnTo>
                    <a:pt x="693674" y="0"/>
                  </a:lnTo>
                  <a:lnTo>
                    <a:pt x="693674" y="31445"/>
                  </a:lnTo>
                  <a:lnTo>
                    <a:pt x="693674" y="407606"/>
                  </a:lnTo>
                  <a:lnTo>
                    <a:pt x="31216" y="407606"/>
                  </a:lnTo>
                  <a:lnTo>
                    <a:pt x="31216" y="31445"/>
                  </a:lnTo>
                  <a:lnTo>
                    <a:pt x="693674" y="31445"/>
                  </a:lnTo>
                  <a:lnTo>
                    <a:pt x="693674" y="0"/>
                  </a:lnTo>
                  <a:lnTo>
                    <a:pt x="6934" y="0"/>
                  </a:lnTo>
                  <a:lnTo>
                    <a:pt x="0" y="6985"/>
                  </a:lnTo>
                  <a:lnTo>
                    <a:pt x="0" y="432054"/>
                  </a:lnTo>
                  <a:lnTo>
                    <a:pt x="6934" y="439051"/>
                  </a:lnTo>
                  <a:lnTo>
                    <a:pt x="717956" y="439051"/>
                  </a:lnTo>
                  <a:lnTo>
                    <a:pt x="724890" y="432054"/>
                  </a:lnTo>
                  <a:lnTo>
                    <a:pt x="724890" y="407606"/>
                  </a:lnTo>
                  <a:lnTo>
                    <a:pt x="724890" y="31445"/>
                  </a:lnTo>
                  <a:lnTo>
                    <a:pt x="724890" y="6985"/>
                  </a:lnTo>
                  <a:close/>
                </a:path>
              </a:pathLst>
            </a:custGeom>
            <a:solidFill>
              <a:srgbClr val="FF4F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7829417" y="1315652"/>
              <a:ext cx="102898" cy="15372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8220198" y="1315652"/>
              <a:ext cx="102890" cy="15372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8664130" y="1087360"/>
              <a:ext cx="693420" cy="608965"/>
            </a:xfrm>
            <a:custGeom>
              <a:avLst/>
              <a:gdLst/>
              <a:ahLst/>
              <a:cxnLst/>
              <a:rect l="l" t="t" r="r" b="b"/>
              <a:pathLst>
                <a:path w="693420" h="608964">
                  <a:moveTo>
                    <a:pt x="398437" y="211620"/>
                  </a:moveTo>
                  <a:lnTo>
                    <a:pt x="388721" y="198399"/>
                  </a:lnTo>
                  <a:lnTo>
                    <a:pt x="382511" y="189953"/>
                  </a:lnTo>
                  <a:lnTo>
                    <a:pt x="370763" y="186321"/>
                  </a:lnTo>
                  <a:lnTo>
                    <a:pt x="370763" y="211620"/>
                  </a:lnTo>
                  <a:lnTo>
                    <a:pt x="359752" y="216027"/>
                  </a:lnTo>
                  <a:lnTo>
                    <a:pt x="356374" y="216839"/>
                  </a:lnTo>
                  <a:lnTo>
                    <a:pt x="356374" y="243586"/>
                  </a:lnTo>
                  <a:lnTo>
                    <a:pt x="295503" y="364832"/>
                  </a:lnTo>
                  <a:lnTo>
                    <a:pt x="295503" y="422148"/>
                  </a:lnTo>
                  <a:lnTo>
                    <a:pt x="289966" y="425450"/>
                  </a:lnTo>
                  <a:lnTo>
                    <a:pt x="283337" y="429856"/>
                  </a:lnTo>
                  <a:lnTo>
                    <a:pt x="276694" y="433171"/>
                  </a:lnTo>
                  <a:lnTo>
                    <a:pt x="268947" y="436473"/>
                  </a:lnTo>
                  <a:lnTo>
                    <a:pt x="268947" y="369227"/>
                  </a:lnTo>
                  <a:lnTo>
                    <a:pt x="267843" y="367030"/>
                  </a:lnTo>
                  <a:lnTo>
                    <a:pt x="213601" y="242481"/>
                  </a:lnTo>
                  <a:lnTo>
                    <a:pt x="231698" y="246024"/>
                  </a:lnTo>
                  <a:lnTo>
                    <a:pt x="249580" y="248412"/>
                  </a:lnTo>
                  <a:lnTo>
                    <a:pt x="267462" y="249770"/>
                  </a:lnTo>
                  <a:lnTo>
                    <a:pt x="285546" y="250202"/>
                  </a:lnTo>
                  <a:lnTo>
                    <a:pt x="303618" y="249796"/>
                  </a:lnTo>
                  <a:lnTo>
                    <a:pt x="321373" y="248551"/>
                  </a:lnTo>
                  <a:lnTo>
                    <a:pt x="338924" y="246481"/>
                  </a:lnTo>
                  <a:lnTo>
                    <a:pt x="356374" y="243586"/>
                  </a:lnTo>
                  <a:lnTo>
                    <a:pt x="356374" y="216839"/>
                  </a:lnTo>
                  <a:lnTo>
                    <a:pt x="341858" y="220306"/>
                  </a:lnTo>
                  <a:lnTo>
                    <a:pt x="317080" y="223558"/>
                  </a:lnTo>
                  <a:lnTo>
                    <a:pt x="285546" y="224840"/>
                  </a:lnTo>
                  <a:lnTo>
                    <a:pt x="254660" y="223558"/>
                  </a:lnTo>
                  <a:lnTo>
                    <a:pt x="230212" y="220306"/>
                  </a:lnTo>
                  <a:lnTo>
                    <a:pt x="212394" y="216014"/>
                  </a:lnTo>
                  <a:lnTo>
                    <a:pt x="201422" y="211620"/>
                  </a:lnTo>
                  <a:lnTo>
                    <a:pt x="212547" y="207238"/>
                  </a:lnTo>
                  <a:lnTo>
                    <a:pt x="230619" y="202946"/>
                  </a:lnTo>
                  <a:lnTo>
                    <a:pt x="255130" y="199694"/>
                  </a:lnTo>
                  <a:lnTo>
                    <a:pt x="285546" y="198399"/>
                  </a:lnTo>
                  <a:lnTo>
                    <a:pt x="316611" y="199694"/>
                  </a:lnTo>
                  <a:lnTo>
                    <a:pt x="341439" y="202946"/>
                  </a:lnTo>
                  <a:lnTo>
                    <a:pt x="359625" y="207238"/>
                  </a:lnTo>
                  <a:lnTo>
                    <a:pt x="370763" y="211620"/>
                  </a:lnTo>
                  <a:lnTo>
                    <a:pt x="370763" y="186321"/>
                  </a:lnTo>
                  <a:lnTo>
                    <a:pt x="346557" y="178828"/>
                  </a:lnTo>
                  <a:lnTo>
                    <a:pt x="308317" y="174726"/>
                  </a:lnTo>
                  <a:lnTo>
                    <a:pt x="285546" y="174142"/>
                  </a:lnTo>
                  <a:lnTo>
                    <a:pt x="263410" y="174726"/>
                  </a:lnTo>
                  <a:lnTo>
                    <a:pt x="225513" y="178828"/>
                  </a:lnTo>
                  <a:lnTo>
                    <a:pt x="189674" y="189953"/>
                  </a:lnTo>
                  <a:lnTo>
                    <a:pt x="173774" y="211620"/>
                  </a:lnTo>
                  <a:lnTo>
                    <a:pt x="173774" y="216027"/>
                  </a:lnTo>
                  <a:lnTo>
                    <a:pt x="174879" y="218236"/>
                  </a:lnTo>
                  <a:lnTo>
                    <a:pt x="174879" y="219341"/>
                  </a:lnTo>
                  <a:lnTo>
                    <a:pt x="175983" y="220446"/>
                  </a:lnTo>
                  <a:lnTo>
                    <a:pt x="175983" y="221538"/>
                  </a:lnTo>
                  <a:lnTo>
                    <a:pt x="245694" y="374751"/>
                  </a:lnTo>
                  <a:lnTo>
                    <a:pt x="245694" y="461822"/>
                  </a:lnTo>
                  <a:lnTo>
                    <a:pt x="249021" y="467334"/>
                  </a:lnTo>
                  <a:lnTo>
                    <a:pt x="260083" y="467334"/>
                  </a:lnTo>
                  <a:lnTo>
                    <a:pt x="271653" y="463410"/>
                  </a:lnTo>
                  <a:lnTo>
                    <a:pt x="282917" y="458241"/>
                  </a:lnTo>
                  <a:lnTo>
                    <a:pt x="293547" y="451827"/>
                  </a:lnTo>
                  <a:lnTo>
                    <a:pt x="303250" y="444182"/>
                  </a:lnTo>
                  <a:lnTo>
                    <a:pt x="312102" y="438670"/>
                  </a:lnTo>
                  <a:lnTo>
                    <a:pt x="316534" y="436473"/>
                  </a:lnTo>
                  <a:lnTo>
                    <a:pt x="318744" y="432066"/>
                  </a:lnTo>
                  <a:lnTo>
                    <a:pt x="318744" y="374751"/>
                  </a:lnTo>
                  <a:lnTo>
                    <a:pt x="385076" y="243586"/>
                  </a:lnTo>
                  <a:lnTo>
                    <a:pt x="385635" y="242481"/>
                  </a:lnTo>
                  <a:lnTo>
                    <a:pt x="394550" y="224840"/>
                  </a:lnTo>
                  <a:lnTo>
                    <a:pt x="396227" y="221538"/>
                  </a:lnTo>
                  <a:lnTo>
                    <a:pt x="396773" y="220446"/>
                  </a:lnTo>
                  <a:lnTo>
                    <a:pt x="397332" y="220446"/>
                  </a:lnTo>
                  <a:lnTo>
                    <a:pt x="397332" y="219341"/>
                  </a:lnTo>
                  <a:lnTo>
                    <a:pt x="398437" y="217144"/>
                  </a:lnTo>
                  <a:lnTo>
                    <a:pt x="398437" y="211620"/>
                  </a:lnTo>
                  <a:close/>
                </a:path>
                <a:path w="693420" h="608964">
                  <a:moveTo>
                    <a:pt x="534568" y="548894"/>
                  </a:moveTo>
                  <a:lnTo>
                    <a:pt x="520179" y="527951"/>
                  </a:lnTo>
                  <a:lnTo>
                    <a:pt x="480441" y="551903"/>
                  </a:lnTo>
                  <a:lnTo>
                    <a:pt x="437997" y="569150"/>
                  </a:lnTo>
                  <a:lnTo>
                    <a:pt x="393496" y="579564"/>
                  </a:lnTo>
                  <a:lnTo>
                    <a:pt x="347522" y="583057"/>
                  </a:lnTo>
                  <a:lnTo>
                    <a:pt x="295986" y="578916"/>
                  </a:lnTo>
                  <a:lnTo>
                    <a:pt x="247332" y="566851"/>
                  </a:lnTo>
                  <a:lnTo>
                    <a:pt x="202361" y="547433"/>
                  </a:lnTo>
                  <a:lnTo>
                    <a:pt x="161874" y="521195"/>
                  </a:lnTo>
                  <a:lnTo>
                    <a:pt x="126669" y="488721"/>
                  </a:lnTo>
                  <a:lnTo>
                    <a:pt x="97574" y="450545"/>
                  </a:lnTo>
                  <a:lnTo>
                    <a:pt x="75374" y="407225"/>
                  </a:lnTo>
                  <a:lnTo>
                    <a:pt x="60871" y="359321"/>
                  </a:lnTo>
                  <a:lnTo>
                    <a:pt x="79133" y="355523"/>
                  </a:lnTo>
                  <a:lnTo>
                    <a:pt x="94907" y="346367"/>
                  </a:lnTo>
                  <a:lnTo>
                    <a:pt x="105930" y="333806"/>
                  </a:lnTo>
                  <a:lnTo>
                    <a:pt x="106946" y="332663"/>
                  </a:lnTo>
                  <a:lnTo>
                    <a:pt x="113995" y="315226"/>
                  </a:lnTo>
                  <a:lnTo>
                    <a:pt x="179298" y="315226"/>
                  </a:lnTo>
                  <a:lnTo>
                    <a:pt x="179298" y="290982"/>
                  </a:lnTo>
                  <a:lnTo>
                    <a:pt x="113995" y="290982"/>
                  </a:lnTo>
                  <a:lnTo>
                    <a:pt x="107569" y="272745"/>
                  </a:lnTo>
                  <a:lnTo>
                    <a:pt x="105346" y="270040"/>
                  </a:lnTo>
                  <a:lnTo>
                    <a:pt x="95732" y="258330"/>
                  </a:lnTo>
                  <a:lnTo>
                    <a:pt x="89979" y="254850"/>
                  </a:lnTo>
                  <a:lnTo>
                    <a:pt x="89979" y="299097"/>
                  </a:lnTo>
                  <a:lnTo>
                    <a:pt x="89509" y="308203"/>
                  </a:lnTo>
                  <a:lnTo>
                    <a:pt x="54800" y="333806"/>
                  </a:lnTo>
                  <a:lnTo>
                    <a:pt x="45377" y="331762"/>
                  </a:lnTo>
                  <a:lnTo>
                    <a:pt x="37134" y="326644"/>
                  </a:lnTo>
                  <a:lnTo>
                    <a:pt x="30848" y="319773"/>
                  </a:lnTo>
                  <a:lnTo>
                    <a:pt x="26860" y="311454"/>
                  </a:lnTo>
                  <a:lnTo>
                    <a:pt x="25463" y="302006"/>
                  </a:lnTo>
                  <a:lnTo>
                    <a:pt x="27622" y="290347"/>
                  </a:lnTo>
                  <a:lnTo>
                    <a:pt x="67208" y="271437"/>
                  </a:lnTo>
                  <a:lnTo>
                    <a:pt x="89979" y="299097"/>
                  </a:lnTo>
                  <a:lnTo>
                    <a:pt x="89979" y="254850"/>
                  </a:lnTo>
                  <a:lnTo>
                    <a:pt x="79756" y="248666"/>
                  </a:lnTo>
                  <a:lnTo>
                    <a:pt x="60871" y="244690"/>
                  </a:lnTo>
                  <a:lnTo>
                    <a:pt x="76085" y="199339"/>
                  </a:lnTo>
                  <a:lnTo>
                    <a:pt x="98094" y="157492"/>
                  </a:lnTo>
                  <a:lnTo>
                    <a:pt x="126314" y="119875"/>
                  </a:lnTo>
                  <a:lnTo>
                    <a:pt x="160159" y="87198"/>
                  </a:lnTo>
                  <a:lnTo>
                    <a:pt x="199034" y="60223"/>
                  </a:lnTo>
                  <a:lnTo>
                    <a:pt x="242379" y="39687"/>
                  </a:lnTo>
                  <a:lnTo>
                    <a:pt x="288531" y="26441"/>
                  </a:lnTo>
                  <a:lnTo>
                    <a:pt x="335597" y="20828"/>
                  </a:lnTo>
                  <a:lnTo>
                    <a:pt x="382663" y="22733"/>
                  </a:lnTo>
                  <a:lnTo>
                    <a:pt x="428802" y="32092"/>
                  </a:lnTo>
                  <a:lnTo>
                    <a:pt x="473100" y="48793"/>
                  </a:lnTo>
                  <a:lnTo>
                    <a:pt x="514642" y="72745"/>
                  </a:lnTo>
                  <a:lnTo>
                    <a:pt x="530136" y="52920"/>
                  </a:lnTo>
                  <a:lnTo>
                    <a:pt x="483933" y="27038"/>
                  </a:lnTo>
                  <a:lnTo>
                    <a:pt x="466902" y="20828"/>
                  </a:lnTo>
                  <a:lnTo>
                    <a:pt x="434581" y="9029"/>
                  </a:lnTo>
                  <a:lnTo>
                    <a:pt x="388150" y="0"/>
                  </a:lnTo>
                  <a:lnTo>
                    <a:pt x="308737" y="0"/>
                  </a:lnTo>
                  <a:lnTo>
                    <a:pt x="227990" y="18745"/>
                  </a:lnTo>
                  <a:lnTo>
                    <a:pt x="180517" y="42392"/>
                  </a:lnTo>
                  <a:lnTo>
                    <a:pt x="138137" y="73113"/>
                  </a:lnTo>
                  <a:lnTo>
                    <a:pt x="101549" y="110083"/>
                  </a:lnTo>
                  <a:lnTo>
                    <a:pt x="71412" y="152476"/>
                  </a:lnTo>
                  <a:lnTo>
                    <a:pt x="48399" y="199453"/>
                  </a:lnTo>
                  <a:lnTo>
                    <a:pt x="33210" y="250202"/>
                  </a:lnTo>
                  <a:lnTo>
                    <a:pt x="19608" y="258914"/>
                  </a:lnTo>
                  <a:lnTo>
                    <a:pt x="9131" y="271145"/>
                  </a:lnTo>
                  <a:lnTo>
                    <a:pt x="2387" y="285851"/>
                  </a:lnTo>
                  <a:lnTo>
                    <a:pt x="0" y="302006"/>
                  </a:lnTo>
                  <a:lnTo>
                    <a:pt x="2387" y="318160"/>
                  </a:lnTo>
                  <a:lnTo>
                    <a:pt x="9131" y="332867"/>
                  </a:lnTo>
                  <a:lnTo>
                    <a:pt x="19608" y="345097"/>
                  </a:lnTo>
                  <a:lnTo>
                    <a:pt x="33210" y="353809"/>
                  </a:lnTo>
                  <a:lnTo>
                    <a:pt x="47117" y="401726"/>
                  </a:lnTo>
                  <a:lnTo>
                    <a:pt x="67767" y="445947"/>
                  </a:lnTo>
                  <a:lnTo>
                    <a:pt x="94526" y="485940"/>
                  </a:lnTo>
                  <a:lnTo>
                    <a:pt x="126746" y="521208"/>
                  </a:lnTo>
                  <a:lnTo>
                    <a:pt x="163804" y="551218"/>
                  </a:lnTo>
                  <a:lnTo>
                    <a:pt x="205041" y="575462"/>
                  </a:lnTo>
                  <a:lnTo>
                    <a:pt x="249834" y="593420"/>
                  </a:lnTo>
                  <a:lnTo>
                    <a:pt x="297548" y="604570"/>
                  </a:lnTo>
                  <a:lnTo>
                    <a:pt x="347522" y="608406"/>
                  </a:lnTo>
                  <a:lnTo>
                    <a:pt x="397141" y="605002"/>
                  </a:lnTo>
                  <a:lnTo>
                    <a:pt x="445604" y="593534"/>
                  </a:lnTo>
                  <a:lnTo>
                    <a:pt x="471182" y="583057"/>
                  </a:lnTo>
                  <a:lnTo>
                    <a:pt x="491794" y="574624"/>
                  </a:lnTo>
                  <a:lnTo>
                    <a:pt x="534568" y="548894"/>
                  </a:lnTo>
                  <a:close/>
                </a:path>
                <a:path w="693420" h="608964">
                  <a:moveTo>
                    <a:pt x="692835" y="306412"/>
                  </a:moveTo>
                  <a:lnTo>
                    <a:pt x="690359" y="284365"/>
                  </a:lnTo>
                  <a:lnTo>
                    <a:pt x="682840" y="270040"/>
                  </a:lnTo>
                  <a:lnTo>
                    <a:pt x="680516" y="265633"/>
                  </a:lnTo>
                  <a:lnTo>
                    <a:pt x="667372" y="254215"/>
                  </a:lnTo>
                  <a:lnTo>
                    <a:pt x="667372" y="302006"/>
                  </a:lnTo>
                  <a:lnTo>
                    <a:pt x="664845" y="314439"/>
                  </a:lnTo>
                  <a:lnTo>
                    <a:pt x="657961" y="324599"/>
                  </a:lnTo>
                  <a:lnTo>
                    <a:pt x="647763" y="331457"/>
                  </a:lnTo>
                  <a:lnTo>
                    <a:pt x="635279" y="333971"/>
                  </a:lnTo>
                  <a:lnTo>
                    <a:pt x="622795" y="331457"/>
                  </a:lnTo>
                  <a:lnTo>
                    <a:pt x="612584" y="324599"/>
                  </a:lnTo>
                  <a:lnTo>
                    <a:pt x="605701" y="314439"/>
                  </a:lnTo>
                  <a:lnTo>
                    <a:pt x="603186" y="302006"/>
                  </a:lnTo>
                  <a:lnTo>
                    <a:pt x="605701" y="289572"/>
                  </a:lnTo>
                  <a:lnTo>
                    <a:pt x="612584" y="279412"/>
                  </a:lnTo>
                  <a:lnTo>
                    <a:pt x="622795" y="272554"/>
                  </a:lnTo>
                  <a:lnTo>
                    <a:pt x="635279" y="270040"/>
                  </a:lnTo>
                  <a:lnTo>
                    <a:pt x="647763" y="272554"/>
                  </a:lnTo>
                  <a:lnTo>
                    <a:pt x="657961" y="279412"/>
                  </a:lnTo>
                  <a:lnTo>
                    <a:pt x="664845" y="289572"/>
                  </a:lnTo>
                  <a:lnTo>
                    <a:pt x="667372" y="302006"/>
                  </a:lnTo>
                  <a:lnTo>
                    <a:pt x="667372" y="254215"/>
                  </a:lnTo>
                  <a:lnTo>
                    <a:pt x="664667" y="251853"/>
                  </a:lnTo>
                  <a:lnTo>
                    <a:pt x="644131" y="244690"/>
                  </a:lnTo>
                  <a:lnTo>
                    <a:pt x="621792" y="246176"/>
                  </a:lnTo>
                  <a:lnTo>
                    <a:pt x="602361" y="254889"/>
                  </a:lnTo>
                  <a:lnTo>
                    <a:pt x="587489" y="269798"/>
                  </a:lnTo>
                  <a:lnTo>
                    <a:pt x="578840" y="289890"/>
                  </a:lnTo>
                  <a:lnTo>
                    <a:pt x="512419" y="289890"/>
                  </a:lnTo>
                  <a:lnTo>
                    <a:pt x="512419" y="132257"/>
                  </a:lnTo>
                  <a:lnTo>
                    <a:pt x="546735" y="132257"/>
                  </a:lnTo>
                  <a:lnTo>
                    <a:pt x="553745" y="152717"/>
                  </a:lnTo>
                  <a:lnTo>
                    <a:pt x="567067" y="168630"/>
                  </a:lnTo>
                  <a:lnTo>
                    <a:pt x="585177" y="178765"/>
                  </a:lnTo>
                  <a:lnTo>
                    <a:pt x="606501" y="181864"/>
                  </a:lnTo>
                  <a:lnTo>
                    <a:pt x="627595" y="177152"/>
                  </a:lnTo>
                  <a:lnTo>
                    <a:pt x="644956" y="165608"/>
                  </a:lnTo>
                  <a:lnTo>
                    <a:pt x="651941" y="155740"/>
                  </a:lnTo>
                  <a:lnTo>
                    <a:pt x="656932" y="148704"/>
                  </a:lnTo>
                  <a:lnTo>
                    <a:pt x="661847" y="127863"/>
                  </a:lnTo>
                  <a:lnTo>
                    <a:pt x="658736" y="106451"/>
                  </a:lnTo>
                  <a:lnTo>
                    <a:pt x="650468" y="91478"/>
                  </a:lnTo>
                  <a:lnTo>
                    <a:pt x="648563" y="88036"/>
                  </a:lnTo>
                  <a:lnTo>
                    <a:pt x="635127" y="76555"/>
                  </a:lnTo>
                  <a:lnTo>
                    <a:pt x="635127" y="121170"/>
                  </a:lnTo>
                  <a:lnTo>
                    <a:pt x="634580" y="130340"/>
                  </a:lnTo>
                  <a:lnTo>
                    <a:pt x="600252" y="155740"/>
                  </a:lnTo>
                  <a:lnTo>
                    <a:pt x="591007" y="153200"/>
                  </a:lnTo>
                  <a:lnTo>
                    <a:pt x="582764" y="148564"/>
                  </a:lnTo>
                  <a:lnTo>
                    <a:pt x="576478" y="141643"/>
                  </a:lnTo>
                  <a:lnTo>
                    <a:pt x="572490" y="133057"/>
                  </a:lnTo>
                  <a:lnTo>
                    <a:pt x="572376" y="132257"/>
                  </a:lnTo>
                  <a:lnTo>
                    <a:pt x="571080" y="123444"/>
                  </a:lnTo>
                  <a:lnTo>
                    <a:pt x="571080" y="115735"/>
                  </a:lnTo>
                  <a:lnTo>
                    <a:pt x="572744" y="111328"/>
                  </a:lnTo>
                  <a:lnTo>
                    <a:pt x="574408" y="106921"/>
                  </a:lnTo>
                  <a:lnTo>
                    <a:pt x="581050" y="101409"/>
                  </a:lnTo>
                  <a:lnTo>
                    <a:pt x="586587" y="94805"/>
                  </a:lnTo>
                  <a:lnTo>
                    <a:pt x="595439" y="91478"/>
                  </a:lnTo>
                  <a:lnTo>
                    <a:pt x="603186" y="91478"/>
                  </a:lnTo>
                  <a:lnTo>
                    <a:pt x="603186" y="92583"/>
                  </a:lnTo>
                  <a:lnTo>
                    <a:pt x="612673" y="93980"/>
                  </a:lnTo>
                  <a:lnTo>
                    <a:pt x="621030" y="97955"/>
                  </a:lnTo>
                  <a:lnTo>
                    <a:pt x="627926" y="104216"/>
                  </a:lnTo>
                  <a:lnTo>
                    <a:pt x="633069" y="112420"/>
                  </a:lnTo>
                  <a:lnTo>
                    <a:pt x="635127" y="121170"/>
                  </a:lnTo>
                  <a:lnTo>
                    <a:pt x="635127" y="76555"/>
                  </a:lnTo>
                  <a:lnTo>
                    <a:pt x="632587" y="74383"/>
                  </a:lnTo>
                  <a:lnTo>
                    <a:pt x="612038" y="67246"/>
                  </a:lnTo>
                  <a:lnTo>
                    <a:pt x="590334" y="68237"/>
                  </a:lnTo>
                  <a:lnTo>
                    <a:pt x="571233" y="76873"/>
                  </a:lnTo>
                  <a:lnTo>
                    <a:pt x="556475" y="91719"/>
                  </a:lnTo>
                  <a:lnTo>
                    <a:pt x="547852" y="111328"/>
                  </a:lnTo>
                  <a:lnTo>
                    <a:pt x="500253" y="110223"/>
                  </a:lnTo>
                  <a:lnTo>
                    <a:pt x="496925" y="110223"/>
                  </a:lnTo>
                  <a:lnTo>
                    <a:pt x="493610" y="111328"/>
                  </a:lnTo>
                  <a:lnTo>
                    <a:pt x="489191" y="115735"/>
                  </a:lnTo>
                  <a:lnTo>
                    <a:pt x="488086" y="119037"/>
                  </a:lnTo>
                  <a:lnTo>
                    <a:pt x="488086" y="289890"/>
                  </a:lnTo>
                  <a:lnTo>
                    <a:pt x="389572" y="289890"/>
                  </a:lnTo>
                  <a:lnTo>
                    <a:pt x="389572" y="313029"/>
                  </a:lnTo>
                  <a:lnTo>
                    <a:pt x="488086" y="313029"/>
                  </a:lnTo>
                  <a:lnTo>
                    <a:pt x="488086" y="488276"/>
                  </a:lnTo>
                  <a:lnTo>
                    <a:pt x="493610" y="493788"/>
                  </a:lnTo>
                  <a:lnTo>
                    <a:pt x="541197" y="493788"/>
                  </a:lnTo>
                  <a:lnTo>
                    <a:pt x="549021" y="513397"/>
                  </a:lnTo>
                  <a:lnTo>
                    <a:pt x="563054" y="528358"/>
                  </a:lnTo>
                  <a:lnTo>
                    <a:pt x="581672" y="537337"/>
                  </a:lnTo>
                  <a:lnTo>
                    <a:pt x="603186" y="538975"/>
                  </a:lnTo>
                  <a:lnTo>
                    <a:pt x="623912" y="533273"/>
                  </a:lnTo>
                  <a:lnTo>
                    <a:pt x="640397" y="520649"/>
                  </a:lnTo>
                  <a:lnTo>
                    <a:pt x="645363" y="512521"/>
                  </a:lnTo>
                  <a:lnTo>
                    <a:pt x="651268" y="502856"/>
                  </a:lnTo>
                  <a:lnTo>
                    <a:pt x="655193" y="481660"/>
                  </a:lnTo>
                  <a:lnTo>
                    <a:pt x="651268" y="461086"/>
                  </a:lnTo>
                  <a:lnTo>
                    <a:pt x="643547" y="448589"/>
                  </a:lnTo>
                  <a:lnTo>
                    <a:pt x="640397" y="443496"/>
                  </a:lnTo>
                  <a:lnTo>
                    <a:pt x="629742" y="435216"/>
                  </a:lnTo>
                  <a:lnTo>
                    <a:pt x="629742" y="479450"/>
                  </a:lnTo>
                  <a:lnTo>
                    <a:pt x="627570" y="491909"/>
                  </a:lnTo>
                  <a:lnTo>
                    <a:pt x="621449" y="502183"/>
                  </a:lnTo>
                  <a:lnTo>
                    <a:pt x="612000" y="509371"/>
                  </a:lnTo>
                  <a:lnTo>
                    <a:pt x="599859" y="512521"/>
                  </a:lnTo>
                  <a:lnTo>
                    <a:pt x="587349" y="511467"/>
                  </a:lnTo>
                  <a:lnTo>
                    <a:pt x="576897" y="505764"/>
                  </a:lnTo>
                  <a:lnTo>
                    <a:pt x="569366" y="496557"/>
                  </a:lnTo>
                  <a:lnTo>
                    <a:pt x="565556" y="484962"/>
                  </a:lnTo>
                  <a:lnTo>
                    <a:pt x="565556" y="473938"/>
                  </a:lnTo>
                  <a:lnTo>
                    <a:pt x="566978" y="470636"/>
                  </a:lnTo>
                  <a:lnTo>
                    <a:pt x="569772" y="464096"/>
                  </a:lnTo>
                  <a:lnTo>
                    <a:pt x="576897" y="456311"/>
                  </a:lnTo>
                  <a:lnTo>
                    <a:pt x="586105" y="451002"/>
                  </a:lnTo>
                  <a:lnTo>
                    <a:pt x="596544" y="448589"/>
                  </a:lnTo>
                  <a:lnTo>
                    <a:pt x="609053" y="451091"/>
                  </a:lnTo>
                  <a:lnTo>
                    <a:pt x="619379" y="457822"/>
                  </a:lnTo>
                  <a:lnTo>
                    <a:pt x="626579" y="467664"/>
                  </a:lnTo>
                  <a:lnTo>
                    <a:pt x="629742" y="479450"/>
                  </a:lnTo>
                  <a:lnTo>
                    <a:pt x="629742" y="435216"/>
                  </a:lnTo>
                  <a:lnTo>
                    <a:pt x="623912" y="430669"/>
                  </a:lnTo>
                  <a:lnTo>
                    <a:pt x="603186" y="424345"/>
                  </a:lnTo>
                  <a:lnTo>
                    <a:pt x="581672" y="426618"/>
                  </a:lnTo>
                  <a:lnTo>
                    <a:pt x="563054" y="435927"/>
                  </a:lnTo>
                  <a:lnTo>
                    <a:pt x="549021" y="451002"/>
                  </a:lnTo>
                  <a:lnTo>
                    <a:pt x="541197" y="470636"/>
                  </a:lnTo>
                  <a:lnTo>
                    <a:pt x="513537" y="470636"/>
                  </a:lnTo>
                  <a:lnTo>
                    <a:pt x="512419" y="313029"/>
                  </a:lnTo>
                  <a:lnTo>
                    <a:pt x="578840" y="313029"/>
                  </a:lnTo>
                  <a:lnTo>
                    <a:pt x="586105" y="331889"/>
                  </a:lnTo>
                  <a:lnTo>
                    <a:pt x="598754" y="346506"/>
                  </a:lnTo>
                  <a:lnTo>
                    <a:pt x="615556" y="355968"/>
                  </a:lnTo>
                  <a:lnTo>
                    <a:pt x="635279" y="359321"/>
                  </a:lnTo>
                  <a:lnTo>
                    <a:pt x="657034" y="355244"/>
                  </a:lnTo>
                  <a:lnTo>
                    <a:pt x="674839" y="344030"/>
                  </a:lnTo>
                  <a:lnTo>
                    <a:pt x="682282" y="333971"/>
                  </a:lnTo>
                  <a:lnTo>
                    <a:pt x="687260" y="327228"/>
                  </a:lnTo>
                  <a:lnTo>
                    <a:pt x="692835" y="306412"/>
                  </a:lnTo>
                  <a:close/>
                </a:path>
              </a:pathLst>
            </a:custGeom>
            <a:solidFill>
              <a:srgbClr val="FF4F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9551606" y="1043939"/>
              <a:ext cx="726440" cy="697230"/>
            </a:xfrm>
            <a:custGeom>
              <a:avLst/>
              <a:gdLst/>
              <a:ahLst/>
              <a:cxnLst/>
              <a:rect l="l" t="t" r="r" b="b"/>
              <a:pathLst>
                <a:path w="726440" h="697230">
                  <a:moveTo>
                    <a:pt x="648614" y="460438"/>
                  </a:moveTo>
                  <a:lnTo>
                    <a:pt x="644144" y="436295"/>
                  </a:lnTo>
                  <a:lnTo>
                    <a:pt x="637222" y="425107"/>
                  </a:lnTo>
                  <a:lnTo>
                    <a:pt x="631837" y="416407"/>
                  </a:lnTo>
                  <a:lnTo>
                    <a:pt x="617816" y="405892"/>
                  </a:lnTo>
                  <a:lnTo>
                    <a:pt x="617816" y="458228"/>
                  </a:lnTo>
                  <a:lnTo>
                    <a:pt x="615137" y="471322"/>
                  </a:lnTo>
                  <a:lnTo>
                    <a:pt x="607910" y="481825"/>
                  </a:lnTo>
                  <a:lnTo>
                    <a:pt x="597395" y="488810"/>
                  </a:lnTo>
                  <a:lnTo>
                    <a:pt x="584809" y="491350"/>
                  </a:lnTo>
                  <a:lnTo>
                    <a:pt x="571766" y="488810"/>
                  </a:lnTo>
                  <a:lnTo>
                    <a:pt x="561301" y="481825"/>
                  </a:lnTo>
                  <a:lnTo>
                    <a:pt x="558406" y="477469"/>
                  </a:lnTo>
                  <a:lnTo>
                    <a:pt x="558406" y="515645"/>
                  </a:lnTo>
                  <a:lnTo>
                    <a:pt x="546912" y="536295"/>
                  </a:lnTo>
                  <a:lnTo>
                    <a:pt x="532422" y="554977"/>
                  </a:lnTo>
                  <a:lnTo>
                    <a:pt x="515251" y="571385"/>
                  </a:lnTo>
                  <a:lnTo>
                    <a:pt x="496824" y="584415"/>
                  </a:lnTo>
                  <a:lnTo>
                    <a:pt x="496824" y="475894"/>
                  </a:lnTo>
                  <a:lnTo>
                    <a:pt x="524319" y="475894"/>
                  </a:lnTo>
                  <a:lnTo>
                    <a:pt x="529640" y="488467"/>
                  </a:lnTo>
                  <a:lnTo>
                    <a:pt x="537235" y="499491"/>
                  </a:lnTo>
                  <a:lnTo>
                    <a:pt x="546887" y="508660"/>
                  </a:lnTo>
                  <a:lnTo>
                    <a:pt x="558406" y="515645"/>
                  </a:lnTo>
                  <a:lnTo>
                    <a:pt x="558406" y="477469"/>
                  </a:lnTo>
                  <a:lnTo>
                    <a:pt x="557364" y="475894"/>
                  </a:lnTo>
                  <a:lnTo>
                    <a:pt x="554342" y="471322"/>
                  </a:lnTo>
                  <a:lnTo>
                    <a:pt x="551815" y="458228"/>
                  </a:lnTo>
                  <a:lnTo>
                    <a:pt x="554342" y="445604"/>
                  </a:lnTo>
                  <a:lnTo>
                    <a:pt x="561301" y="435038"/>
                  </a:lnTo>
                  <a:lnTo>
                    <a:pt x="571766" y="427799"/>
                  </a:lnTo>
                  <a:lnTo>
                    <a:pt x="584809" y="425107"/>
                  </a:lnTo>
                  <a:lnTo>
                    <a:pt x="597395" y="427799"/>
                  </a:lnTo>
                  <a:lnTo>
                    <a:pt x="607910" y="435038"/>
                  </a:lnTo>
                  <a:lnTo>
                    <a:pt x="615137" y="445604"/>
                  </a:lnTo>
                  <a:lnTo>
                    <a:pt x="617816" y="458228"/>
                  </a:lnTo>
                  <a:lnTo>
                    <a:pt x="617816" y="405892"/>
                  </a:lnTo>
                  <a:lnTo>
                    <a:pt x="613333" y="402513"/>
                  </a:lnTo>
                  <a:lnTo>
                    <a:pt x="590308" y="396392"/>
                  </a:lnTo>
                  <a:lnTo>
                    <a:pt x="589203" y="396392"/>
                  </a:lnTo>
                  <a:lnTo>
                    <a:pt x="572693" y="360362"/>
                  </a:lnTo>
                  <a:lnTo>
                    <a:pt x="560603" y="344690"/>
                  </a:lnTo>
                  <a:lnTo>
                    <a:pt x="560603" y="400812"/>
                  </a:lnTo>
                  <a:lnTo>
                    <a:pt x="547662" y="408647"/>
                  </a:lnTo>
                  <a:lnTo>
                    <a:pt x="537095" y="418757"/>
                  </a:lnTo>
                  <a:lnTo>
                    <a:pt x="529209" y="430936"/>
                  </a:lnTo>
                  <a:lnTo>
                    <a:pt x="524319" y="444969"/>
                  </a:lnTo>
                  <a:lnTo>
                    <a:pt x="481418" y="446074"/>
                  </a:lnTo>
                  <a:lnTo>
                    <a:pt x="473722" y="446074"/>
                  </a:lnTo>
                  <a:lnTo>
                    <a:pt x="467106" y="452691"/>
                  </a:lnTo>
                  <a:lnTo>
                    <a:pt x="467106" y="598449"/>
                  </a:lnTo>
                  <a:lnTo>
                    <a:pt x="459689" y="600722"/>
                  </a:lnTo>
                  <a:lnTo>
                    <a:pt x="452259" y="602589"/>
                  </a:lnTo>
                  <a:lnTo>
                    <a:pt x="444842" y="604037"/>
                  </a:lnTo>
                  <a:lnTo>
                    <a:pt x="437413" y="605078"/>
                  </a:lnTo>
                  <a:lnTo>
                    <a:pt x="437413" y="351129"/>
                  </a:lnTo>
                  <a:lnTo>
                    <a:pt x="450583" y="346227"/>
                  </a:lnTo>
                  <a:lnTo>
                    <a:pt x="461886" y="338429"/>
                  </a:lnTo>
                  <a:lnTo>
                    <a:pt x="471131" y="328142"/>
                  </a:lnTo>
                  <a:lnTo>
                    <a:pt x="473125" y="324624"/>
                  </a:lnTo>
                  <a:lnTo>
                    <a:pt x="478116" y="315798"/>
                  </a:lnTo>
                  <a:lnTo>
                    <a:pt x="504774" y="330161"/>
                  </a:lnTo>
                  <a:lnTo>
                    <a:pt x="528027" y="349605"/>
                  </a:lnTo>
                  <a:lnTo>
                    <a:pt x="546950" y="373392"/>
                  </a:lnTo>
                  <a:lnTo>
                    <a:pt x="560603" y="400812"/>
                  </a:lnTo>
                  <a:lnTo>
                    <a:pt x="560603" y="344690"/>
                  </a:lnTo>
                  <a:lnTo>
                    <a:pt x="548652" y="329184"/>
                  </a:lnTo>
                  <a:lnTo>
                    <a:pt x="532460" y="315798"/>
                  </a:lnTo>
                  <a:lnTo>
                    <a:pt x="518210" y="304012"/>
                  </a:lnTo>
                  <a:lnTo>
                    <a:pt x="482511" y="285978"/>
                  </a:lnTo>
                  <a:lnTo>
                    <a:pt x="475970" y="263499"/>
                  </a:lnTo>
                  <a:lnTo>
                    <a:pt x="472122" y="258381"/>
                  </a:lnTo>
                  <a:lnTo>
                    <a:pt x="462305" y="245262"/>
                  </a:lnTo>
                  <a:lnTo>
                    <a:pt x="452818" y="239242"/>
                  </a:lnTo>
                  <a:lnTo>
                    <a:pt x="452818" y="291503"/>
                  </a:lnTo>
                  <a:lnTo>
                    <a:pt x="452818" y="300342"/>
                  </a:lnTo>
                  <a:lnTo>
                    <a:pt x="419811" y="324624"/>
                  </a:lnTo>
                  <a:lnTo>
                    <a:pt x="407720" y="322046"/>
                  </a:lnTo>
                  <a:lnTo>
                    <a:pt x="407720" y="353326"/>
                  </a:lnTo>
                  <a:lnTo>
                    <a:pt x="407720" y="605078"/>
                  </a:lnTo>
                  <a:lnTo>
                    <a:pt x="400304" y="604672"/>
                  </a:lnTo>
                  <a:lnTo>
                    <a:pt x="393001" y="603554"/>
                  </a:lnTo>
                  <a:lnTo>
                    <a:pt x="385902" y="601814"/>
                  </a:lnTo>
                  <a:lnTo>
                    <a:pt x="379120" y="599554"/>
                  </a:lnTo>
                  <a:lnTo>
                    <a:pt x="379120" y="588518"/>
                  </a:lnTo>
                  <a:lnTo>
                    <a:pt x="379120" y="474789"/>
                  </a:lnTo>
                  <a:lnTo>
                    <a:pt x="379120" y="452691"/>
                  </a:lnTo>
                  <a:lnTo>
                    <a:pt x="372516" y="446074"/>
                  </a:lnTo>
                  <a:lnTo>
                    <a:pt x="349415" y="446074"/>
                  </a:lnTo>
                  <a:lnTo>
                    <a:pt x="349415" y="474789"/>
                  </a:lnTo>
                  <a:lnTo>
                    <a:pt x="349415" y="588518"/>
                  </a:lnTo>
                  <a:lnTo>
                    <a:pt x="328434" y="574484"/>
                  </a:lnTo>
                  <a:lnTo>
                    <a:pt x="310235" y="557453"/>
                  </a:lnTo>
                  <a:lnTo>
                    <a:pt x="295122" y="537743"/>
                  </a:lnTo>
                  <a:lnTo>
                    <a:pt x="283425" y="515645"/>
                  </a:lnTo>
                  <a:lnTo>
                    <a:pt x="294919" y="508482"/>
                  </a:lnTo>
                  <a:lnTo>
                    <a:pt x="304457" y="498944"/>
                  </a:lnTo>
                  <a:lnTo>
                    <a:pt x="309295" y="491350"/>
                  </a:lnTo>
                  <a:lnTo>
                    <a:pt x="311721" y="487540"/>
                  </a:lnTo>
                  <a:lnTo>
                    <a:pt x="316420" y="474789"/>
                  </a:lnTo>
                  <a:lnTo>
                    <a:pt x="349415" y="474789"/>
                  </a:lnTo>
                  <a:lnTo>
                    <a:pt x="349415" y="446074"/>
                  </a:lnTo>
                  <a:lnTo>
                    <a:pt x="317512" y="446074"/>
                  </a:lnTo>
                  <a:lnTo>
                    <a:pt x="312445" y="431888"/>
                  </a:lnTo>
                  <a:lnTo>
                    <a:pt x="307949" y="425107"/>
                  </a:lnTo>
                  <a:lnTo>
                    <a:pt x="304177" y="419442"/>
                  </a:lnTo>
                  <a:lnTo>
                    <a:pt x="293230" y="409282"/>
                  </a:lnTo>
                  <a:lnTo>
                    <a:pt x="288925" y="406869"/>
                  </a:lnTo>
                  <a:lnTo>
                    <a:pt x="288925" y="458228"/>
                  </a:lnTo>
                  <a:lnTo>
                    <a:pt x="286397" y="471322"/>
                  </a:lnTo>
                  <a:lnTo>
                    <a:pt x="279438" y="481825"/>
                  </a:lnTo>
                  <a:lnTo>
                    <a:pt x="268973" y="488810"/>
                  </a:lnTo>
                  <a:lnTo>
                    <a:pt x="255930" y="491350"/>
                  </a:lnTo>
                  <a:lnTo>
                    <a:pt x="242874" y="488810"/>
                  </a:lnTo>
                  <a:lnTo>
                    <a:pt x="232410" y="481825"/>
                  </a:lnTo>
                  <a:lnTo>
                    <a:pt x="225450" y="471322"/>
                  </a:lnTo>
                  <a:lnTo>
                    <a:pt x="222923" y="458228"/>
                  </a:lnTo>
                  <a:lnTo>
                    <a:pt x="225450" y="445604"/>
                  </a:lnTo>
                  <a:lnTo>
                    <a:pt x="232410" y="435038"/>
                  </a:lnTo>
                  <a:lnTo>
                    <a:pt x="242874" y="427799"/>
                  </a:lnTo>
                  <a:lnTo>
                    <a:pt x="255930" y="425107"/>
                  </a:lnTo>
                  <a:lnTo>
                    <a:pt x="268973" y="427799"/>
                  </a:lnTo>
                  <a:lnTo>
                    <a:pt x="279438" y="435038"/>
                  </a:lnTo>
                  <a:lnTo>
                    <a:pt x="286397" y="445604"/>
                  </a:lnTo>
                  <a:lnTo>
                    <a:pt x="288925" y="458228"/>
                  </a:lnTo>
                  <a:lnTo>
                    <a:pt x="288925" y="406869"/>
                  </a:lnTo>
                  <a:lnTo>
                    <a:pt x="312699" y="350710"/>
                  </a:lnTo>
                  <a:lnTo>
                    <a:pt x="362623" y="316903"/>
                  </a:lnTo>
                  <a:lnTo>
                    <a:pt x="370586" y="329895"/>
                  </a:lnTo>
                  <a:lnTo>
                    <a:pt x="381038" y="340499"/>
                  </a:lnTo>
                  <a:lnTo>
                    <a:pt x="393560" y="348411"/>
                  </a:lnTo>
                  <a:lnTo>
                    <a:pt x="407720" y="353326"/>
                  </a:lnTo>
                  <a:lnTo>
                    <a:pt x="407720" y="322046"/>
                  </a:lnTo>
                  <a:lnTo>
                    <a:pt x="407238" y="321932"/>
                  </a:lnTo>
                  <a:lnTo>
                    <a:pt x="399935" y="316903"/>
                  </a:lnTo>
                  <a:lnTo>
                    <a:pt x="396722" y="314680"/>
                  </a:lnTo>
                  <a:lnTo>
                    <a:pt x="389496" y="304126"/>
                  </a:lnTo>
                  <a:lnTo>
                    <a:pt x="386816" y="291503"/>
                  </a:lnTo>
                  <a:lnTo>
                    <a:pt x="389496" y="278409"/>
                  </a:lnTo>
                  <a:lnTo>
                    <a:pt x="396722" y="267906"/>
                  </a:lnTo>
                  <a:lnTo>
                    <a:pt x="407238" y="260908"/>
                  </a:lnTo>
                  <a:lnTo>
                    <a:pt x="419811" y="258381"/>
                  </a:lnTo>
                  <a:lnTo>
                    <a:pt x="432854" y="260908"/>
                  </a:lnTo>
                  <a:lnTo>
                    <a:pt x="443331" y="267906"/>
                  </a:lnTo>
                  <a:lnTo>
                    <a:pt x="450291" y="278409"/>
                  </a:lnTo>
                  <a:lnTo>
                    <a:pt x="452818" y="291503"/>
                  </a:lnTo>
                  <a:lnTo>
                    <a:pt x="452818" y="239242"/>
                  </a:lnTo>
                  <a:lnTo>
                    <a:pt x="443064" y="233032"/>
                  </a:lnTo>
                  <a:lnTo>
                    <a:pt x="419811" y="228561"/>
                  </a:lnTo>
                  <a:lnTo>
                    <a:pt x="397040" y="233032"/>
                  </a:lnTo>
                  <a:lnTo>
                    <a:pt x="377875" y="245262"/>
                  </a:lnTo>
                  <a:lnTo>
                    <a:pt x="364286" y="263499"/>
                  </a:lnTo>
                  <a:lnTo>
                    <a:pt x="358216" y="285978"/>
                  </a:lnTo>
                  <a:lnTo>
                    <a:pt x="322503" y="304012"/>
                  </a:lnTo>
                  <a:lnTo>
                    <a:pt x="291947" y="329184"/>
                  </a:lnTo>
                  <a:lnTo>
                    <a:pt x="267576" y="360362"/>
                  </a:lnTo>
                  <a:lnTo>
                    <a:pt x="250418" y="396392"/>
                  </a:lnTo>
                  <a:lnTo>
                    <a:pt x="227406" y="402678"/>
                  </a:lnTo>
                  <a:lnTo>
                    <a:pt x="209042" y="416826"/>
                  </a:lnTo>
                  <a:lnTo>
                    <a:pt x="197053" y="436765"/>
                  </a:lnTo>
                  <a:lnTo>
                    <a:pt x="193230" y="460438"/>
                  </a:lnTo>
                  <a:lnTo>
                    <a:pt x="198031" y="483895"/>
                  </a:lnTo>
                  <a:lnTo>
                    <a:pt x="211099" y="503224"/>
                  </a:lnTo>
                  <a:lnTo>
                    <a:pt x="230352" y="516331"/>
                  </a:lnTo>
                  <a:lnTo>
                    <a:pt x="253733" y="521157"/>
                  </a:lnTo>
                  <a:lnTo>
                    <a:pt x="269913" y="552678"/>
                  </a:lnTo>
                  <a:lnTo>
                    <a:pt x="291668" y="580364"/>
                  </a:lnTo>
                  <a:lnTo>
                    <a:pt x="318376" y="603300"/>
                  </a:lnTo>
                  <a:lnTo>
                    <a:pt x="349415" y="620534"/>
                  </a:lnTo>
                  <a:lnTo>
                    <a:pt x="349415" y="696722"/>
                  </a:lnTo>
                  <a:lnTo>
                    <a:pt x="379120" y="696722"/>
                  </a:lnTo>
                  <a:lnTo>
                    <a:pt x="379120" y="631571"/>
                  </a:lnTo>
                  <a:lnTo>
                    <a:pt x="386537" y="633044"/>
                  </a:lnTo>
                  <a:lnTo>
                    <a:pt x="393966" y="634199"/>
                  </a:lnTo>
                  <a:lnTo>
                    <a:pt x="401383" y="635139"/>
                  </a:lnTo>
                  <a:lnTo>
                    <a:pt x="408813" y="635990"/>
                  </a:lnTo>
                  <a:lnTo>
                    <a:pt x="408813" y="696722"/>
                  </a:lnTo>
                  <a:lnTo>
                    <a:pt x="437413" y="696722"/>
                  </a:lnTo>
                  <a:lnTo>
                    <a:pt x="437413" y="634885"/>
                  </a:lnTo>
                  <a:lnTo>
                    <a:pt x="444842" y="633869"/>
                  </a:lnTo>
                  <a:lnTo>
                    <a:pt x="452259" y="632536"/>
                  </a:lnTo>
                  <a:lnTo>
                    <a:pt x="456933" y="631571"/>
                  </a:lnTo>
                  <a:lnTo>
                    <a:pt x="459689" y="630999"/>
                  </a:lnTo>
                  <a:lnTo>
                    <a:pt x="467106" y="629361"/>
                  </a:lnTo>
                  <a:lnTo>
                    <a:pt x="467106" y="696722"/>
                  </a:lnTo>
                  <a:lnTo>
                    <a:pt x="496824" y="696722"/>
                  </a:lnTo>
                  <a:lnTo>
                    <a:pt x="496824" y="629361"/>
                  </a:lnTo>
                  <a:lnTo>
                    <a:pt x="496824" y="618324"/>
                  </a:lnTo>
                  <a:lnTo>
                    <a:pt x="543356" y="585203"/>
                  </a:lnTo>
                  <a:lnTo>
                    <a:pt x="571677" y="551713"/>
                  </a:lnTo>
                  <a:lnTo>
                    <a:pt x="587006" y="521157"/>
                  </a:lnTo>
                  <a:lnTo>
                    <a:pt x="610870" y="515861"/>
                  </a:lnTo>
                  <a:lnTo>
                    <a:pt x="630186" y="502805"/>
                  </a:lnTo>
                  <a:lnTo>
                    <a:pt x="638073" y="491350"/>
                  </a:lnTo>
                  <a:lnTo>
                    <a:pt x="643318" y="483743"/>
                  </a:lnTo>
                  <a:lnTo>
                    <a:pt x="648614" y="460438"/>
                  </a:lnTo>
                  <a:close/>
                </a:path>
                <a:path w="726440" h="697230">
                  <a:moveTo>
                    <a:pt x="726236" y="293014"/>
                  </a:moveTo>
                  <a:lnTo>
                    <a:pt x="722325" y="271132"/>
                  </a:lnTo>
                  <a:lnTo>
                    <a:pt x="697966" y="228981"/>
                  </a:lnTo>
                  <a:lnTo>
                    <a:pt x="661035" y="197396"/>
                  </a:lnTo>
                  <a:lnTo>
                    <a:pt x="614502" y="179984"/>
                  </a:lnTo>
                  <a:lnTo>
                    <a:pt x="609650" y="155105"/>
                  </a:lnTo>
                  <a:lnTo>
                    <a:pt x="598830" y="132511"/>
                  </a:lnTo>
                  <a:lnTo>
                    <a:pt x="584923" y="115951"/>
                  </a:lnTo>
                  <a:lnTo>
                    <a:pt x="582637" y="113220"/>
                  </a:lnTo>
                  <a:lnTo>
                    <a:pt x="567893" y="102692"/>
                  </a:lnTo>
                  <a:lnTo>
                    <a:pt x="561708" y="98285"/>
                  </a:lnTo>
                  <a:lnTo>
                    <a:pt x="537768" y="89814"/>
                  </a:lnTo>
                  <a:lnTo>
                    <a:pt x="512902" y="87655"/>
                  </a:lnTo>
                  <a:lnTo>
                    <a:pt x="488238" y="91909"/>
                  </a:lnTo>
                  <a:lnTo>
                    <a:pt x="464908" y="102692"/>
                  </a:lnTo>
                  <a:lnTo>
                    <a:pt x="435622" y="58597"/>
                  </a:lnTo>
                  <a:lnTo>
                    <a:pt x="396875" y="25006"/>
                  </a:lnTo>
                  <a:lnTo>
                    <a:pt x="390842" y="22072"/>
                  </a:lnTo>
                  <a:lnTo>
                    <a:pt x="351104" y="2844"/>
                  </a:lnTo>
                  <a:lnTo>
                    <a:pt x="336435" y="0"/>
                  </a:lnTo>
                  <a:lnTo>
                    <a:pt x="238734" y="0"/>
                  </a:lnTo>
                  <a:lnTo>
                    <a:pt x="199034" y="13843"/>
                  </a:lnTo>
                  <a:lnTo>
                    <a:pt x="156972" y="42773"/>
                  </a:lnTo>
                  <a:lnTo>
                    <a:pt x="123888" y="81445"/>
                  </a:lnTo>
                  <a:lnTo>
                    <a:pt x="101625" y="127850"/>
                  </a:lnTo>
                  <a:lnTo>
                    <a:pt x="92024" y="179984"/>
                  </a:lnTo>
                  <a:lnTo>
                    <a:pt x="47599" y="208102"/>
                  </a:lnTo>
                  <a:lnTo>
                    <a:pt x="16268" y="248437"/>
                  </a:lnTo>
                  <a:lnTo>
                    <a:pt x="0" y="297053"/>
                  </a:lnTo>
                  <a:lnTo>
                    <a:pt x="736" y="350024"/>
                  </a:lnTo>
                  <a:lnTo>
                    <a:pt x="19761" y="399465"/>
                  </a:lnTo>
                  <a:lnTo>
                    <a:pt x="53124" y="438353"/>
                  </a:lnTo>
                  <a:lnTo>
                    <a:pt x="97409" y="463994"/>
                  </a:lnTo>
                  <a:lnTo>
                    <a:pt x="149225" y="473684"/>
                  </a:lnTo>
                  <a:lnTo>
                    <a:pt x="151422" y="473684"/>
                  </a:lnTo>
                  <a:lnTo>
                    <a:pt x="151422" y="443877"/>
                  </a:lnTo>
                  <a:lnTo>
                    <a:pt x="148120" y="443877"/>
                  </a:lnTo>
                  <a:lnTo>
                    <a:pt x="105575" y="435406"/>
                  </a:lnTo>
                  <a:lnTo>
                    <a:pt x="69202" y="413372"/>
                  </a:lnTo>
                  <a:lnTo>
                    <a:pt x="42329" y="380365"/>
                  </a:lnTo>
                  <a:lnTo>
                    <a:pt x="28232" y="338975"/>
                  </a:lnTo>
                  <a:lnTo>
                    <a:pt x="28905" y="295706"/>
                  </a:lnTo>
                  <a:lnTo>
                    <a:pt x="44323" y="256171"/>
                  </a:lnTo>
                  <a:lnTo>
                    <a:pt x="72313" y="224078"/>
                  </a:lnTo>
                  <a:lnTo>
                    <a:pt x="110731" y="203161"/>
                  </a:lnTo>
                  <a:lnTo>
                    <a:pt x="117322" y="200952"/>
                  </a:lnTo>
                  <a:lnTo>
                    <a:pt x="120624" y="195440"/>
                  </a:lnTo>
                  <a:lnTo>
                    <a:pt x="120624" y="189928"/>
                  </a:lnTo>
                  <a:lnTo>
                    <a:pt x="127330" y="142697"/>
                  </a:lnTo>
                  <a:lnTo>
                    <a:pt x="146215" y="100457"/>
                  </a:lnTo>
                  <a:lnTo>
                    <a:pt x="175514" y="65265"/>
                  </a:lnTo>
                  <a:lnTo>
                    <a:pt x="213410" y="39192"/>
                  </a:lnTo>
                  <a:lnTo>
                    <a:pt x="258127" y="24307"/>
                  </a:lnTo>
                  <a:lnTo>
                    <a:pt x="305244" y="22072"/>
                  </a:lnTo>
                  <a:lnTo>
                    <a:pt x="349923" y="32994"/>
                  </a:lnTo>
                  <a:lnTo>
                    <a:pt x="389750" y="55626"/>
                  </a:lnTo>
                  <a:lnTo>
                    <a:pt x="422287" y="88531"/>
                  </a:lnTo>
                  <a:lnTo>
                    <a:pt x="445109" y="130302"/>
                  </a:lnTo>
                  <a:lnTo>
                    <a:pt x="446214" y="134708"/>
                  </a:lnTo>
                  <a:lnTo>
                    <a:pt x="449516" y="138023"/>
                  </a:lnTo>
                  <a:lnTo>
                    <a:pt x="455015" y="140233"/>
                  </a:lnTo>
                  <a:lnTo>
                    <a:pt x="459409" y="141338"/>
                  </a:lnTo>
                  <a:lnTo>
                    <a:pt x="464908" y="139128"/>
                  </a:lnTo>
                  <a:lnTo>
                    <a:pt x="468210" y="135813"/>
                  </a:lnTo>
                  <a:lnTo>
                    <a:pt x="478701" y="127584"/>
                  </a:lnTo>
                  <a:lnTo>
                    <a:pt x="490220" y="121323"/>
                  </a:lnTo>
                  <a:lnTo>
                    <a:pt x="502551" y="117348"/>
                  </a:lnTo>
                  <a:lnTo>
                    <a:pt x="515505" y="115951"/>
                  </a:lnTo>
                  <a:lnTo>
                    <a:pt x="542582" y="122021"/>
                  </a:lnTo>
                  <a:lnTo>
                    <a:pt x="564591" y="137198"/>
                  </a:lnTo>
                  <a:lnTo>
                    <a:pt x="579399" y="159423"/>
                  </a:lnTo>
                  <a:lnTo>
                    <a:pt x="584809" y="186601"/>
                  </a:lnTo>
                  <a:lnTo>
                    <a:pt x="584809" y="199859"/>
                  </a:lnTo>
                  <a:lnTo>
                    <a:pt x="590308" y="206489"/>
                  </a:lnTo>
                  <a:lnTo>
                    <a:pt x="639686" y="218833"/>
                  </a:lnTo>
                  <a:lnTo>
                    <a:pt x="672122" y="243751"/>
                  </a:lnTo>
                  <a:lnTo>
                    <a:pt x="693623" y="279006"/>
                  </a:lnTo>
                  <a:lnTo>
                    <a:pt x="701408" y="321310"/>
                  </a:lnTo>
                  <a:lnTo>
                    <a:pt x="698995" y="343166"/>
                  </a:lnTo>
                  <a:lnTo>
                    <a:pt x="692048" y="363689"/>
                  </a:lnTo>
                  <a:lnTo>
                    <a:pt x="680986" y="382333"/>
                  </a:lnTo>
                  <a:lnTo>
                    <a:pt x="666216" y="398602"/>
                  </a:lnTo>
                  <a:lnTo>
                    <a:pt x="687095" y="420674"/>
                  </a:lnTo>
                  <a:lnTo>
                    <a:pt x="705573" y="399707"/>
                  </a:lnTo>
                  <a:lnTo>
                    <a:pt x="719416" y="375412"/>
                  </a:lnTo>
                  <a:lnTo>
                    <a:pt x="726236" y="354368"/>
                  </a:lnTo>
                  <a:lnTo>
                    <a:pt x="726236" y="293014"/>
                  </a:lnTo>
                  <a:close/>
                </a:path>
              </a:pathLst>
            </a:custGeom>
            <a:solidFill>
              <a:srgbClr val="6CAD3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12344654" y="387349"/>
            <a:ext cx="1096010" cy="8064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89560">
              <a:lnSpc>
                <a:spcPct val="100400"/>
              </a:lnSpc>
              <a:spcBef>
                <a:spcPts val="100"/>
              </a:spcBef>
            </a:pPr>
            <a:r>
              <a:rPr dirty="0" sz="2550">
                <a:solidFill>
                  <a:srgbClr val="FFFFFF"/>
                </a:solidFill>
                <a:latin typeface="Carlito"/>
                <a:cs typeface="Carlito"/>
              </a:rPr>
              <a:t>The  </a:t>
            </a:r>
            <a:r>
              <a:rPr dirty="0" sz="255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2550" spc="-2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dirty="0" sz="2550" spc="-35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dirty="0" sz="2550" spc="5">
                <a:solidFill>
                  <a:srgbClr val="FFFFFF"/>
                </a:solidFill>
                <a:latin typeface="Carlito"/>
                <a:cs typeface="Carlito"/>
              </a:rPr>
              <a:t>ern</a:t>
            </a:r>
            <a:r>
              <a:rPr dirty="0" sz="2550" spc="-15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dirty="0" sz="255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endParaRPr sz="2550">
              <a:latin typeface="Carlito"/>
              <a:cs typeface="Carlito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743958" y="1802637"/>
            <a:ext cx="642620" cy="1905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dirty="0" sz="1050" spc="15" b="1">
                <a:solidFill>
                  <a:srgbClr val="FFFFFF"/>
                </a:solidFill>
                <a:latin typeface="Carlito"/>
                <a:cs typeface="Carlito"/>
              </a:rPr>
              <a:t>Amazon</a:t>
            </a:r>
            <a:r>
              <a:rPr dirty="0" sz="1050" spc="-5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050" spc="10" b="1">
                <a:solidFill>
                  <a:srgbClr val="FFFFFF"/>
                </a:solidFill>
                <a:latin typeface="Carlito"/>
                <a:cs typeface="Carlito"/>
              </a:rPr>
              <a:t>S3</a:t>
            </a:r>
            <a:endParaRPr sz="1050">
              <a:latin typeface="Carlito"/>
              <a:cs typeface="Carlito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588253" y="1759966"/>
            <a:ext cx="654050" cy="337820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marR="5080" indent="88265">
              <a:lnSpc>
                <a:spcPts val="1160"/>
              </a:lnSpc>
              <a:spcBef>
                <a:spcPts val="250"/>
              </a:spcBef>
            </a:pPr>
            <a:r>
              <a:rPr dirty="0" sz="1050" spc="15" b="1">
                <a:solidFill>
                  <a:srgbClr val="FFFFFF"/>
                </a:solidFill>
                <a:latin typeface="Carlito"/>
                <a:cs typeface="Carlito"/>
              </a:rPr>
              <a:t>Amazon  </a:t>
            </a:r>
            <a:r>
              <a:rPr dirty="0" sz="1050" spc="10" b="1">
                <a:solidFill>
                  <a:srgbClr val="FFFFFF"/>
                </a:solidFill>
                <a:latin typeface="Carlito"/>
                <a:cs typeface="Carlito"/>
              </a:rPr>
              <a:t>Dy</a:t>
            </a:r>
            <a:r>
              <a:rPr dirty="0" sz="1050" spc="15" b="1">
                <a:solidFill>
                  <a:srgbClr val="FFFFFF"/>
                </a:solidFill>
                <a:latin typeface="Carlito"/>
                <a:cs typeface="Carlito"/>
              </a:rPr>
              <a:t>namoDB</a:t>
            </a:r>
            <a:endParaRPr sz="1050">
              <a:latin typeface="Carlito"/>
              <a:cs typeface="Carlito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460235" y="1759966"/>
            <a:ext cx="768350" cy="1905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dirty="0" sz="1050" spc="15" b="1">
                <a:solidFill>
                  <a:srgbClr val="FFFFFF"/>
                </a:solidFill>
                <a:latin typeface="Carlito"/>
                <a:cs typeface="Carlito"/>
              </a:rPr>
              <a:t>AWS</a:t>
            </a:r>
            <a:r>
              <a:rPr dirty="0" sz="1050" spc="-5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050" spc="15" b="1">
                <a:solidFill>
                  <a:srgbClr val="FFFFFF"/>
                </a:solidFill>
                <a:latin typeface="Carlito"/>
                <a:cs typeface="Carlito"/>
              </a:rPr>
              <a:t>Lambda</a:t>
            </a:r>
            <a:endParaRPr sz="1050">
              <a:latin typeface="Carlito"/>
              <a:cs typeface="Carlito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690866" y="1752854"/>
            <a:ext cx="1700530" cy="1905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  <a:tabLst>
                <a:tab pos="971550" algn="l"/>
              </a:tabLst>
            </a:pPr>
            <a:r>
              <a:rPr dirty="0" sz="1050" spc="15" b="1">
                <a:solidFill>
                  <a:srgbClr val="FFFFFF"/>
                </a:solidFill>
                <a:latin typeface="Carlito"/>
                <a:cs typeface="Carlito"/>
              </a:rPr>
              <a:t>Amazon</a:t>
            </a:r>
            <a:r>
              <a:rPr dirty="0" sz="1050" spc="10" b="1">
                <a:solidFill>
                  <a:srgbClr val="FFFFFF"/>
                </a:solidFill>
                <a:latin typeface="Carlito"/>
                <a:cs typeface="Carlito"/>
              </a:rPr>
              <a:t> SQS	</a:t>
            </a:r>
            <a:r>
              <a:rPr dirty="0" sz="1050" spc="15" b="1">
                <a:solidFill>
                  <a:srgbClr val="FFFFFF"/>
                </a:solidFill>
                <a:latin typeface="Carlito"/>
                <a:cs typeface="Carlito"/>
              </a:rPr>
              <a:t>Amazon</a:t>
            </a:r>
            <a:r>
              <a:rPr dirty="0" sz="1050" spc="-5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050" spc="15" b="1">
                <a:solidFill>
                  <a:srgbClr val="FFFFFF"/>
                </a:solidFill>
                <a:latin typeface="Carlito"/>
                <a:cs typeface="Carlito"/>
              </a:rPr>
              <a:t>SNS</a:t>
            </a:r>
            <a:endParaRPr sz="1050">
              <a:latin typeface="Carlito"/>
              <a:cs typeface="Carlito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677654" y="1826005"/>
            <a:ext cx="513715" cy="1905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dirty="0" sz="1050" spc="15" b="1">
                <a:solidFill>
                  <a:srgbClr val="FFFFFF"/>
                </a:solidFill>
                <a:latin typeface="Carlito"/>
                <a:cs typeface="Carlito"/>
              </a:rPr>
              <a:t>AWS</a:t>
            </a:r>
            <a:r>
              <a:rPr dirty="0" sz="1050" spc="-5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050" spc="10" b="1">
                <a:solidFill>
                  <a:srgbClr val="FFFFFF"/>
                </a:solidFill>
                <a:latin typeface="Carlito"/>
                <a:cs typeface="Carlito"/>
              </a:rPr>
              <a:t>IOT</a:t>
            </a:r>
            <a:endParaRPr sz="1050">
              <a:latin typeface="Carlito"/>
              <a:cs typeface="Carlito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2083795" y="3772661"/>
            <a:ext cx="1604645" cy="41338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550" spc="-45">
                <a:solidFill>
                  <a:srgbClr val="FFFFFF"/>
                </a:solidFill>
                <a:latin typeface="Carlito"/>
                <a:cs typeface="Carlito"/>
              </a:rPr>
              <a:t>AWS</a:t>
            </a:r>
            <a:r>
              <a:rPr dirty="0" sz="255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550" spc="-15">
                <a:solidFill>
                  <a:srgbClr val="FFFFFF"/>
                </a:solidFill>
                <a:latin typeface="Carlito"/>
                <a:cs typeface="Carlito"/>
              </a:rPr>
              <a:t>Region</a:t>
            </a:r>
            <a:endParaRPr sz="2550">
              <a:latin typeface="Carlito"/>
              <a:cs typeface="Carlito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2441935" y="2402585"/>
            <a:ext cx="1088897" cy="12649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54" name="object 5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23158" y="3786632"/>
            <a:ext cx="74168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Local</a:t>
            </a:r>
            <a:r>
              <a:rPr dirty="0" sz="1600" spc="-8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ISP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09331" y="3786632"/>
            <a:ext cx="116840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AWS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Network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44851" y="2798826"/>
            <a:ext cx="918844" cy="796290"/>
            <a:chOff x="2244851" y="2798826"/>
            <a:chExt cx="918844" cy="796290"/>
          </a:xfrm>
        </p:grpSpPr>
        <p:sp>
          <p:nvSpPr>
            <p:cNvPr id="5" name="object 5"/>
            <p:cNvSpPr/>
            <p:nvPr/>
          </p:nvSpPr>
          <p:spPr>
            <a:xfrm>
              <a:off x="2254376" y="2808351"/>
              <a:ext cx="899794" cy="441959"/>
            </a:xfrm>
            <a:custGeom>
              <a:avLst/>
              <a:gdLst/>
              <a:ahLst/>
              <a:cxnLst/>
              <a:rect l="l" t="t" r="r" b="b"/>
              <a:pathLst>
                <a:path w="899794" h="441960">
                  <a:moveTo>
                    <a:pt x="849503" y="237109"/>
                  </a:moveTo>
                  <a:lnTo>
                    <a:pt x="899795" y="186816"/>
                  </a:lnTo>
                  <a:lnTo>
                    <a:pt x="899160" y="186182"/>
                  </a:lnTo>
                  <a:lnTo>
                    <a:pt x="898525" y="185547"/>
                  </a:lnTo>
                  <a:lnTo>
                    <a:pt x="863351" y="152714"/>
                  </a:lnTo>
                  <a:lnTo>
                    <a:pt x="827081" y="123699"/>
                  </a:lnTo>
                  <a:lnTo>
                    <a:pt x="789253" y="97737"/>
                  </a:lnTo>
                  <a:lnTo>
                    <a:pt x="750038" y="74830"/>
                  </a:lnTo>
                  <a:lnTo>
                    <a:pt x="709612" y="54977"/>
                  </a:lnTo>
                  <a:lnTo>
                    <a:pt x="668147" y="38178"/>
                  </a:lnTo>
                  <a:lnTo>
                    <a:pt x="625815" y="24434"/>
                  </a:lnTo>
                  <a:lnTo>
                    <a:pt x="582791" y="13744"/>
                  </a:lnTo>
                  <a:lnTo>
                    <a:pt x="539247" y="6108"/>
                  </a:lnTo>
                  <a:lnTo>
                    <a:pt x="495357" y="1527"/>
                  </a:lnTo>
                  <a:lnTo>
                    <a:pt x="451294" y="0"/>
                  </a:lnTo>
                  <a:lnTo>
                    <a:pt x="407231" y="1527"/>
                  </a:lnTo>
                  <a:lnTo>
                    <a:pt x="363341" y="6108"/>
                  </a:lnTo>
                  <a:lnTo>
                    <a:pt x="319797" y="13744"/>
                  </a:lnTo>
                  <a:lnTo>
                    <a:pt x="276773" y="24434"/>
                  </a:lnTo>
                  <a:lnTo>
                    <a:pt x="234441" y="38178"/>
                  </a:lnTo>
                  <a:lnTo>
                    <a:pt x="192976" y="54977"/>
                  </a:lnTo>
                  <a:lnTo>
                    <a:pt x="152550" y="74830"/>
                  </a:lnTo>
                  <a:lnTo>
                    <a:pt x="113335" y="97737"/>
                  </a:lnTo>
                  <a:lnTo>
                    <a:pt x="75507" y="123699"/>
                  </a:lnTo>
                  <a:lnTo>
                    <a:pt x="39237" y="152714"/>
                  </a:lnTo>
                  <a:lnTo>
                    <a:pt x="4699" y="184785"/>
                  </a:lnTo>
                  <a:lnTo>
                    <a:pt x="0" y="190119"/>
                  </a:lnTo>
                  <a:lnTo>
                    <a:pt x="52324" y="243077"/>
                  </a:lnTo>
                </a:path>
                <a:path w="899794" h="441960">
                  <a:moveTo>
                    <a:pt x="430530" y="101600"/>
                  </a:moveTo>
                  <a:lnTo>
                    <a:pt x="477980" y="102257"/>
                  </a:lnTo>
                  <a:lnTo>
                    <a:pt x="525206" y="107078"/>
                  </a:lnTo>
                  <a:lnTo>
                    <a:pt x="571905" y="116089"/>
                  </a:lnTo>
                  <a:lnTo>
                    <a:pt x="617776" y="129316"/>
                  </a:lnTo>
                  <a:lnTo>
                    <a:pt x="662516" y="146786"/>
                  </a:lnTo>
                  <a:lnTo>
                    <a:pt x="705823" y="168527"/>
                  </a:lnTo>
                  <a:lnTo>
                    <a:pt x="747395" y="194563"/>
                  </a:lnTo>
                </a:path>
                <a:path w="899794" h="441960">
                  <a:moveTo>
                    <a:pt x="278892" y="128777"/>
                  </a:moveTo>
                  <a:lnTo>
                    <a:pt x="306478" y="120270"/>
                  </a:lnTo>
                  <a:lnTo>
                    <a:pt x="334518" y="113395"/>
                  </a:lnTo>
                  <a:lnTo>
                    <a:pt x="362938" y="108114"/>
                  </a:lnTo>
                  <a:lnTo>
                    <a:pt x="391668" y="104394"/>
                  </a:lnTo>
                </a:path>
                <a:path w="899794" h="441960">
                  <a:moveTo>
                    <a:pt x="146431" y="196214"/>
                  </a:moveTo>
                  <a:lnTo>
                    <a:pt x="167195" y="182356"/>
                  </a:lnTo>
                  <a:lnTo>
                    <a:pt x="188626" y="169640"/>
                  </a:lnTo>
                  <a:lnTo>
                    <a:pt x="210581" y="157924"/>
                  </a:lnTo>
                  <a:lnTo>
                    <a:pt x="232918" y="147065"/>
                  </a:lnTo>
                </a:path>
                <a:path w="899794" h="441960">
                  <a:moveTo>
                    <a:pt x="688213" y="276351"/>
                  </a:moveTo>
                  <a:lnTo>
                    <a:pt x="648384" y="252400"/>
                  </a:lnTo>
                  <a:lnTo>
                    <a:pt x="606567" y="233140"/>
                  </a:lnTo>
                  <a:lnTo>
                    <a:pt x="563250" y="218594"/>
                  </a:lnTo>
                  <a:lnTo>
                    <a:pt x="518922" y="208787"/>
                  </a:lnTo>
                </a:path>
                <a:path w="899794" h="441960">
                  <a:moveTo>
                    <a:pt x="518922" y="293370"/>
                  </a:moveTo>
                  <a:lnTo>
                    <a:pt x="556313" y="303393"/>
                  </a:lnTo>
                  <a:lnTo>
                    <a:pt x="592597" y="317642"/>
                  </a:lnTo>
                  <a:lnTo>
                    <a:pt x="627381" y="336107"/>
                  </a:lnTo>
                  <a:lnTo>
                    <a:pt x="660273" y="358775"/>
                  </a:lnTo>
                </a:path>
                <a:path w="899794" h="441960">
                  <a:moveTo>
                    <a:pt x="251460" y="348488"/>
                  </a:moveTo>
                  <a:lnTo>
                    <a:pt x="282642" y="328852"/>
                  </a:lnTo>
                  <a:lnTo>
                    <a:pt x="315277" y="312943"/>
                  </a:lnTo>
                  <a:lnTo>
                    <a:pt x="349150" y="300678"/>
                  </a:lnTo>
                  <a:lnTo>
                    <a:pt x="384048" y="291973"/>
                  </a:lnTo>
                </a:path>
                <a:path w="899794" h="441960">
                  <a:moveTo>
                    <a:pt x="391414" y="206501"/>
                  </a:moveTo>
                  <a:lnTo>
                    <a:pt x="346465" y="214677"/>
                  </a:lnTo>
                  <a:lnTo>
                    <a:pt x="302244" y="227520"/>
                  </a:lnTo>
                  <a:lnTo>
                    <a:pt x="259236" y="245221"/>
                  </a:lnTo>
                  <a:lnTo>
                    <a:pt x="217931" y="267970"/>
                  </a:lnTo>
                </a:path>
                <a:path w="899794" h="441960">
                  <a:moveTo>
                    <a:pt x="383159" y="388747"/>
                  </a:moveTo>
                  <a:lnTo>
                    <a:pt x="356689" y="397577"/>
                  </a:lnTo>
                  <a:lnTo>
                    <a:pt x="331136" y="409289"/>
                  </a:lnTo>
                  <a:lnTo>
                    <a:pt x="306703" y="424001"/>
                  </a:lnTo>
                  <a:lnTo>
                    <a:pt x="283591" y="441833"/>
                  </a:lnTo>
                </a:path>
                <a:path w="899794" h="441960">
                  <a:moveTo>
                    <a:pt x="612521" y="441833"/>
                  </a:moveTo>
                  <a:lnTo>
                    <a:pt x="590877" y="424826"/>
                  </a:lnTo>
                  <a:lnTo>
                    <a:pt x="567959" y="410559"/>
                  </a:lnTo>
                  <a:lnTo>
                    <a:pt x="543923" y="399006"/>
                  </a:lnTo>
                  <a:lnTo>
                    <a:pt x="518922" y="390144"/>
                  </a:lnTo>
                </a:path>
              </a:pathLst>
            </a:custGeom>
            <a:ln w="1905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268854" y="2987421"/>
              <a:ext cx="870585" cy="598170"/>
            </a:xfrm>
            <a:custGeom>
              <a:avLst/>
              <a:gdLst/>
              <a:ahLst/>
              <a:cxnLst/>
              <a:rect l="l" t="t" r="r" b="b"/>
              <a:pathLst>
                <a:path w="870585" h="598170">
                  <a:moveTo>
                    <a:pt x="609092" y="411988"/>
                  </a:moveTo>
                  <a:lnTo>
                    <a:pt x="587756" y="401319"/>
                  </a:lnTo>
                  <a:lnTo>
                    <a:pt x="582320" y="397242"/>
                  </a:lnTo>
                  <a:lnTo>
                    <a:pt x="579135" y="391461"/>
                  </a:lnTo>
                  <a:lnTo>
                    <a:pt x="578451" y="384800"/>
                  </a:lnTo>
                  <a:lnTo>
                    <a:pt x="580517" y="378078"/>
                  </a:lnTo>
                  <a:lnTo>
                    <a:pt x="752982" y="50164"/>
                  </a:lnTo>
                  <a:lnTo>
                    <a:pt x="756961" y="45086"/>
                  </a:lnTo>
                  <a:lnTo>
                    <a:pt x="762523" y="42021"/>
                  </a:lnTo>
                  <a:lnTo>
                    <a:pt x="768967" y="41217"/>
                  </a:lnTo>
                  <a:lnTo>
                    <a:pt x="775588" y="42925"/>
                  </a:lnTo>
                  <a:lnTo>
                    <a:pt x="780712" y="46874"/>
                  </a:lnTo>
                  <a:lnTo>
                    <a:pt x="784002" y="52324"/>
                  </a:lnTo>
                  <a:lnTo>
                    <a:pt x="785054" y="58535"/>
                  </a:lnTo>
                  <a:lnTo>
                    <a:pt x="783463" y="64769"/>
                  </a:lnTo>
                  <a:lnTo>
                    <a:pt x="632206" y="403351"/>
                  </a:lnTo>
                  <a:lnTo>
                    <a:pt x="627772" y="408898"/>
                  </a:lnTo>
                  <a:lnTo>
                    <a:pt x="621887" y="412384"/>
                  </a:lnTo>
                  <a:lnTo>
                    <a:pt x="615382" y="413513"/>
                  </a:lnTo>
                  <a:lnTo>
                    <a:pt x="609092" y="411988"/>
                  </a:lnTo>
                  <a:close/>
                </a:path>
                <a:path w="870585" h="598170">
                  <a:moveTo>
                    <a:pt x="262255" y="411988"/>
                  </a:moveTo>
                  <a:lnTo>
                    <a:pt x="283463" y="401319"/>
                  </a:lnTo>
                  <a:lnTo>
                    <a:pt x="288901" y="397242"/>
                  </a:lnTo>
                  <a:lnTo>
                    <a:pt x="292100" y="391461"/>
                  </a:lnTo>
                  <a:lnTo>
                    <a:pt x="292822" y="384800"/>
                  </a:lnTo>
                  <a:lnTo>
                    <a:pt x="290830" y="378078"/>
                  </a:lnTo>
                  <a:lnTo>
                    <a:pt x="118999" y="50164"/>
                  </a:lnTo>
                  <a:lnTo>
                    <a:pt x="115020" y="45086"/>
                  </a:lnTo>
                  <a:lnTo>
                    <a:pt x="109458" y="42021"/>
                  </a:lnTo>
                  <a:lnTo>
                    <a:pt x="103014" y="41217"/>
                  </a:lnTo>
                  <a:lnTo>
                    <a:pt x="96393" y="42925"/>
                  </a:lnTo>
                  <a:lnTo>
                    <a:pt x="91269" y="46874"/>
                  </a:lnTo>
                  <a:lnTo>
                    <a:pt x="87979" y="52324"/>
                  </a:lnTo>
                  <a:lnTo>
                    <a:pt x="86927" y="58535"/>
                  </a:lnTo>
                  <a:lnTo>
                    <a:pt x="88518" y="64769"/>
                  </a:lnTo>
                  <a:lnTo>
                    <a:pt x="239775" y="403351"/>
                  </a:lnTo>
                  <a:lnTo>
                    <a:pt x="243734" y="408898"/>
                  </a:lnTo>
                  <a:lnTo>
                    <a:pt x="249253" y="412384"/>
                  </a:lnTo>
                  <a:lnTo>
                    <a:pt x="255652" y="413513"/>
                  </a:lnTo>
                  <a:lnTo>
                    <a:pt x="262255" y="411988"/>
                  </a:lnTo>
                  <a:close/>
                </a:path>
                <a:path w="870585" h="598170">
                  <a:moveTo>
                    <a:pt x="447547" y="403732"/>
                  </a:moveTo>
                  <a:lnTo>
                    <a:pt x="423671" y="403732"/>
                  </a:lnTo>
                  <a:lnTo>
                    <a:pt x="414274" y="403732"/>
                  </a:lnTo>
                  <a:lnTo>
                    <a:pt x="406400" y="395731"/>
                  </a:lnTo>
                  <a:lnTo>
                    <a:pt x="407034" y="386461"/>
                  </a:lnTo>
                  <a:lnTo>
                    <a:pt x="418972" y="16637"/>
                  </a:lnTo>
                  <a:lnTo>
                    <a:pt x="418972" y="7365"/>
                  </a:lnTo>
                  <a:lnTo>
                    <a:pt x="426974" y="0"/>
                  </a:lnTo>
                  <a:lnTo>
                    <a:pt x="435609" y="0"/>
                  </a:lnTo>
                  <a:lnTo>
                    <a:pt x="444881" y="0"/>
                  </a:lnTo>
                  <a:lnTo>
                    <a:pt x="452246" y="7365"/>
                  </a:lnTo>
                  <a:lnTo>
                    <a:pt x="452246" y="16637"/>
                  </a:lnTo>
                  <a:lnTo>
                    <a:pt x="464184" y="386461"/>
                  </a:lnTo>
                  <a:lnTo>
                    <a:pt x="464819" y="395731"/>
                  </a:lnTo>
                  <a:lnTo>
                    <a:pt x="456945" y="403732"/>
                  </a:lnTo>
                  <a:lnTo>
                    <a:pt x="447547" y="403732"/>
                  </a:lnTo>
                  <a:close/>
                </a:path>
                <a:path w="870585" h="598170">
                  <a:moveTo>
                    <a:pt x="528701" y="598169"/>
                  </a:moveTo>
                  <a:lnTo>
                    <a:pt x="115950" y="598169"/>
                  </a:lnTo>
                  <a:lnTo>
                    <a:pt x="70991" y="589067"/>
                  </a:lnTo>
                  <a:lnTo>
                    <a:pt x="34115" y="564213"/>
                  </a:lnTo>
                  <a:lnTo>
                    <a:pt x="9169" y="527286"/>
                  </a:lnTo>
                  <a:lnTo>
                    <a:pt x="0" y="481964"/>
                  </a:lnTo>
                  <a:lnTo>
                    <a:pt x="9080" y="436911"/>
                  </a:lnTo>
                  <a:lnTo>
                    <a:pt x="33877" y="399954"/>
                  </a:lnTo>
                  <a:lnTo>
                    <a:pt x="70723" y="374951"/>
                  </a:lnTo>
                  <a:lnTo>
                    <a:pt x="115950" y="365759"/>
                  </a:lnTo>
                  <a:lnTo>
                    <a:pt x="189483" y="365759"/>
                  </a:lnTo>
                </a:path>
                <a:path w="870585" h="598170">
                  <a:moveTo>
                    <a:pt x="664971" y="598169"/>
                  </a:moveTo>
                  <a:lnTo>
                    <a:pt x="557783" y="598169"/>
                  </a:lnTo>
                </a:path>
                <a:path w="870585" h="598170">
                  <a:moveTo>
                    <a:pt x="680465" y="366521"/>
                  </a:moveTo>
                  <a:lnTo>
                    <a:pt x="754126" y="366521"/>
                  </a:lnTo>
                  <a:lnTo>
                    <a:pt x="799179" y="375600"/>
                  </a:lnTo>
                  <a:lnTo>
                    <a:pt x="836136" y="400383"/>
                  </a:lnTo>
                  <a:lnTo>
                    <a:pt x="861139" y="437191"/>
                  </a:lnTo>
                  <a:lnTo>
                    <a:pt x="870331" y="482345"/>
                  </a:lnTo>
                  <a:lnTo>
                    <a:pt x="861228" y="527232"/>
                  </a:lnTo>
                  <a:lnTo>
                    <a:pt x="836374" y="564070"/>
                  </a:lnTo>
                  <a:lnTo>
                    <a:pt x="799447" y="589002"/>
                  </a:lnTo>
                  <a:lnTo>
                    <a:pt x="754126" y="598169"/>
                  </a:lnTo>
                  <a:lnTo>
                    <a:pt x="707008" y="598169"/>
                  </a:lnTo>
                </a:path>
                <a:path w="870585" h="598170">
                  <a:moveTo>
                    <a:pt x="500633" y="366521"/>
                  </a:moveTo>
                  <a:lnTo>
                    <a:pt x="557149" y="366521"/>
                  </a:lnTo>
                </a:path>
                <a:path w="870585" h="598170">
                  <a:moveTo>
                    <a:pt x="313181" y="366521"/>
                  </a:moveTo>
                  <a:lnTo>
                    <a:pt x="377189" y="366521"/>
                  </a:lnTo>
                </a:path>
                <a:path w="870585" h="598170">
                  <a:moveTo>
                    <a:pt x="755014" y="481964"/>
                  </a:moveTo>
                  <a:lnTo>
                    <a:pt x="753498" y="489481"/>
                  </a:lnTo>
                  <a:lnTo>
                    <a:pt x="749363" y="495617"/>
                  </a:lnTo>
                  <a:lnTo>
                    <a:pt x="743227" y="499752"/>
                  </a:lnTo>
                  <a:lnTo>
                    <a:pt x="735711" y="501268"/>
                  </a:lnTo>
                  <a:lnTo>
                    <a:pt x="728194" y="499752"/>
                  </a:lnTo>
                  <a:lnTo>
                    <a:pt x="722058" y="495617"/>
                  </a:lnTo>
                  <a:lnTo>
                    <a:pt x="717923" y="489481"/>
                  </a:lnTo>
                  <a:lnTo>
                    <a:pt x="716407" y="481964"/>
                  </a:lnTo>
                  <a:lnTo>
                    <a:pt x="717923" y="474448"/>
                  </a:lnTo>
                  <a:lnTo>
                    <a:pt x="722058" y="468312"/>
                  </a:lnTo>
                  <a:lnTo>
                    <a:pt x="728194" y="464177"/>
                  </a:lnTo>
                  <a:lnTo>
                    <a:pt x="735711" y="462661"/>
                  </a:lnTo>
                  <a:lnTo>
                    <a:pt x="743227" y="464177"/>
                  </a:lnTo>
                  <a:lnTo>
                    <a:pt x="749363" y="468312"/>
                  </a:lnTo>
                  <a:lnTo>
                    <a:pt x="753498" y="474448"/>
                  </a:lnTo>
                  <a:lnTo>
                    <a:pt x="755014" y="481964"/>
                  </a:lnTo>
                  <a:close/>
                </a:path>
                <a:path w="870585" h="598170">
                  <a:moveTo>
                    <a:pt x="665099" y="481964"/>
                  </a:moveTo>
                  <a:lnTo>
                    <a:pt x="663582" y="489481"/>
                  </a:lnTo>
                  <a:lnTo>
                    <a:pt x="659447" y="495617"/>
                  </a:lnTo>
                  <a:lnTo>
                    <a:pt x="653311" y="499752"/>
                  </a:lnTo>
                  <a:lnTo>
                    <a:pt x="645794" y="501268"/>
                  </a:lnTo>
                  <a:lnTo>
                    <a:pt x="638278" y="499752"/>
                  </a:lnTo>
                  <a:lnTo>
                    <a:pt x="632142" y="495617"/>
                  </a:lnTo>
                  <a:lnTo>
                    <a:pt x="628007" y="489481"/>
                  </a:lnTo>
                  <a:lnTo>
                    <a:pt x="626490" y="481964"/>
                  </a:lnTo>
                  <a:lnTo>
                    <a:pt x="628007" y="474448"/>
                  </a:lnTo>
                  <a:lnTo>
                    <a:pt x="632142" y="468312"/>
                  </a:lnTo>
                  <a:lnTo>
                    <a:pt x="638278" y="464177"/>
                  </a:lnTo>
                  <a:lnTo>
                    <a:pt x="645794" y="462661"/>
                  </a:lnTo>
                  <a:lnTo>
                    <a:pt x="653311" y="464177"/>
                  </a:lnTo>
                  <a:lnTo>
                    <a:pt x="659447" y="468312"/>
                  </a:lnTo>
                  <a:lnTo>
                    <a:pt x="663582" y="474448"/>
                  </a:lnTo>
                  <a:lnTo>
                    <a:pt x="665099" y="481964"/>
                  </a:lnTo>
                  <a:close/>
                </a:path>
                <a:path w="870585" h="598170">
                  <a:moveTo>
                    <a:pt x="156844" y="481964"/>
                  </a:moveTo>
                  <a:lnTo>
                    <a:pt x="155328" y="489481"/>
                  </a:lnTo>
                  <a:lnTo>
                    <a:pt x="151193" y="495617"/>
                  </a:lnTo>
                  <a:lnTo>
                    <a:pt x="145057" y="499752"/>
                  </a:lnTo>
                  <a:lnTo>
                    <a:pt x="137540" y="501268"/>
                  </a:lnTo>
                  <a:lnTo>
                    <a:pt x="130024" y="499752"/>
                  </a:lnTo>
                  <a:lnTo>
                    <a:pt x="123888" y="495617"/>
                  </a:lnTo>
                  <a:lnTo>
                    <a:pt x="119753" y="489481"/>
                  </a:lnTo>
                  <a:lnTo>
                    <a:pt x="118237" y="481964"/>
                  </a:lnTo>
                  <a:lnTo>
                    <a:pt x="119753" y="474448"/>
                  </a:lnTo>
                  <a:lnTo>
                    <a:pt x="123888" y="468312"/>
                  </a:lnTo>
                  <a:lnTo>
                    <a:pt x="130024" y="464177"/>
                  </a:lnTo>
                  <a:lnTo>
                    <a:pt x="137540" y="462661"/>
                  </a:lnTo>
                  <a:lnTo>
                    <a:pt x="145057" y="464177"/>
                  </a:lnTo>
                  <a:lnTo>
                    <a:pt x="151193" y="468312"/>
                  </a:lnTo>
                  <a:lnTo>
                    <a:pt x="155328" y="474448"/>
                  </a:lnTo>
                  <a:lnTo>
                    <a:pt x="156844" y="481964"/>
                  </a:lnTo>
                  <a:close/>
                </a:path>
                <a:path w="870585" h="598170">
                  <a:moveTo>
                    <a:pt x="656844" y="429005"/>
                  </a:moveTo>
                  <a:lnTo>
                    <a:pt x="857631" y="429005"/>
                  </a:lnTo>
                </a:path>
                <a:path w="870585" h="598170">
                  <a:moveTo>
                    <a:pt x="287274" y="429005"/>
                  </a:moveTo>
                  <a:lnTo>
                    <a:pt x="581025" y="429005"/>
                  </a:lnTo>
                </a:path>
                <a:path w="870585" h="598170">
                  <a:moveTo>
                    <a:pt x="9143" y="429005"/>
                  </a:moveTo>
                  <a:lnTo>
                    <a:pt x="219456" y="429005"/>
                  </a:lnTo>
                </a:path>
                <a:path w="870585" h="598170">
                  <a:moveTo>
                    <a:pt x="290321" y="537971"/>
                  </a:moveTo>
                  <a:lnTo>
                    <a:pt x="857376" y="537971"/>
                  </a:lnTo>
                </a:path>
                <a:path w="870585" h="598170">
                  <a:moveTo>
                    <a:pt x="14477" y="537971"/>
                  </a:moveTo>
                  <a:lnTo>
                    <a:pt x="219328" y="537971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557060" y="2685288"/>
            <a:ext cx="1455420" cy="1032510"/>
            <a:chOff x="557060" y="2685288"/>
            <a:chExt cx="1455420" cy="1032510"/>
          </a:xfrm>
        </p:grpSpPr>
        <p:sp>
          <p:nvSpPr>
            <p:cNvPr id="8" name="object 8"/>
            <p:cNvSpPr/>
            <p:nvPr/>
          </p:nvSpPr>
          <p:spPr>
            <a:xfrm>
              <a:off x="566585" y="2694813"/>
              <a:ext cx="522605" cy="737870"/>
            </a:xfrm>
            <a:custGeom>
              <a:avLst/>
              <a:gdLst/>
              <a:ahLst/>
              <a:cxnLst/>
              <a:rect l="l" t="t" r="r" b="b"/>
              <a:pathLst>
                <a:path w="522605" h="737870">
                  <a:moveTo>
                    <a:pt x="143243" y="189991"/>
                  </a:moveTo>
                  <a:lnTo>
                    <a:pt x="150030" y="139582"/>
                  </a:lnTo>
                  <a:lnTo>
                    <a:pt x="169174" y="94224"/>
                  </a:lnTo>
                  <a:lnTo>
                    <a:pt x="198848" y="55752"/>
                  </a:lnTo>
                  <a:lnTo>
                    <a:pt x="237225" y="26002"/>
                  </a:lnTo>
                  <a:lnTo>
                    <a:pt x="282477" y="6806"/>
                  </a:lnTo>
                  <a:lnTo>
                    <a:pt x="332778" y="0"/>
                  </a:lnTo>
                  <a:lnTo>
                    <a:pt x="383083" y="6806"/>
                  </a:lnTo>
                  <a:lnTo>
                    <a:pt x="428336" y="26002"/>
                  </a:lnTo>
                  <a:lnTo>
                    <a:pt x="466712" y="55753"/>
                  </a:lnTo>
                  <a:lnTo>
                    <a:pt x="496384" y="94224"/>
                  </a:lnTo>
                  <a:lnTo>
                    <a:pt x="515526" y="139582"/>
                  </a:lnTo>
                  <a:lnTo>
                    <a:pt x="522312" y="189991"/>
                  </a:lnTo>
                  <a:lnTo>
                    <a:pt x="515526" y="240392"/>
                  </a:lnTo>
                  <a:lnTo>
                    <a:pt x="496384" y="285726"/>
                  </a:lnTo>
                  <a:lnTo>
                    <a:pt x="466712" y="324167"/>
                  </a:lnTo>
                  <a:lnTo>
                    <a:pt x="428336" y="353887"/>
                  </a:lnTo>
                  <a:lnTo>
                    <a:pt x="383083" y="373060"/>
                  </a:lnTo>
                  <a:lnTo>
                    <a:pt x="332778" y="379857"/>
                  </a:lnTo>
                  <a:lnTo>
                    <a:pt x="282477" y="373060"/>
                  </a:lnTo>
                  <a:lnTo>
                    <a:pt x="237225" y="353887"/>
                  </a:lnTo>
                  <a:lnTo>
                    <a:pt x="198848" y="324167"/>
                  </a:lnTo>
                  <a:lnTo>
                    <a:pt x="169174" y="285726"/>
                  </a:lnTo>
                  <a:lnTo>
                    <a:pt x="150030" y="240392"/>
                  </a:lnTo>
                  <a:lnTo>
                    <a:pt x="143243" y="189991"/>
                  </a:lnTo>
                </a:path>
                <a:path w="522605" h="737870">
                  <a:moveTo>
                    <a:pt x="511784" y="735964"/>
                  </a:moveTo>
                  <a:lnTo>
                    <a:pt x="0" y="737870"/>
                  </a:lnTo>
                  <a:lnTo>
                    <a:pt x="62037" y="535338"/>
                  </a:lnTo>
                  <a:lnTo>
                    <a:pt x="177768" y="432641"/>
                  </a:lnTo>
                  <a:lnTo>
                    <a:pt x="289507" y="395880"/>
                  </a:lnTo>
                  <a:lnTo>
                    <a:pt x="339572" y="391160"/>
                  </a:lnTo>
                  <a:lnTo>
                    <a:pt x="392952" y="388750"/>
                  </a:lnTo>
                  <a:lnTo>
                    <a:pt x="429188" y="393795"/>
                  </a:lnTo>
                  <a:lnTo>
                    <a:pt x="464879" y="411555"/>
                  </a:lnTo>
                  <a:lnTo>
                    <a:pt x="516623" y="447294"/>
                  </a:lnTo>
                </a:path>
              </a:pathLst>
            </a:custGeom>
            <a:ln w="1905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71041" y="3088767"/>
              <a:ext cx="931544" cy="619125"/>
            </a:xfrm>
            <a:custGeom>
              <a:avLst/>
              <a:gdLst/>
              <a:ahLst/>
              <a:cxnLst/>
              <a:rect l="l" t="t" r="r" b="b"/>
              <a:pathLst>
                <a:path w="931544" h="619125">
                  <a:moveTo>
                    <a:pt x="0" y="553466"/>
                  </a:moveTo>
                  <a:lnTo>
                    <a:pt x="0" y="599694"/>
                  </a:lnTo>
                  <a:lnTo>
                    <a:pt x="2895" y="601726"/>
                  </a:lnTo>
                  <a:lnTo>
                    <a:pt x="14473" y="609300"/>
                  </a:lnTo>
                  <a:lnTo>
                    <a:pt x="27230" y="614695"/>
                  </a:lnTo>
                  <a:lnTo>
                    <a:pt x="40894" y="617924"/>
                  </a:lnTo>
                  <a:lnTo>
                    <a:pt x="55194" y="618998"/>
                  </a:lnTo>
                  <a:lnTo>
                    <a:pt x="883107" y="618998"/>
                  </a:lnTo>
                  <a:lnTo>
                    <a:pt x="925652" y="603631"/>
                  </a:lnTo>
                  <a:lnTo>
                    <a:pt x="931494" y="598805"/>
                  </a:lnTo>
                  <a:lnTo>
                    <a:pt x="931494" y="552450"/>
                  </a:lnTo>
                  <a:lnTo>
                    <a:pt x="0" y="553466"/>
                  </a:lnTo>
                  <a:close/>
                </a:path>
                <a:path w="931544" h="619125">
                  <a:moveTo>
                    <a:pt x="791794" y="478409"/>
                  </a:moveTo>
                  <a:lnTo>
                    <a:pt x="791794" y="488188"/>
                  </a:lnTo>
                  <a:lnTo>
                    <a:pt x="784047" y="495935"/>
                  </a:lnTo>
                  <a:lnTo>
                    <a:pt x="774268" y="495935"/>
                  </a:lnTo>
                  <a:lnTo>
                    <a:pt x="172110" y="495935"/>
                  </a:lnTo>
                  <a:lnTo>
                    <a:pt x="162420" y="495935"/>
                  </a:lnTo>
                  <a:lnTo>
                    <a:pt x="154685" y="488188"/>
                  </a:lnTo>
                  <a:lnTo>
                    <a:pt x="154685" y="478409"/>
                  </a:lnTo>
                  <a:lnTo>
                    <a:pt x="154685" y="84582"/>
                  </a:lnTo>
                  <a:lnTo>
                    <a:pt x="154685" y="74803"/>
                  </a:lnTo>
                  <a:lnTo>
                    <a:pt x="162420" y="67056"/>
                  </a:lnTo>
                  <a:lnTo>
                    <a:pt x="172110" y="67056"/>
                  </a:lnTo>
                  <a:lnTo>
                    <a:pt x="771474" y="67056"/>
                  </a:lnTo>
                  <a:lnTo>
                    <a:pt x="781126" y="67056"/>
                  </a:lnTo>
                  <a:lnTo>
                    <a:pt x="788873" y="74803"/>
                  </a:lnTo>
                  <a:lnTo>
                    <a:pt x="788873" y="84582"/>
                  </a:lnTo>
                  <a:lnTo>
                    <a:pt x="791794" y="478409"/>
                  </a:lnTo>
                  <a:close/>
                </a:path>
                <a:path w="931544" h="619125">
                  <a:moveTo>
                    <a:pt x="80772" y="546354"/>
                  </a:moveTo>
                  <a:lnTo>
                    <a:pt x="80772" y="18415"/>
                  </a:lnTo>
                  <a:lnTo>
                    <a:pt x="82284" y="11037"/>
                  </a:lnTo>
                  <a:lnTo>
                    <a:pt x="86337" y="5207"/>
                  </a:lnTo>
                  <a:lnTo>
                    <a:pt x="92205" y="1377"/>
                  </a:lnTo>
                  <a:lnTo>
                    <a:pt x="99161" y="0"/>
                  </a:lnTo>
                  <a:lnTo>
                    <a:pt x="834085" y="0"/>
                  </a:lnTo>
                  <a:lnTo>
                    <a:pt x="841463" y="1520"/>
                  </a:lnTo>
                  <a:lnTo>
                    <a:pt x="847293" y="5587"/>
                  </a:lnTo>
                  <a:lnTo>
                    <a:pt x="851123" y="11465"/>
                  </a:lnTo>
                  <a:lnTo>
                    <a:pt x="852500" y="18415"/>
                  </a:lnTo>
                  <a:lnTo>
                    <a:pt x="852500" y="546354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12726923" y="2543561"/>
            <a:ext cx="1374775" cy="1409065"/>
            <a:chOff x="12726923" y="2543561"/>
            <a:chExt cx="1374775" cy="1409065"/>
          </a:xfrm>
        </p:grpSpPr>
        <p:sp>
          <p:nvSpPr>
            <p:cNvPr id="11" name="object 11"/>
            <p:cNvSpPr/>
            <p:nvPr/>
          </p:nvSpPr>
          <p:spPr>
            <a:xfrm>
              <a:off x="12726924" y="3178314"/>
              <a:ext cx="1374775" cy="774700"/>
            </a:xfrm>
            <a:custGeom>
              <a:avLst/>
              <a:gdLst/>
              <a:ahLst/>
              <a:cxnLst/>
              <a:rect l="l" t="t" r="r" b="b"/>
              <a:pathLst>
                <a:path w="1374775" h="774700">
                  <a:moveTo>
                    <a:pt x="657923" y="181419"/>
                  </a:moveTo>
                  <a:lnTo>
                    <a:pt x="646722" y="174917"/>
                  </a:lnTo>
                  <a:lnTo>
                    <a:pt x="646722" y="564756"/>
                  </a:lnTo>
                  <a:lnTo>
                    <a:pt x="646709" y="570268"/>
                  </a:lnTo>
                  <a:lnTo>
                    <a:pt x="646709" y="564756"/>
                  </a:lnTo>
                  <a:lnTo>
                    <a:pt x="338480" y="742188"/>
                  </a:lnTo>
                  <a:lnTo>
                    <a:pt x="338480" y="385394"/>
                  </a:lnTo>
                  <a:lnTo>
                    <a:pt x="646709" y="206095"/>
                  </a:lnTo>
                  <a:lnTo>
                    <a:pt x="646709" y="564756"/>
                  </a:lnTo>
                  <a:lnTo>
                    <a:pt x="646722" y="174917"/>
                  </a:lnTo>
                  <a:lnTo>
                    <a:pt x="635584" y="168440"/>
                  </a:lnTo>
                  <a:lnTo>
                    <a:pt x="635584" y="190500"/>
                  </a:lnTo>
                  <a:lnTo>
                    <a:pt x="328942" y="368871"/>
                  </a:lnTo>
                  <a:lnTo>
                    <a:pt x="319430" y="363347"/>
                  </a:lnTo>
                  <a:lnTo>
                    <a:pt x="319430" y="385394"/>
                  </a:lnTo>
                  <a:lnTo>
                    <a:pt x="319430" y="742188"/>
                  </a:lnTo>
                  <a:lnTo>
                    <a:pt x="20789" y="570268"/>
                  </a:lnTo>
                  <a:lnTo>
                    <a:pt x="11201" y="564756"/>
                  </a:lnTo>
                  <a:lnTo>
                    <a:pt x="11201" y="562000"/>
                  </a:lnTo>
                  <a:lnTo>
                    <a:pt x="11201" y="206095"/>
                  </a:lnTo>
                  <a:lnTo>
                    <a:pt x="319430" y="385394"/>
                  </a:lnTo>
                  <a:lnTo>
                    <a:pt x="319430" y="363347"/>
                  </a:lnTo>
                  <a:lnTo>
                    <a:pt x="22301" y="190500"/>
                  </a:lnTo>
                  <a:lnTo>
                    <a:pt x="328955" y="12179"/>
                  </a:lnTo>
                  <a:lnTo>
                    <a:pt x="635584" y="190500"/>
                  </a:lnTo>
                  <a:lnTo>
                    <a:pt x="635584" y="168440"/>
                  </a:lnTo>
                  <a:lnTo>
                    <a:pt x="362127" y="9398"/>
                  </a:lnTo>
                  <a:lnTo>
                    <a:pt x="345960" y="0"/>
                  </a:lnTo>
                  <a:lnTo>
                    <a:pt x="311950" y="0"/>
                  </a:lnTo>
                  <a:lnTo>
                    <a:pt x="12" y="181419"/>
                  </a:lnTo>
                  <a:lnTo>
                    <a:pt x="12" y="192417"/>
                  </a:lnTo>
                  <a:lnTo>
                    <a:pt x="0" y="199567"/>
                  </a:lnTo>
                  <a:lnTo>
                    <a:pt x="12" y="580301"/>
                  </a:lnTo>
                  <a:lnTo>
                    <a:pt x="311670" y="759714"/>
                  </a:lnTo>
                  <a:lnTo>
                    <a:pt x="346252" y="759714"/>
                  </a:lnTo>
                  <a:lnTo>
                    <a:pt x="362419" y="750404"/>
                  </a:lnTo>
                  <a:lnTo>
                    <a:pt x="657923" y="580301"/>
                  </a:lnTo>
                  <a:lnTo>
                    <a:pt x="657923" y="191465"/>
                  </a:lnTo>
                  <a:lnTo>
                    <a:pt x="657923" y="181419"/>
                  </a:lnTo>
                  <a:close/>
                </a:path>
                <a:path w="1374775" h="774700">
                  <a:moveTo>
                    <a:pt x="1374203" y="195897"/>
                  </a:moveTo>
                  <a:lnTo>
                    <a:pt x="1363002" y="189395"/>
                  </a:lnTo>
                  <a:lnTo>
                    <a:pt x="1363002" y="579234"/>
                  </a:lnTo>
                  <a:lnTo>
                    <a:pt x="1362989" y="584746"/>
                  </a:lnTo>
                  <a:lnTo>
                    <a:pt x="1362989" y="579234"/>
                  </a:lnTo>
                  <a:lnTo>
                    <a:pt x="1054760" y="756666"/>
                  </a:lnTo>
                  <a:lnTo>
                    <a:pt x="1054760" y="399872"/>
                  </a:lnTo>
                  <a:lnTo>
                    <a:pt x="1362989" y="220573"/>
                  </a:lnTo>
                  <a:lnTo>
                    <a:pt x="1362989" y="579234"/>
                  </a:lnTo>
                  <a:lnTo>
                    <a:pt x="1363002" y="189395"/>
                  </a:lnTo>
                  <a:lnTo>
                    <a:pt x="1351864" y="182918"/>
                  </a:lnTo>
                  <a:lnTo>
                    <a:pt x="1351864" y="204978"/>
                  </a:lnTo>
                  <a:lnTo>
                    <a:pt x="1045222" y="383349"/>
                  </a:lnTo>
                  <a:lnTo>
                    <a:pt x="1035710" y="377825"/>
                  </a:lnTo>
                  <a:lnTo>
                    <a:pt x="1035710" y="399872"/>
                  </a:lnTo>
                  <a:lnTo>
                    <a:pt x="1035710" y="756666"/>
                  </a:lnTo>
                  <a:lnTo>
                    <a:pt x="737069" y="584746"/>
                  </a:lnTo>
                  <a:lnTo>
                    <a:pt x="727481" y="579234"/>
                  </a:lnTo>
                  <a:lnTo>
                    <a:pt x="727481" y="576478"/>
                  </a:lnTo>
                  <a:lnTo>
                    <a:pt x="727481" y="220573"/>
                  </a:lnTo>
                  <a:lnTo>
                    <a:pt x="1035710" y="399872"/>
                  </a:lnTo>
                  <a:lnTo>
                    <a:pt x="1035710" y="377825"/>
                  </a:lnTo>
                  <a:lnTo>
                    <a:pt x="738581" y="204978"/>
                  </a:lnTo>
                  <a:lnTo>
                    <a:pt x="1045235" y="26657"/>
                  </a:lnTo>
                  <a:lnTo>
                    <a:pt x="1351864" y="204978"/>
                  </a:lnTo>
                  <a:lnTo>
                    <a:pt x="1351864" y="182918"/>
                  </a:lnTo>
                  <a:lnTo>
                    <a:pt x="1078407" y="23876"/>
                  </a:lnTo>
                  <a:lnTo>
                    <a:pt x="1062240" y="14478"/>
                  </a:lnTo>
                  <a:lnTo>
                    <a:pt x="1028230" y="14478"/>
                  </a:lnTo>
                  <a:lnTo>
                    <a:pt x="716292" y="195897"/>
                  </a:lnTo>
                  <a:lnTo>
                    <a:pt x="716292" y="206895"/>
                  </a:lnTo>
                  <a:lnTo>
                    <a:pt x="716280" y="214045"/>
                  </a:lnTo>
                  <a:lnTo>
                    <a:pt x="716292" y="594779"/>
                  </a:lnTo>
                  <a:lnTo>
                    <a:pt x="1027950" y="774179"/>
                  </a:lnTo>
                  <a:lnTo>
                    <a:pt x="1062532" y="774179"/>
                  </a:lnTo>
                  <a:lnTo>
                    <a:pt x="1078699" y="764882"/>
                  </a:lnTo>
                  <a:lnTo>
                    <a:pt x="1374203" y="594779"/>
                  </a:lnTo>
                  <a:lnTo>
                    <a:pt x="1374203" y="584746"/>
                  </a:lnTo>
                  <a:lnTo>
                    <a:pt x="1374203" y="576478"/>
                  </a:lnTo>
                  <a:lnTo>
                    <a:pt x="1374203" y="214185"/>
                  </a:lnTo>
                  <a:lnTo>
                    <a:pt x="1374203" y="214045"/>
                  </a:lnTo>
                  <a:lnTo>
                    <a:pt x="1374203" y="206895"/>
                  </a:lnTo>
                  <a:lnTo>
                    <a:pt x="1374203" y="205943"/>
                  </a:lnTo>
                  <a:lnTo>
                    <a:pt x="1374203" y="1958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3093446" y="2543568"/>
              <a:ext cx="658495" cy="760095"/>
            </a:xfrm>
            <a:custGeom>
              <a:avLst/>
              <a:gdLst/>
              <a:ahLst/>
              <a:cxnLst/>
              <a:rect l="l" t="t" r="r" b="b"/>
              <a:pathLst>
                <a:path w="658494" h="760095">
                  <a:moveTo>
                    <a:pt x="657923" y="181419"/>
                  </a:moveTo>
                  <a:lnTo>
                    <a:pt x="646722" y="174917"/>
                  </a:lnTo>
                  <a:lnTo>
                    <a:pt x="646722" y="564756"/>
                  </a:lnTo>
                  <a:lnTo>
                    <a:pt x="646709" y="570268"/>
                  </a:lnTo>
                  <a:lnTo>
                    <a:pt x="646709" y="564756"/>
                  </a:lnTo>
                  <a:lnTo>
                    <a:pt x="338480" y="742188"/>
                  </a:lnTo>
                  <a:lnTo>
                    <a:pt x="338480" y="385394"/>
                  </a:lnTo>
                  <a:lnTo>
                    <a:pt x="646709" y="206095"/>
                  </a:lnTo>
                  <a:lnTo>
                    <a:pt x="646709" y="564756"/>
                  </a:lnTo>
                  <a:lnTo>
                    <a:pt x="646722" y="174917"/>
                  </a:lnTo>
                  <a:lnTo>
                    <a:pt x="635584" y="168440"/>
                  </a:lnTo>
                  <a:lnTo>
                    <a:pt x="635584" y="190500"/>
                  </a:lnTo>
                  <a:lnTo>
                    <a:pt x="328942" y="368871"/>
                  </a:lnTo>
                  <a:lnTo>
                    <a:pt x="319430" y="363347"/>
                  </a:lnTo>
                  <a:lnTo>
                    <a:pt x="319430" y="385394"/>
                  </a:lnTo>
                  <a:lnTo>
                    <a:pt x="319430" y="742188"/>
                  </a:lnTo>
                  <a:lnTo>
                    <a:pt x="20789" y="570268"/>
                  </a:lnTo>
                  <a:lnTo>
                    <a:pt x="11201" y="564756"/>
                  </a:lnTo>
                  <a:lnTo>
                    <a:pt x="11201" y="562000"/>
                  </a:lnTo>
                  <a:lnTo>
                    <a:pt x="11201" y="206095"/>
                  </a:lnTo>
                  <a:lnTo>
                    <a:pt x="319430" y="385394"/>
                  </a:lnTo>
                  <a:lnTo>
                    <a:pt x="319430" y="363347"/>
                  </a:lnTo>
                  <a:lnTo>
                    <a:pt x="22301" y="190500"/>
                  </a:lnTo>
                  <a:lnTo>
                    <a:pt x="328955" y="12179"/>
                  </a:lnTo>
                  <a:lnTo>
                    <a:pt x="635584" y="190500"/>
                  </a:lnTo>
                  <a:lnTo>
                    <a:pt x="635584" y="168440"/>
                  </a:lnTo>
                  <a:lnTo>
                    <a:pt x="362127" y="9398"/>
                  </a:lnTo>
                  <a:lnTo>
                    <a:pt x="345960" y="0"/>
                  </a:lnTo>
                  <a:lnTo>
                    <a:pt x="311950" y="0"/>
                  </a:lnTo>
                  <a:lnTo>
                    <a:pt x="12" y="181419"/>
                  </a:lnTo>
                  <a:lnTo>
                    <a:pt x="12" y="192417"/>
                  </a:lnTo>
                  <a:lnTo>
                    <a:pt x="0" y="199567"/>
                  </a:lnTo>
                  <a:lnTo>
                    <a:pt x="12" y="580301"/>
                  </a:lnTo>
                  <a:lnTo>
                    <a:pt x="311670" y="759701"/>
                  </a:lnTo>
                  <a:lnTo>
                    <a:pt x="346252" y="759701"/>
                  </a:lnTo>
                  <a:lnTo>
                    <a:pt x="362419" y="750404"/>
                  </a:lnTo>
                  <a:lnTo>
                    <a:pt x="657923" y="580301"/>
                  </a:lnTo>
                  <a:lnTo>
                    <a:pt x="657923" y="570268"/>
                  </a:lnTo>
                  <a:lnTo>
                    <a:pt x="657923" y="562000"/>
                  </a:lnTo>
                  <a:lnTo>
                    <a:pt x="657923" y="199707"/>
                  </a:lnTo>
                  <a:lnTo>
                    <a:pt x="657923" y="199567"/>
                  </a:lnTo>
                  <a:lnTo>
                    <a:pt x="657923" y="192417"/>
                  </a:lnTo>
                  <a:lnTo>
                    <a:pt x="657923" y="191465"/>
                  </a:lnTo>
                  <a:lnTo>
                    <a:pt x="657923" y="18141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2710433" y="4066794"/>
            <a:ext cx="632460" cy="491490"/>
            <a:chOff x="2710433" y="4066794"/>
            <a:chExt cx="632460" cy="491490"/>
          </a:xfrm>
        </p:grpSpPr>
        <p:sp>
          <p:nvSpPr>
            <p:cNvPr id="14" name="object 14"/>
            <p:cNvSpPr/>
            <p:nvPr/>
          </p:nvSpPr>
          <p:spPr>
            <a:xfrm>
              <a:off x="2719958" y="4076319"/>
              <a:ext cx="613410" cy="472440"/>
            </a:xfrm>
            <a:custGeom>
              <a:avLst/>
              <a:gdLst/>
              <a:ahLst/>
              <a:cxnLst/>
              <a:rect l="l" t="t" r="r" b="b"/>
              <a:pathLst>
                <a:path w="613410" h="472439">
                  <a:moveTo>
                    <a:pt x="568325" y="472439"/>
                  </a:moveTo>
                  <a:lnTo>
                    <a:pt x="586781" y="436004"/>
                  </a:lnTo>
                  <a:lnTo>
                    <a:pt x="601011" y="395747"/>
                  </a:lnTo>
                  <a:lnTo>
                    <a:pt x="610169" y="352942"/>
                  </a:lnTo>
                  <a:lnTo>
                    <a:pt x="613410" y="308863"/>
                  </a:lnTo>
                  <a:lnTo>
                    <a:pt x="610130" y="262768"/>
                  </a:lnTo>
                  <a:lnTo>
                    <a:pt x="600591" y="218925"/>
                  </a:lnTo>
                  <a:lnTo>
                    <a:pt x="585238" y="177783"/>
                  </a:lnTo>
                  <a:lnTo>
                    <a:pt x="564518" y="139795"/>
                  </a:lnTo>
                  <a:lnTo>
                    <a:pt x="538877" y="105410"/>
                  </a:lnTo>
                  <a:lnTo>
                    <a:pt x="508762" y="75078"/>
                  </a:lnTo>
                  <a:lnTo>
                    <a:pt x="474619" y="49251"/>
                  </a:lnTo>
                  <a:lnTo>
                    <a:pt x="436896" y="28380"/>
                  </a:lnTo>
                  <a:lnTo>
                    <a:pt x="396038" y="12913"/>
                  </a:lnTo>
                  <a:lnTo>
                    <a:pt x="352492" y="3303"/>
                  </a:lnTo>
                  <a:lnTo>
                    <a:pt x="306705" y="0"/>
                  </a:lnTo>
                  <a:lnTo>
                    <a:pt x="260917" y="3303"/>
                  </a:lnTo>
                  <a:lnTo>
                    <a:pt x="217371" y="12913"/>
                  </a:lnTo>
                  <a:lnTo>
                    <a:pt x="176513" y="28380"/>
                  </a:lnTo>
                  <a:lnTo>
                    <a:pt x="138790" y="49251"/>
                  </a:lnTo>
                  <a:lnTo>
                    <a:pt x="104647" y="75078"/>
                  </a:lnTo>
                  <a:lnTo>
                    <a:pt x="74532" y="105410"/>
                  </a:lnTo>
                  <a:lnTo>
                    <a:pt x="48891" y="139795"/>
                  </a:lnTo>
                  <a:lnTo>
                    <a:pt x="28171" y="177783"/>
                  </a:lnTo>
                  <a:lnTo>
                    <a:pt x="12818" y="218925"/>
                  </a:lnTo>
                  <a:lnTo>
                    <a:pt x="3279" y="262768"/>
                  </a:lnTo>
                  <a:lnTo>
                    <a:pt x="0" y="308863"/>
                  </a:lnTo>
                  <a:lnTo>
                    <a:pt x="3240" y="352942"/>
                  </a:lnTo>
                  <a:lnTo>
                    <a:pt x="12398" y="395747"/>
                  </a:lnTo>
                  <a:lnTo>
                    <a:pt x="26628" y="436004"/>
                  </a:lnTo>
                  <a:lnTo>
                    <a:pt x="45085" y="472439"/>
                  </a:lnTo>
                  <a:lnTo>
                    <a:pt x="568325" y="472439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791586" y="4148709"/>
              <a:ext cx="364490" cy="307975"/>
            </a:xfrm>
            <a:custGeom>
              <a:avLst/>
              <a:gdLst/>
              <a:ahLst/>
              <a:cxnLst/>
              <a:rect l="l" t="t" r="r" b="b"/>
              <a:pathLst>
                <a:path w="364489" h="307975">
                  <a:moveTo>
                    <a:pt x="364236" y="40766"/>
                  </a:moveTo>
                  <a:lnTo>
                    <a:pt x="333730" y="22931"/>
                  </a:lnTo>
                  <a:lnTo>
                    <a:pt x="302402" y="10191"/>
                  </a:lnTo>
                  <a:lnTo>
                    <a:pt x="269384" y="2547"/>
                  </a:lnTo>
                  <a:lnTo>
                    <a:pt x="233806" y="0"/>
                  </a:lnTo>
                  <a:lnTo>
                    <a:pt x="186313" y="4731"/>
                  </a:lnTo>
                  <a:lnTo>
                    <a:pt x="142249" y="18323"/>
                  </a:lnTo>
                  <a:lnTo>
                    <a:pt x="102511" y="39875"/>
                  </a:lnTo>
                  <a:lnTo>
                    <a:pt x="67992" y="68484"/>
                  </a:lnTo>
                  <a:lnTo>
                    <a:pt x="39587" y="103249"/>
                  </a:lnTo>
                  <a:lnTo>
                    <a:pt x="18190" y="143267"/>
                  </a:lnTo>
                  <a:lnTo>
                    <a:pt x="4696" y="187638"/>
                  </a:lnTo>
                  <a:lnTo>
                    <a:pt x="0" y="235457"/>
                  </a:lnTo>
                  <a:lnTo>
                    <a:pt x="835" y="255055"/>
                  </a:lnTo>
                  <a:lnTo>
                    <a:pt x="3349" y="273367"/>
                  </a:lnTo>
                  <a:lnTo>
                    <a:pt x="7554" y="290822"/>
                  </a:lnTo>
                  <a:lnTo>
                    <a:pt x="13462" y="307848"/>
                  </a:lnTo>
                </a:path>
              </a:pathLst>
            </a:custGeom>
            <a:ln w="19050">
              <a:solidFill>
                <a:srgbClr val="FF525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962655" y="4227576"/>
              <a:ext cx="258318" cy="25831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/>
          <p:nvPr/>
        </p:nvSpPr>
        <p:spPr>
          <a:xfrm>
            <a:off x="3296030" y="3130423"/>
            <a:ext cx="1096010" cy="148590"/>
          </a:xfrm>
          <a:custGeom>
            <a:avLst/>
            <a:gdLst/>
            <a:ahLst/>
            <a:cxnLst/>
            <a:rect l="l" t="t" r="r" b="b"/>
            <a:pathLst>
              <a:path w="1096010" h="148589">
                <a:moveTo>
                  <a:pt x="1071295" y="74168"/>
                </a:moveTo>
                <a:lnTo>
                  <a:pt x="1025271" y="131699"/>
                </a:lnTo>
                <a:lnTo>
                  <a:pt x="1021969" y="135762"/>
                </a:lnTo>
                <a:lnTo>
                  <a:pt x="1022731" y="141859"/>
                </a:lnTo>
                <a:lnTo>
                  <a:pt x="1026795" y="145161"/>
                </a:lnTo>
                <a:lnTo>
                  <a:pt x="1030859" y="148336"/>
                </a:lnTo>
                <a:lnTo>
                  <a:pt x="1036828" y="147700"/>
                </a:lnTo>
                <a:lnTo>
                  <a:pt x="1040130" y="143637"/>
                </a:lnTo>
                <a:lnTo>
                  <a:pt x="1088129" y="83692"/>
                </a:lnTo>
                <a:lnTo>
                  <a:pt x="1083564" y="83692"/>
                </a:lnTo>
                <a:lnTo>
                  <a:pt x="1083564" y="80137"/>
                </a:lnTo>
                <a:lnTo>
                  <a:pt x="1076071" y="80137"/>
                </a:lnTo>
                <a:lnTo>
                  <a:pt x="1071295" y="74168"/>
                </a:lnTo>
                <a:close/>
              </a:path>
              <a:path w="1096010" h="148589">
                <a:moveTo>
                  <a:pt x="1063675" y="64642"/>
                </a:moveTo>
                <a:lnTo>
                  <a:pt x="0" y="64642"/>
                </a:lnTo>
                <a:lnTo>
                  <a:pt x="0" y="83692"/>
                </a:lnTo>
                <a:lnTo>
                  <a:pt x="1063675" y="83692"/>
                </a:lnTo>
                <a:lnTo>
                  <a:pt x="1071295" y="74168"/>
                </a:lnTo>
                <a:lnTo>
                  <a:pt x="1063675" y="64642"/>
                </a:lnTo>
                <a:close/>
              </a:path>
              <a:path w="1096010" h="148589">
                <a:moveTo>
                  <a:pt x="1088129" y="64642"/>
                </a:moveTo>
                <a:lnTo>
                  <a:pt x="1083564" y="64642"/>
                </a:lnTo>
                <a:lnTo>
                  <a:pt x="1083564" y="83692"/>
                </a:lnTo>
                <a:lnTo>
                  <a:pt x="1088129" y="83692"/>
                </a:lnTo>
                <a:lnTo>
                  <a:pt x="1095755" y="74168"/>
                </a:lnTo>
                <a:lnTo>
                  <a:pt x="1088129" y="64642"/>
                </a:lnTo>
                <a:close/>
              </a:path>
              <a:path w="1096010" h="148589">
                <a:moveTo>
                  <a:pt x="1076071" y="68199"/>
                </a:moveTo>
                <a:lnTo>
                  <a:pt x="1071295" y="74168"/>
                </a:lnTo>
                <a:lnTo>
                  <a:pt x="1076071" y="80137"/>
                </a:lnTo>
                <a:lnTo>
                  <a:pt x="1076071" y="68199"/>
                </a:lnTo>
                <a:close/>
              </a:path>
              <a:path w="1096010" h="148589">
                <a:moveTo>
                  <a:pt x="1083564" y="68199"/>
                </a:moveTo>
                <a:lnTo>
                  <a:pt x="1076071" y="68199"/>
                </a:lnTo>
                <a:lnTo>
                  <a:pt x="1076071" y="80137"/>
                </a:lnTo>
                <a:lnTo>
                  <a:pt x="1083564" y="80137"/>
                </a:lnTo>
                <a:lnTo>
                  <a:pt x="1083564" y="68199"/>
                </a:lnTo>
                <a:close/>
              </a:path>
              <a:path w="1096010" h="148589">
                <a:moveTo>
                  <a:pt x="1030859" y="0"/>
                </a:moveTo>
                <a:lnTo>
                  <a:pt x="1026795" y="3175"/>
                </a:lnTo>
                <a:lnTo>
                  <a:pt x="1022731" y="6476"/>
                </a:lnTo>
                <a:lnTo>
                  <a:pt x="1021969" y="12573"/>
                </a:lnTo>
                <a:lnTo>
                  <a:pt x="1025271" y="16637"/>
                </a:lnTo>
                <a:lnTo>
                  <a:pt x="1071295" y="74168"/>
                </a:lnTo>
                <a:lnTo>
                  <a:pt x="1076071" y="68199"/>
                </a:lnTo>
                <a:lnTo>
                  <a:pt x="1083564" y="68199"/>
                </a:lnTo>
                <a:lnTo>
                  <a:pt x="1083564" y="64642"/>
                </a:lnTo>
                <a:lnTo>
                  <a:pt x="1088129" y="64642"/>
                </a:lnTo>
                <a:lnTo>
                  <a:pt x="1040130" y="4699"/>
                </a:lnTo>
                <a:lnTo>
                  <a:pt x="1036828" y="635"/>
                </a:lnTo>
                <a:lnTo>
                  <a:pt x="1030859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8" name="object 18"/>
          <p:cNvGrpSpPr/>
          <p:nvPr/>
        </p:nvGrpSpPr>
        <p:grpSpPr>
          <a:xfrm>
            <a:off x="4513326" y="3003762"/>
            <a:ext cx="475615" cy="475615"/>
            <a:chOff x="4513326" y="3003762"/>
            <a:chExt cx="475615" cy="475615"/>
          </a:xfrm>
        </p:grpSpPr>
        <p:sp>
          <p:nvSpPr>
            <p:cNvPr id="19" name="object 19"/>
            <p:cNvSpPr/>
            <p:nvPr/>
          </p:nvSpPr>
          <p:spPr>
            <a:xfrm>
              <a:off x="4653698" y="3178306"/>
              <a:ext cx="87569" cy="13816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767935" y="3178306"/>
              <a:ext cx="86729" cy="1387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513326" y="3003765"/>
              <a:ext cx="475615" cy="475615"/>
            </a:xfrm>
            <a:custGeom>
              <a:avLst/>
              <a:gdLst/>
              <a:ahLst/>
              <a:cxnLst/>
              <a:rect l="l" t="t" r="r" b="b"/>
              <a:pathLst>
                <a:path w="475614" h="475614">
                  <a:moveTo>
                    <a:pt x="427761" y="312000"/>
                  </a:moveTo>
                  <a:lnTo>
                    <a:pt x="426262" y="297103"/>
                  </a:lnTo>
                  <a:lnTo>
                    <a:pt x="422186" y="283870"/>
                  </a:lnTo>
                  <a:lnTo>
                    <a:pt x="416140" y="271284"/>
                  </a:lnTo>
                  <a:lnTo>
                    <a:pt x="408762" y="258305"/>
                  </a:lnTo>
                  <a:lnTo>
                    <a:pt x="408089" y="257111"/>
                  </a:lnTo>
                  <a:lnTo>
                    <a:pt x="408089" y="311899"/>
                  </a:lnTo>
                  <a:lnTo>
                    <a:pt x="398830" y="333362"/>
                  </a:lnTo>
                  <a:lnTo>
                    <a:pt x="377596" y="347789"/>
                  </a:lnTo>
                  <a:lnTo>
                    <a:pt x="354164" y="356273"/>
                  </a:lnTo>
                  <a:lnTo>
                    <a:pt x="338328" y="359905"/>
                  </a:lnTo>
                  <a:lnTo>
                    <a:pt x="311975" y="366268"/>
                  </a:lnTo>
                  <a:lnTo>
                    <a:pt x="286258" y="374751"/>
                  </a:lnTo>
                  <a:lnTo>
                    <a:pt x="261327" y="385292"/>
                  </a:lnTo>
                  <a:lnTo>
                    <a:pt x="237312" y="397852"/>
                  </a:lnTo>
                  <a:lnTo>
                    <a:pt x="213233" y="385267"/>
                  </a:lnTo>
                  <a:lnTo>
                    <a:pt x="188353" y="374738"/>
                  </a:lnTo>
                  <a:lnTo>
                    <a:pt x="162648" y="366268"/>
                  </a:lnTo>
                  <a:lnTo>
                    <a:pt x="136283" y="359905"/>
                  </a:lnTo>
                  <a:lnTo>
                    <a:pt x="120484" y="356273"/>
                  </a:lnTo>
                  <a:lnTo>
                    <a:pt x="97053" y="347789"/>
                  </a:lnTo>
                  <a:lnTo>
                    <a:pt x="75793" y="333362"/>
                  </a:lnTo>
                  <a:lnTo>
                    <a:pt x="66522" y="311899"/>
                  </a:lnTo>
                  <a:lnTo>
                    <a:pt x="67741" y="300469"/>
                  </a:lnTo>
                  <a:lnTo>
                    <a:pt x="71132" y="289979"/>
                  </a:lnTo>
                  <a:lnTo>
                    <a:pt x="76301" y="279400"/>
                  </a:lnTo>
                  <a:lnTo>
                    <a:pt x="82867" y="267703"/>
                  </a:lnTo>
                  <a:lnTo>
                    <a:pt x="92735" y="250380"/>
                  </a:lnTo>
                  <a:lnTo>
                    <a:pt x="101930" y="230454"/>
                  </a:lnTo>
                  <a:lnTo>
                    <a:pt x="108724" y="207314"/>
                  </a:lnTo>
                  <a:lnTo>
                    <a:pt x="111379" y="180327"/>
                  </a:lnTo>
                  <a:lnTo>
                    <a:pt x="109943" y="159486"/>
                  </a:lnTo>
                  <a:lnTo>
                    <a:pt x="105765" y="139115"/>
                  </a:lnTo>
                  <a:lnTo>
                    <a:pt x="98894" y="119481"/>
                  </a:lnTo>
                  <a:lnTo>
                    <a:pt x="89420" y="100838"/>
                  </a:lnTo>
                  <a:lnTo>
                    <a:pt x="95034" y="93446"/>
                  </a:lnTo>
                  <a:lnTo>
                    <a:pt x="110845" y="100457"/>
                  </a:lnTo>
                  <a:lnTo>
                    <a:pt x="127330" y="105549"/>
                  </a:lnTo>
                  <a:lnTo>
                    <a:pt x="144284" y="108661"/>
                  </a:lnTo>
                  <a:lnTo>
                    <a:pt x="161556" y="109753"/>
                  </a:lnTo>
                  <a:lnTo>
                    <a:pt x="181660" y="108534"/>
                  </a:lnTo>
                  <a:lnTo>
                    <a:pt x="219938" y="97548"/>
                  </a:lnTo>
                  <a:lnTo>
                    <a:pt x="237591" y="87934"/>
                  </a:lnTo>
                  <a:lnTo>
                    <a:pt x="255257" y="97548"/>
                  </a:lnTo>
                  <a:lnTo>
                    <a:pt x="274053" y="104444"/>
                  </a:lnTo>
                  <a:lnTo>
                    <a:pt x="293560" y="108534"/>
                  </a:lnTo>
                  <a:lnTo>
                    <a:pt x="313626" y="109753"/>
                  </a:lnTo>
                  <a:lnTo>
                    <a:pt x="330898" y="108648"/>
                  </a:lnTo>
                  <a:lnTo>
                    <a:pt x="347853" y="105537"/>
                  </a:lnTo>
                  <a:lnTo>
                    <a:pt x="364324" y="100444"/>
                  </a:lnTo>
                  <a:lnTo>
                    <a:pt x="380149" y="93446"/>
                  </a:lnTo>
                  <a:lnTo>
                    <a:pt x="385381" y="100838"/>
                  </a:lnTo>
                  <a:lnTo>
                    <a:pt x="375907" y="119481"/>
                  </a:lnTo>
                  <a:lnTo>
                    <a:pt x="369036" y="139115"/>
                  </a:lnTo>
                  <a:lnTo>
                    <a:pt x="364858" y="159486"/>
                  </a:lnTo>
                  <a:lnTo>
                    <a:pt x="363423" y="180327"/>
                  </a:lnTo>
                  <a:lnTo>
                    <a:pt x="366102" y="207314"/>
                  </a:lnTo>
                  <a:lnTo>
                    <a:pt x="372935" y="230454"/>
                  </a:lnTo>
                  <a:lnTo>
                    <a:pt x="382143" y="250380"/>
                  </a:lnTo>
                  <a:lnTo>
                    <a:pt x="398551" y="279400"/>
                  </a:lnTo>
                  <a:lnTo>
                    <a:pt x="403644" y="289979"/>
                  </a:lnTo>
                  <a:lnTo>
                    <a:pt x="406933" y="300469"/>
                  </a:lnTo>
                  <a:lnTo>
                    <a:pt x="408089" y="311899"/>
                  </a:lnTo>
                  <a:lnTo>
                    <a:pt x="408089" y="257111"/>
                  </a:lnTo>
                  <a:lnTo>
                    <a:pt x="385330" y="203860"/>
                  </a:lnTo>
                  <a:lnTo>
                    <a:pt x="383006" y="180327"/>
                  </a:lnTo>
                  <a:lnTo>
                    <a:pt x="384517" y="160553"/>
                  </a:lnTo>
                  <a:lnTo>
                    <a:pt x="388848" y="141185"/>
                  </a:lnTo>
                  <a:lnTo>
                    <a:pt x="395909" y="122643"/>
                  </a:lnTo>
                  <a:lnTo>
                    <a:pt x="405625" y="105206"/>
                  </a:lnTo>
                  <a:lnTo>
                    <a:pt x="407670" y="101803"/>
                  </a:lnTo>
                  <a:lnTo>
                    <a:pt x="407365" y="97485"/>
                  </a:lnTo>
                  <a:lnTo>
                    <a:pt x="404101" y="93446"/>
                  </a:lnTo>
                  <a:lnTo>
                    <a:pt x="401967" y="90779"/>
                  </a:lnTo>
                  <a:lnTo>
                    <a:pt x="389648" y="75412"/>
                  </a:lnTo>
                  <a:lnTo>
                    <a:pt x="386765" y="72021"/>
                  </a:lnTo>
                  <a:lnTo>
                    <a:pt x="381914" y="71069"/>
                  </a:lnTo>
                  <a:lnTo>
                    <a:pt x="377964" y="73139"/>
                  </a:lnTo>
                  <a:lnTo>
                    <a:pt x="362839" y="80670"/>
                  </a:lnTo>
                  <a:lnTo>
                    <a:pt x="346951" y="86156"/>
                  </a:lnTo>
                  <a:lnTo>
                    <a:pt x="330466" y="89547"/>
                  </a:lnTo>
                  <a:lnTo>
                    <a:pt x="313626" y="90779"/>
                  </a:lnTo>
                  <a:lnTo>
                    <a:pt x="294843" y="89522"/>
                  </a:lnTo>
                  <a:lnTo>
                    <a:pt x="287985" y="87934"/>
                  </a:lnTo>
                  <a:lnTo>
                    <a:pt x="276606" y="85318"/>
                  </a:lnTo>
                  <a:lnTo>
                    <a:pt x="259283" y="78270"/>
                  </a:lnTo>
                  <a:lnTo>
                    <a:pt x="243192" y="68491"/>
                  </a:lnTo>
                  <a:lnTo>
                    <a:pt x="239903" y="66154"/>
                  </a:lnTo>
                  <a:lnTo>
                    <a:pt x="235470" y="66154"/>
                  </a:lnTo>
                  <a:lnTo>
                    <a:pt x="198882" y="85128"/>
                  </a:lnTo>
                  <a:lnTo>
                    <a:pt x="162039" y="90500"/>
                  </a:lnTo>
                  <a:lnTo>
                    <a:pt x="145186" y="89255"/>
                  </a:lnTo>
                  <a:lnTo>
                    <a:pt x="128714" y="85864"/>
                  </a:lnTo>
                  <a:lnTo>
                    <a:pt x="112814" y="80378"/>
                  </a:lnTo>
                  <a:lnTo>
                    <a:pt x="97688" y="72859"/>
                  </a:lnTo>
                  <a:lnTo>
                    <a:pt x="93649" y="70573"/>
                  </a:lnTo>
                  <a:lnTo>
                    <a:pt x="88544" y="71539"/>
                  </a:lnTo>
                  <a:lnTo>
                    <a:pt x="85623" y="75133"/>
                  </a:lnTo>
                  <a:lnTo>
                    <a:pt x="80581" y="81775"/>
                  </a:lnTo>
                  <a:lnTo>
                    <a:pt x="70421" y="94107"/>
                  </a:lnTo>
                  <a:lnTo>
                    <a:pt x="67843" y="97294"/>
                  </a:lnTo>
                  <a:lnTo>
                    <a:pt x="67691" y="100444"/>
                  </a:lnTo>
                  <a:lnTo>
                    <a:pt x="67640" y="101803"/>
                  </a:lnTo>
                  <a:lnTo>
                    <a:pt x="69850" y="105206"/>
                  </a:lnTo>
                  <a:lnTo>
                    <a:pt x="79565" y="122783"/>
                  </a:lnTo>
                  <a:lnTo>
                    <a:pt x="86626" y="141465"/>
                  </a:lnTo>
                  <a:lnTo>
                    <a:pt x="90919" y="160972"/>
                  </a:lnTo>
                  <a:lnTo>
                    <a:pt x="92367" y="181000"/>
                  </a:lnTo>
                  <a:lnTo>
                    <a:pt x="89966" y="204597"/>
                  </a:lnTo>
                  <a:lnTo>
                    <a:pt x="83820" y="225171"/>
                  </a:lnTo>
                  <a:lnTo>
                    <a:pt x="75526" y="243116"/>
                  </a:lnTo>
                  <a:lnTo>
                    <a:pt x="66713" y="258876"/>
                  </a:lnTo>
                  <a:lnTo>
                    <a:pt x="59207" y="271856"/>
                  </a:lnTo>
                  <a:lnTo>
                    <a:pt x="53174" y="284441"/>
                  </a:lnTo>
                  <a:lnTo>
                    <a:pt x="49161" y="297675"/>
                  </a:lnTo>
                  <a:lnTo>
                    <a:pt x="47701" y="312572"/>
                  </a:lnTo>
                  <a:lnTo>
                    <a:pt x="58242" y="342455"/>
                  </a:lnTo>
                  <a:lnTo>
                    <a:pt x="82956" y="362204"/>
                  </a:lnTo>
                  <a:lnTo>
                    <a:pt x="111417" y="373748"/>
                  </a:lnTo>
                  <a:lnTo>
                    <a:pt x="159372" y="385292"/>
                  </a:lnTo>
                  <a:lnTo>
                    <a:pt x="184658" y="393712"/>
                  </a:lnTo>
                  <a:lnTo>
                    <a:pt x="209219" y="404291"/>
                  </a:lnTo>
                  <a:lnTo>
                    <a:pt x="232841" y="416915"/>
                  </a:lnTo>
                  <a:lnTo>
                    <a:pt x="234276" y="417779"/>
                  </a:lnTo>
                  <a:lnTo>
                    <a:pt x="235915" y="418236"/>
                  </a:lnTo>
                  <a:lnTo>
                    <a:pt x="237591" y="418249"/>
                  </a:lnTo>
                  <a:lnTo>
                    <a:pt x="239407" y="418109"/>
                  </a:lnTo>
                  <a:lnTo>
                    <a:pt x="241173" y="417461"/>
                  </a:lnTo>
                  <a:lnTo>
                    <a:pt x="242633" y="416356"/>
                  </a:lnTo>
                  <a:lnTo>
                    <a:pt x="266242" y="403707"/>
                  </a:lnTo>
                  <a:lnTo>
                    <a:pt x="316179" y="384683"/>
                  </a:lnTo>
                  <a:lnTo>
                    <a:pt x="357936" y="374738"/>
                  </a:lnTo>
                  <a:lnTo>
                    <a:pt x="364096" y="373303"/>
                  </a:lnTo>
                  <a:lnTo>
                    <a:pt x="392557" y="361746"/>
                  </a:lnTo>
                  <a:lnTo>
                    <a:pt x="417233" y="341922"/>
                  </a:lnTo>
                  <a:lnTo>
                    <a:pt x="427761" y="312000"/>
                  </a:lnTo>
                  <a:close/>
                </a:path>
                <a:path w="475614" h="475614">
                  <a:moveTo>
                    <a:pt x="475183" y="311899"/>
                  </a:moveTo>
                  <a:lnTo>
                    <a:pt x="473176" y="291274"/>
                  </a:lnTo>
                  <a:lnTo>
                    <a:pt x="468261" y="271246"/>
                  </a:lnTo>
                  <a:lnTo>
                    <a:pt x="460565" y="252120"/>
                  </a:lnTo>
                  <a:lnTo>
                    <a:pt x="455510" y="243408"/>
                  </a:lnTo>
                  <a:lnTo>
                    <a:pt x="455510" y="311899"/>
                  </a:lnTo>
                  <a:lnTo>
                    <a:pt x="442137" y="355295"/>
                  </a:lnTo>
                  <a:lnTo>
                    <a:pt x="410794" y="383387"/>
                  </a:lnTo>
                  <a:lnTo>
                    <a:pt x="374688" y="399313"/>
                  </a:lnTo>
                  <a:lnTo>
                    <a:pt x="346976" y="406196"/>
                  </a:lnTo>
                  <a:lnTo>
                    <a:pt x="317944" y="413740"/>
                  </a:lnTo>
                  <a:lnTo>
                    <a:pt x="289902" y="424129"/>
                  </a:lnTo>
                  <a:lnTo>
                    <a:pt x="263042" y="437261"/>
                  </a:lnTo>
                  <a:lnTo>
                    <a:pt x="237591" y="453059"/>
                  </a:lnTo>
                  <a:lnTo>
                    <a:pt x="212140" y="437261"/>
                  </a:lnTo>
                  <a:lnTo>
                    <a:pt x="185293" y="424129"/>
                  </a:lnTo>
                  <a:lnTo>
                    <a:pt x="157264" y="413740"/>
                  </a:lnTo>
                  <a:lnTo>
                    <a:pt x="128295" y="406196"/>
                  </a:lnTo>
                  <a:lnTo>
                    <a:pt x="100647" y="399313"/>
                  </a:lnTo>
                  <a:lnTo>
                    <a:pt x="64566" y="383387"/>
                  </a:lnTo>
                  <a:lnTo>
                    <a:pt x="33235" y="355295"/>
                  </a:lnTo>
                  <a:lnTo>
                    <a:pt x="19862" y="311899"/>
                  </a:lnTo>
                  <a:lnTo>
                    <a:pt x="21742" y="291871"/>
                  </a:lnTo>
                  <a:lnTo>
                    <a:pt x="26771" y="274612"/>
                  </a:lnTo>
                  <a:lnTo>
                    <a:pt x="33972" y="259041"/>
                  </a:lnTo>
                  <a:lnTo>
                    <a:pt x="50342" y="229946"/>
                  </a:lnTo>
                  <a:lnTo>
                    <a:pt x="57340" y="215049"/>
                  </a:lnTo>
                  <a:lnTo>
                    <a:pt x="62331" y="198691"/>
                  </a:lnTo>
                  <a:lnTo>
                    <a:pt x="64236" y="180327"/>
                  </a:lnTo>
                  <a:lnTo>
                    <a:pt x="61544" y="157899"/>
                  </a:lnTo>
                  <a:lnTo>
                    <a:pt x="54737" y="136563"/>
                  </a:lnTo>
                  <a:lnTo>
                    <a:pt x="44056" y="116890"/>
                  </a:lnTo>
                  <a:lnTo>
                    <a:pt x="29743" y="99415"/>
                  </a:lnTo>
                  <a:lnTo>
                    <a:pt x="56781" y="66281"/>
                  </a:lnTo>
                  <a:lnTo>
                    <a:pt x="72377" y="46837"/>
                  </a:lnTo>
                  <a:lnTo>
                    <a:pt x="85534" y="29883"/>
                  </a:lnTo>
                  <a:lnTo>
                    <a:pt x="101981" y="43383"/>
                  </a:lnTo>
                  <a:lnTo>
                    <a:pt x="120434" y="53479"/>
                  </a:lnTo>
                  <a:lnTo>
                    <a:pt x="140474" y="59994"/>
                  </a:lnTo>
                  <a:lnTo>
                    <a:pt x="161556" y="62699"/>
                  </a:lnTo>
                  <a:lnTo>
                    <a:pt x="183388" y="60286"/>
                  </a:lnTo>
                  <a:lnTo>
                    <a:pt x="203822" y="53136"/>
                  </a:lnTo>
                  <a:lnTo>
                    <a:pt x="220141" y="42875"/>
                  </a:lnTo>
                  <a:lnTo>
                    <a:pt x="222148" y="41617"/>
                  </a:lnTo>
                  <a:lnTo>
                    <a:pt x="237591" y="26085"/>
                  </a:lnTo>
                  <a:lnTo>
                    <a:pt x="253072" y="41630"/>
                  </a:lnTo>
                  <a:lnTo>
                    <a:pt x="271411" y="53149"/>
                  </a:lnTo>
                  <a:lnTo>
                    <a:pt x="291820" y="60286"/>
                  </a:lnTo>
                  <a:lnTo>
                    <a:pt x="313626" y="62699"/>
                  </a:lnTo>
                  <a:lnTo>
                    <a:pt x="334772" y="59994"/>
                  </a:lnTo>
                  <a:lnTo>
                    <a:pt x="354799" y="53479"/>
                  </a:lnTo>
                  <a:lnTo>
                    <a:pt x="373265" y="43370"/>
                  </a:lnTo>
                  <a:lnTo>
                    <a:pt x="373849" y="42875"/>
                  </a:lnTo>
                  <a:lnTo>
                    <a:pt x="389648" y="29883"/>
                  </a:lnTo>
                  <a:lnTo>
                    <a:pt x="402958" y="46837"/>
                  </a:lnTo>
                  <a:lnTo>
                    <a:pt x="418604" y="66281"/>
                  </a:lnTo>
                  <a:lnTo>
                    <a:pt x="445630" y="99415"/>
                  </a:lnTo>
                  <a:lnTo>
                    <a:pt x="431253" y="116903"/>
                  </a:lnTo>
                  <a:lnTo>
                    <a:pt x="420535" y="136588"/>
                  </a:lnTo>
                  <a:lnTo>
                    <a:pt x="413715" y="157911"/>
                  </a:lnTo>
                  <a:lnTo>
                    <a:pt x="411035" y="180327"/>
                  </a:lnTo>
                  <a:lnTo>
                    <a:pt x="412940" y="198577"/>
                  </a:lnTo>
                  <a:lnTo>
                    <a:pt x="417957" y="214947"/>
                  </a:lnTo>
                  <a:lnTo>
                    <a:pt x="425018" y="229984"/>
                  </a:lnTo>
                  <a:lnTo>
                    <a:pt x="432993" y="244081"/>
                  </a:lnTo>
                  <a:lnTo>
                    <a:pt x="441401" y="259194"/>
                  </a:lnTo>
                  <a:lnTo>
                    <a:pt x="448602" y="274751"/>
                  </a:lnTo>
                  <a:lnTo>
                    <a:pt x="453631" y="291934"/>
                  </a:lnTo>
                  <a:lnTo>
                    <a:pt x="455510" y="311899"/>
                  </a:lnTo>
                  <a:lnTo>
                    <a:pt x="455510" y="243408"/>
                  </a:lnTo>
                  <a:lnTo>
                    <a:pt x="436880" y="208407"/>
                  </a:lnTo>
                  <a:lnTo>
                    <a:pt x="431190" y="180327"/>
                  </a:lnTo>
                  <a:lnTo>
                    <a:pt x="434136" y="159867"/>
                  </a:lnTo>
                  <a:lnTo>
                    <a:pt x="441058" y="140601"/>
                  </a:lnTo>
                  <a:lnTo>
                    <a:pt x="451662" y="123101"/>
                  </a:lnTo>
                  <a:lnTo>
                    <a:pt x="465683" y="107950"/>
                  </a:lnTo>
                  <a:lnTo>
                    <a:pt x="469861" y="104394"/>
                  </a:lnTo>
                  <a:lnTo>
                    <a:pt x="470420" y="98158"/>
                  </a:lnTo>
                  <a:lnTo>
                    <a:pt x="437184" y="57772"/>
                  </a:lnTo>
                  <a:lnTo>
                    <a:pt x="414591" y="29883"/>
                  </a:lnTo>
                  <a:lnTo>
                    <a:pt x="398399" y="9105"/>
                  </a:lnTo>
                  <a:lnTo>
                    <a:pt x="396684" y="6705"/>
                  </a:lnTo>
                  <a:lnTo>
                    <a:pt x="393941" y="5232"/>
                  </a:lnTo>
                  <a:lnTo>
                    <a:pt x="390982" y="5130"/>
                  </a:lnTo>
                  <a:lnTo>
                    <a:pt x="388048" y="4889"/>
                  </a:lnTo>
                  <a:lnTo>
                    <a:pt x="385191" y="6007"/>
                  </a:lnTo>
                  <a:lnTo>
                    <a:pt x="351853" y="32753"/>
                  </a:lnTo>
                  <a:lnTo>
                    <a:pt x="313334" y="42875"/>
                  </a:lnTo>
                  <a:lnTo>
                    <a:pt x="294424" y="40690"/>
                  </a:lnTo>
                  <a:lnTo>
                    <a:pt x="277139" y="33870"/>
                  </a:lnTo>
                  <a:lnTo>
                    <a:pt x="266509" y="26085"/>
                  </a:lnTo>
                  <a:lnTo>
                    <a:pt x="261010" y="22072"/>
                  </a:lnTo>
                  <a:lnTo>
                    <a:pt x="245529" y="4889"/>
                  </a:lnTo>
                  <a:lnTo>
                    <a:pt x="245173" y="4457"/>
                  </a:lnTo>
                  <a:lnTo>
                    <a:pt x="244729" y="4013"/>
                  </a:lnTo>
                  <a:lnTo>
                    <a:pt x="239903" y="0"/>
                  </a:lnTo>
                  <a:lnTo>
                    <a:pt x="233426" y="584"/>
                  </a:lnTo>
                  <a:lnTo>
                    <a:pt x="229527" y="5232"/>
                  </a:lnTo>
                  <a:lnTo>
                    <a:pt x="214401" y="21907"/>
                  </a:lnTo>
                  <a:lnTo>
                    <a:pt x="198272" y="33731"/>
                  </a:lnTo>
                  <a:lnTo>
                    <a:pt x="180962" y="40627"/>
                  </a:lnTo>
                  <a:lnTo>
                    <a:pt x="162039" y="42875"/>
                  </a:lnTo>
                  <a:lnTo>
                    <a:pt x="142151" y="39751"/>
                  </a:lnTo>
                  <a:lnTo>
                    <a:pt x="123532" y="32740"/>
                  </a:lnTo>
                  <a:lnTo>
                    <a:pt x="119011" y="29883"/>
                  </a:lnTo>
                  <a:lnTo>
                    <a:pt x="106730" y="22123"/>
                  </a:lnTo>
                  <a:lnTo>
                    <a:pt x="92278" y="8166"/>
                  </a:lnTo>
                  <a:lnTo>
                    <a:pt x="90220" y="6045"/>
                  </a:lnTo>
                  <a:lnTo>
                    <a:pt x="87337" y="4940"/>
                  </a:lnTo>
                  <a:lnTo>
                    <a:pt x="84391" y="5130"/>
                  </a:lnTo>
                  <a:lnTo>
                    <a:pt x="81432" y="5232"/>
                  </a:lnTo>
                  <a:lnTo>
                    <a:pt x="78689" y="6705"/>
                  </a:lnTo>
                  <a:lnTo>
                    <a:pt x="38379" y="57772"/>
                  </a:lnTo>
                  <a:lnTo>
                    <a:pt x="8547" y="93916"/>
                  </a:lnTo>
                  <a:lnTo>
                    <a:pt x="8115" y="94386"/>
                  </a:lnTo>
                  <a:lnTo>
                    <a:pt x="4673" y="98755"/>
                  </a:lnTo>
                  <a:lnTo>
                    <a:pt x="5372" y="104711"/>
                  </a:lnTo>
                  <a:lnTo>
                    <a:pt x="9499" y="107950"/>
                  </a:lnTo>
                  <a:lnTo>
                    <a:pt x="23634" y="123126"/>
                  </a:lnTo>
                  <a:lnTo>
                    <a:pt x="34328" y="140639"/>
                  </a:lnTo>
                  <a:lnTo>
                    <a:pt x="41287" y="159893"/>
                  </a:lnTo>
                  <a:lnTo>
                    <a:pt x="44284" y="180327"/>
                  </a:lnTo>
                  <a:lnTo>
                    <a:pt x="42760" y="195021"/>
                  </a:lnTo>
                  <a:lnTo>
                    <a:pt x="38620" y="208407"/>
                  </a:lnTo>
                  <a:lnTo>
                    <a:pt x="32575" y="221234"/>
                  </a:lnTo>
                  <a:lnTo>
                    <a:pt x="25273" y="234213"/>
                  </a:lnTo>
                  <a:lnTo>
                    <a:pt x="14770" y="252145"/>
                  </a:lnTo>
                  <a:lnTo>
                    <a:pt x="6997" y="271272"/>
                  </a:lnTo>
                  <a:lnTo>
                    <a:pt x="2044" y="291274"/>
                  </a:lnTo>
                  <a:lnTo>
                    <a:pt x="0" y="311899"/>
                  </a:lnTo>
                  <a:lnTo>
                    <a:pt x="8509" y="351853"/>
                  </a:lnTo>
                  <a:lnTo>
                    <a:pt x="33096" y="385000"/>
                  </a:lnTo>
                  <a:lnTo>
                    <a:pt x="72326" y="410032"/>
                  </a:lnTo>
                  <a:lnTo>
                    <a:pt x="124777" y="425653"/>
                  </a:lnTo>
                  <a:lnTo>
                    <a:pt x="153238" y="433298"/>
                  </a:lnTo>
                  <a:lnTo>
                    <a:pt x="180657" y="443826"/>
                  </a:lnTo>
                  <a:lnTo>
                    <a:pt x="206857" y="457111"/>
                  </a:lnTo>
                  <a:lnTo>
                    <a:pt x="231609" y="473075"/>
                  </a:lnTo>
                  <a:lnTo>
                    <a:pt x="233299" y="474433"/>
                  </a:lnTo>
                  <a:lnTo>
                    <a:pt x="235419" y="475170"/>
                  </a:lnTo>
                  <a:lnTo>
                    <a:pt x="237591" y="475170"/>
                  </a:lnTo>
                  <a:lnTo>
                    <a:pt x="239763" y="475195"/>
                  </a:lnTo>
                  <a:lnTo>
                    <a:pt x="241871" y="474497"/>
                  </a:lnTo>
                  <a:lnTo>
                    <a:pt x="243573" y="473176"/>
                  </a:lnTo>
                  <a:lnTo>
                    <a:pt x="268312" y="457174"/>
                  </a:lnTo>
                  <a:lnTo>
                    <a:pt x="276415" y="453059"/>
                  </a:lnTo>
                  <a:lnTo>
                    <a:pt x="294500" y="443877"/>
                  </a:lnTo>
                  <a:lnTo>
                    <a:pt x="321945" y="433362"/>
                  </a:lnTo>
                  <a:lnTo>
                    <a:pt x="350405" y="425742"/>
                  </a:lnTo>
                  <a:lnTo>
                    <a:pt x="402856" y="410032"/>
                  </a:lnTo>
                  <a:lnTo>
                    <a:pt x="442087" y="384898"/>
                  </a:lnTo>
                  <a:lnTo>
                    <a:pt x="466674" y="351726"/>
                  </a:lnTo>
                  <a:lnTo>
                    <a:pt x="475183" y="311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/>
          <p:cNvGrpSpPr/>
          <p:nvPr/>
        </p:nvGrpSpPr>
        <p:grpSpPr>
          <a:xfrm>
            <a:off x="6133719" y="2955805"/>
            <a:ext cx="6395085" cy="548640"/>
            <a:chOff x="6133719" y="2955805"/>
            <a:chExt cx="6395085" cy="548640"/>
          </a:xfrm>
        </p:grpSpPr>
        <p:sp>
          <p:nvSpPr>
            <p:cNvPr id="23" name="object 23"/>
            <p:cNvSpPr/>
            <p:nvPr/>
          </p:nvSpPr>
          <p:spPr>
            <a:xfrm>
              <a:off x="11086783" y="2955805"/>
              <a:ext cx="835025" cy="287020"/>
            </a:xfrm>
            <a:custGeom>
              <a:avLst/>
              <a:gdLst/>
              <a:ahLst/>
              <a:cxnLst/>
              <a:rect l="l" t="t" r="r" b="b"/>
              <a:pathLst>
                <a:path w="835025" h="287019">
                  <a:moveTo>
                    <a:pt x="101016" y="118692"/>
                  </a:moveTo>
                  <a:lnTo>
                    <a:pt x="61643" y="123711"/>
                  </a:lnTo>
                  <a:lnTo>
                    <a:pt x="26566" y="142394"/>
                  </a:lnTo>
                  <a:lnTo>
                    <a:pt x="1167" y="187257"/>
                  </a:lnTo>
                  <a:lnTo>
                    <a:pt x="0" y="206236"/>
                  </a:lnTo>
                  <a:lnTo>
                    <a:pt x="815" y="221079"/>
                  </a:lnTo>
                  <a:lnTo>
                    <a:pt x="22186" y="263656"/>
                  </a:lnTo>
                  <a:lnTo>
                    <a:pt x="66208" y="284763"/>
                  </a:lnTo>
                  <a:lnTo>
                    <a:pt x="82768" y="285521"/>
                  </a:lnTo>
                  <a:lnTo>
                    <a:pt x="108275" y="282980"/>
                  </a:lnTo>
                  <a:lnTo>
                    <a:pt x="132249" y="274807"/>
                  </a:lnTo>
                  <a:lnTo>
                    <a:pt x="153790" y="261425"/>
                  </a:lnTo>
                  <a:lnTo>
                    <a:pt x="169420" y="245834"/>
                  </a:lnTo>
                  <a:lnTo>
                    <a:pt x="94629" y="245834"/>
                  </a:lnTo>
                  <a:lnTo>
                    <a:pt x="85949" y="245386"/>
                  </a:lnTo>
                  <a:lnTo>
                    <a:pt x="54177" y="219425"/>
                  </a:lnTo>
                  <a:lnTo>
                    <a:pt x="51930" y="202108"/>
                  </a:lnTo>
                  <a:lnTo>
                    <a:pt x="52605" y="192538"/>
                  </a:lnTo>
                  <a:lnTo>
                    <a:pt x="76703" y="162146"/>
                  </a:lnTo>
                  <a:lnTo>
                    <a:pt x="217801" y="155807"/>
                  </a:lnTo>
                  <a:lnTo>
                    <a:pt x="217801" y="127695"/>
                  </a:lnTo>
                  <a:lnTo>
                    <a:pt x="167985" y="127695"/>
                  </a:lnTo>
                  <a:lnTo>
                    <a:pt x="159032" y="125697"/>
                  </a:lnTo>
                  <a:lnTo>
                    <a:pt x="150239" y="123929"/>
                  </a:lnTo>
                  <a:lnTo>
                    <a:pt x="109073" y="118859"/>
                  </a:lnTo>
                  <a:lnTo>
                    <a:pt x="101016" y="118692"/>
                  </a:lnTo>
                  <a:close/>
                </a:path>
                <a:path w="835025" h="287019">
                  <a:moveTo>
                    <a:pt x="228264" y="243262"/>
                  </a:moveTo>
                  <a:lnTo>
                    <a:pt x="171999" y="243262"/>
                  </a:lnTo>
                  <a:lnTo>
                    <a:pt x="175229" y="250498"/>
                  </a:lnTo>
                  <a:lnTo>
                    <a:pt x="178264" y="256490"/>
                  </a:lnTo>
                  <a:lnTo>
                    <a:pt x="184338" y="266804"/>
                  </a:lnTo>
                  <a:lnTo>
                    <a:pt x="188014" y="271560"/>
                  </a:lnTo>
                  <a:lnTo>
                    <a:pt x="192254" y="275783"/>
                  </a:lnTo>
                  <a:lnTo>
                    <a:pt x="194538" y="278358"/>
                  </a:lnTo>
                  <a:lnTo>
                    <a:pt x="197768" y="279886"/>
                  </a:lnTo>
                  <a:lnTo>
                    <a:pt x="201195" y="280009"/>
                  </a:lnTo>
                  <a:lnTo>
                    <a:pt x="204078" y="279877"/>
                  </a:lnTo>
                  <a:lnTo>
                    <a:pt x="206864" y="278921"/>
                  </a:lnTo>
                  <a:lnTo>
                    <a:pt x="227472" y="264391"/>
                  </a:lnTo>
                  <a:lnTo>
                    <a:pt x="230747" y="262514"/>
                  </a:lnTo>
                  <a:lnTo>
                    <a:pt x="232922" y="259161"/>
                  </a:lnTo>
                  <a:lnTo>
                    <a:pt x="233197" y="256490"/>
                  </a:lnTo>
                  <a:lnTo>
                    <a:pt x="233202" y="252908"/>
                  </a:lnTo>
                  <a:lnTo>
                    <a:pt x="232447" y="250498"/>
                  </a:lnTo>
                  <a:lnTo>
                    <a:pt x="231121" y="248406"/>
                  </a:lnTo>
                  <a:lnTo>
                    <a:pt x="228264" y="243262"/>
                  </a:lnTo>
                  <a:close/>
                </a:path>
                <a:path w="835025" h="287019">
                  <a:moveTo>
                    <a:pt x="217801" y="155807"/>
                  </a:moveTo>
                  <a:lnTo>
                    <a:pt x="111417" y="155807"/>
                  </a:lnTo>
                  <a:lnTo>
                    <a:pt x="118553" y="155922"/>
                  </a:lnTo>
                  <a:lnTo>
                    <a:pt x="125680" y="156266"/>
                  </a:lnTo>
                  <a:lnTo>
                    <a:pt x="167802" y="162789"/>
                  </a:lnTo>
                  <a:lnTo>
                    <a:pt x="167709" y="182325"/>
                  </a:lnTo>
                  <a:lnTo>
                    <a:pt x="154664" y="220481"/>
                  </a:lnTo>
                  <a:lnTo>
                    <a:pt x="118363" y="242532"/>
                  </a:lnTo>
                  <a:lnTo>
                    <a:pt x="94629" y="245834"/>
                  </a:lnTo>
                  <a:lnTo>
                    <a:pt x="169420" y="245834"/>
                  </a:lnTo>
                  <a:lnTo>
                    <a:pt x="171999" y="243262"/>
                  </a:lnTo>
                  <a:lnTo>
                    <a:pt x="228264" y="243262"/>
                  </a:lnTo>
                  <a:lnTo>
                    <a:pt x="227229" y="241397"/>
                  </a:lnTo>
                  <a:lnTo>
                    <a:pt x="217857" y="206236"/>
                  </a:lnTo>
                  <a:lnTo>
                    <a:pt x="217801" y="155807"/>
                  </a:lnTo>
                  <a:close/>
                </a:path>
                <a:path w="835025" h="287019">
                  <a:moveTo>
                    <a:pt x="204912" y="42161"/>
                  </a:moveTo>
                  <a:lnTo>
                    <a:pt x="117320" y="42161"/>
                  </a:lnTo>
                  <a:lnTo>
                    <a:pt x="130219" y="44567"/>
                  </a:lnTo>
                  <a:lnTo>
                    <a:pt x="142386" y="49338"/>
                  </a:lnTo>
                  <a:lnTo>
                    <a:pt x="153569" y="56406"/>
                  </a:lnTo>
                  <a:lnTo>
                    <a:pt x="160714" y="67371"/>
                  </a:lnTo>
                  <a:lnTo>
                    <a:pt x="165569" y="79407"/>
                  </a:lnTo>
                  <a:lnTo>
                    <a:pt x="168028" y="92161"/>
                  </a:lnTo>
                  <a:lnTo>
                    <a:pt x="167985" y="127695"/>
                  </a:lnTo>
                  <a:lnTo>
                    <a:pt x="217801" y="127695"/>
                  </a:lnTo>
                  <a:lnTo>
                    <a:pt x="217801" y="99951"/>
                  </a:lnTo>
                  <a:lnTo>
                    <a:pt x="217336" y="79511"/>
                  </a:lnTo>
                  <a:lnTo>
                    <a:pt x="212852" y="59782"/>
                  </a:lnTo>
                  <a:lnTo>
                    <a:pt x="204912" y="42161"/>
                  </a:lnTo>
                  <a:close/>
                </a:path>
                <a:path w="835025" h="287019">
                  <a:moveTo>
                    <a:pt x="113242" y="0"/>
                  </a:moveTo>
                  <a:lnTo>
                    <a:pt x="65980" y="5879"/>
                  </a:lnTo>
                  <a:lnTo>
                    <a:pt x="27843" y="19659"/>
                  </a:lnTo>
                  <a:lnTo>
                    <a:pt x="24501" y="21037"/>
                  </a:lnTo>
                  <a:lnTo>
                    <a:pt x="21554" y="23273"/>
                  </a:lnTo>
                  <a:lnTo>
                    <a:pt x="19267" y="26090"/>
                  </a:lnTo>
                  <a:lnTo>
                    <a:pt x="17573" y="29366"/>
                  </a:lnTo>
                  <a:lnTo>
                    <a:pt x="16815" y="33041"/>
                  </a:lnTo>
                  <a:lnTo>
                    <a:pt x="17077" y="36746"/>
                  </a:lnTo>
                  <a:lnTo>
                    <a:pt x="17077" y="57631"/>
                  </a:lnTo>
                  <a:lnTo>
                    <a:pt x="19206" y="60816"/>
                  </a:lnTo>
                  <a:lnTo>
                    <a:pt x="28208" y="60816"/>
                  </a:lnTo>
                  <a:lnTo>
                    <a:pt x="31824" y="59713"/>
                  </a:lnTo>
                  <a:lnTo>
                    <a:pt x="35358" y="58366"/>
                  </a:lnTo>
                  <a:lnTo>
                    <a:pt x="38792" y="56774"/>
                  </a:lnTo>
                  <a:lnTo>
                    <a:pt x="46809" y="53703"/>
                  </a:lnTo>
                  <a:lnTo>
                    <a:pt x="87669" y="43315"/>
                  </a:lnTo>
                  <a:lnTo>
                    <a:pt x="204912" y="42161"/>
                  </a:lnTo>
                  <a:lnTo>
                    <a:pt x="204547" y="41351"/>
                  </a:lnTo>
                  <a:lnTo>
                    <a:pt x="192619" y="24804"/>
                  </a:lnTo>
                  <a:lnTo>
                    <a:pt x="174885" y="12776"/>
                  </a:lnTo>
                  <a:lnTo>
                    <a:pt x="155358" y="4512"/>
                  </a:lnTo>
                  <a:lnTo>
                    <a:pt x="134618" y="193"/>
                  </a:lnTo>
                  <a:lnTo>
                    <a:pt x="113242" y="0"/>
                  </a:lnTo>
                  <a:close/>
                </a:path>
                <a:path w="835025" h="287019">
                  <a:moveTo>
                    <a:pt x="470712" y="66879"/>
                  </a:moveTo>
                  <a:lnTo>
                    <a:pt x="429108" y="66879"/>
                  </a:lnTo>
                  <a:lnTo>
                    <a:pt x="476325" y="263472"/>
                  </a:lnTo>
                  <a:lnTo>
                    <a:pt x="476449" y="264207"/>
                  </a:lnTo>
                  <a:lnTo>
                    <a:pt x="490116" y="279546"/>
                  </a:lnTo>
                  <a:lnTo>
                    <a:pt x="494434" y="279090"/>
                  </a:lnTo>
                  <a:lnTo>
                    <a:pt x="526687" y="279090"/>
                  </a:lnTo>
                  <a:lnTo>
                    <a:pt x="539141" y="264207"/>
                  </a:lnTo>
                  <a:lnTo>
                    <a:pt x="550435" y="227647"/>
                  </a:lnTo>
                  <a:lnTo>
                    <a:pt x="508120" y="227647"/>
                  </a:lnTo>
                  <a:lnTo>
                    <a:pt x="470712" y="66879"/>
                  </a:lnTo>
                  <a:close/>
                </a:path>
                <a:path w="835025" h="287019">
                  <a:moveTo>
                    <a:pt x="526687" y="279090"/>
                  </a:moveTo>
                  <a:lnTo>
                    <a:pt x="521076" y="279090"/>
                  </a:lnTo>
                  <a:lnTo>
                    <a:pt x="525182" y="279466"/>
                  </a:lnTo>
                  <a:lnTo>
                    <a:pt x="526687" y="279090"/>
                  </a:lnTo>
                  <a:close/>
                </a:path>
                <a:path w="835025" h="287019">
                  <a:moveTo>
                    <a:pt x="370425" y="278906"/>
                  </a:moveTo>
                  <a:lnTo>
                    <a:pt x="364329" y="278906"/>
                  </a:lnTo>
                  <a:lnTo>
                    <a:pt x="368648" y="279362"/>
                  </a:lnTo>
                  <a:lnTo>
                    <a:pt x="370425" y="278906"/>
                  </a:lnTo>
                  <a:close/>
                </a:path>
                <a:path w="835025" h="287019">
                  <a:moveTo>
                    <a:pt x="253277" y="7808"/>
                  </a:moveTo>
                  <a:lnTo>
                    <a:pt x="252611" y="7808"/>
                  </a:lnTo>
                  <a:lnTo>
                    <a:pt x="248371" y="8451"/>
                  </a:lnTo>
                  <a:lnTo>
                    <a:pt x="245905" y="11820"/>
                  </a:lnTo>
                  <a:lnTo>
                    <a:pt x="246469" y="15617"/>
                  </a:lnTo>
                  <a:lnTo>
                    <a:pt x="246890" y="19629"/>
                  </a:lnTo>
                  <a:lnTo>
                    <a:pt x="247809" y="23763"/>
                  </a:lnTo>
                  <a:lnTo>
                    <a:pt x="249242" y="27927"/>
                  </a:lnTo>
                  <a:lnTo>
                    <a:pt x="320170" y="264024"/>
                  </a:lnTo>
                  <a:lnTo>
                    <a:pt x="334129" y="279283"/>
                  </a:lnTo>
                  <a:lnTo>
                    <a:pt x="338235" y="278906"/>
                  </a:lnTo>
                  <a:lnTo>
                    <a:pt x="370425" y="278906"/>
                  </a:lnTo>
                  <a:lnTo>
                    <a:pt x="382394" y="263472"/>
                  </a:lnTo>
                  <a:lnTo>
                    <a:pt x="391562" y="224891"/>
                  </a:lnTo>
                  <a:lnTo>
                    <a:pt x="352468" y="224891"/>
                  </a:lnTo>
                  <a:lnTo>
                    <a:pt x="301557" y="22783"/>
                  </a:lnTo>
                  <a:lnTo>
                    <a:pt x="300629" y="18312"/>
                  </a:lnTo>
                  <a:lnTo>
                    <a:pt x="298546" y="14208"/>
                  </a:lnTo>
                  <a:lnTo>
                    <a:pt x="295535" y="10840"/>
                  </a:lnTo>
                  <a:lnTo>
                    <a:pt x="292038" y="8513"/>
                  </a:lnTo>
                  <a:lnTo>
                    <a:pt x="289569" y="7900"/>
                  </a:lnTo>
                  <a:lnTo>
                    <a:pt x="253931" y="7900"/>
                  </a:lnTo>
                  <a:lnTo>
                    <a:pt x="253277" y="7808"/>
                  </a:lnTo>
                  <a:close/>
                </a:path>
                <a:path w="835025" h="287019">
                  <a:moveTo>
                    <a:pt x="574572" y="7655"/>
                  </a:moveTo>
                  <a:lnTo>
                    <a:pt x="560673" y="22966"/>
                  </a:lnTo>
                  <a:lnTo>
                    <a:pt x="508120" y="227647"/>
                  </a:lnTo>
                  <a:lnTo>
                    <a:pt x="550435" y="227647"/>
                  </a:lnTo>
                  <a:lnTo>
                    <a:pt x="612197" y="27743"/>
                  </a:lnTo>
                  <a:lnTo>
                    <a:pt x="613014" y="25447"/>
                  </a:lnTo>
                  <a:lnTo>
                    <a:pt x="613778" y="22783"/>
                  </a:lnTo>
                  <a:lnTo>
                    <a:pt x="614321" y="20394"/>
                  </a:lnTo>
                  <a:lnTo>
                    <a:pt x="614394" y="19629"/>
                  </a:lnTo>
                  <a:lnTo>
                    <a:pt x="614473" y="17209"/>
                  </a:lnTo>
                  <a:lnTo>
                    <a:pt x="614321" y="15617"/>
                  </a:lnTo>
                  <a:lnTo>
                    <a:pt x="614403" y="14208"/>
                  </a:lnTo>
                  <a:lnTo>
                    <a:pt x="613774" y="10013"/>
                  </a:lnTo>
                  <a:lnTo>
                    <a:pt x="611172" y="8084"/>
                  </a:lnTo>
                  <a:lnTo>
                    <a:pt x="578738" y="8084"/>
                  </a:lnTo>
                  <a:lnTo>
                    <a:pt x="574572" y="7655"/>
                  </a:lnTo>
                  <a:close/>
                </a:path>
                <a:path w="835025" h="287019">
                  <a:moveTo>
                    <a:pt x="413689" y="7716"/>
                  </a:moveTo>
                  <a:lnTo>
                    <a:pt x="399686" y="22966"/>
                  </a:lnTo>
                  <a:lnTo>
                    <a:pt x="352468" y="224891"/>
                  </a:lnTo>
                  <a:lnTo>
                    <a:pt x="391562" y="224891"/>
                  </a:lnTo>
                  <a:lnTo>
                    <a:pt x="429108" y="66879"/>
                  </a:lnTo>
                  <a:lnTo>
                    <a:pt x="470712" y="66879"/>
                  </a:lnTo>
                  <a:lnTo>
                    <a:pt x="460494" y="22966"/>
                  </a:lnTo>
                  <a:lnTo>
                    <a:pt x="459903" y="18802"/>
                  </a:lnTo>
                  <a:lnTo>
                    <a:pt x="459781" y="18312"/>
                  </a:lnTo>
                  <a:lnTo>
                    <a:pt x="448230" y="8084"/>
                  </a:lnTo>
                  <a:lnTo>
                    <a:pt x="417977" y="8084"/>
                  </a:lnTo>
                  <a:lnTo>
                    <a:pt x="413689" y="7716"/>
                  </a:lnTo>
                  <a:close/>
                </a:path>
                <a:path w="835025" h="287019">
                  <a:moveTo>
                    <a:pt x="446717" y="7716"/>
                  </a:moveTo>
                  <a:lnTo>
                    <a:pt x="442429" y="8084"/>
                  </a:lnTo>
                  <a:lnTo>
                    <a:pt x="448230" y="8084"/>
                  </a:lnTo>
                  <a:lnTo>
                    <a:pt x="446717" y="7716"/>
                  </a:lnTo>
                  <a:close/>
                </a:path>
                <a:path w="835025" h="287019">
                  <a:moveTo>
                    <a:pt x="610428" y="7533"/>
                  </a:moveTo>
                  <a:lnTo>
                    <a:pt x="606840" y="8084"/>
                  </a:lnTo>
                  <a:lnTo>
                    <a:pt x="611172" y="8084"/>
                  </a:lnTo>
                  <a:lnTo>
                    <a:pt x="610428" y="7533"/>
                  </a:lnTo>
                  <a:close/>
                </a:path>
                <a:path w="835025" h="287019">
                  <a:moveTo>
                    <a:pt x="287841" y="7471"/>
                  </a:moveTo>
                  <a:lnTo>
                    <a:pt x="283675" y="7900"/>
                  </a:lnTo>
                  <a:lnTo>
                    <a:pt x="289569" y="7900"/>
                  </a:lnTo>
                  <a:lnTo>
                    <a:pt x="287841" y="7471"/>
                  </a:lnTo>
                  <a:close/>
                </a:path>
                <a:path w="835025" h="287019">
                  <a:moveTo>
                    <a:pt x="642058" y="227280"/>
                  </a:moveTo>
                  <a:lnTo>
                    <a:pt x="637435" y="227280"/>
                  </a:lnTo>
                  <a:lnTo>
                    <a:pt x="635124" y="230464"/>
                  </a:lnTo>
                  <a:lnTo>
                    <a:pt x="635063" y="259703"/>
                  </a:lnTo>
                  <a:lnTo>
                    <a:pt x="639442" y="266449"/>
                  </a:lnTo>
                  <a:lnTo>
                    <a:pt x="646255" y="269352"/>
                  </a:lnTo>
                  <a:lnTo>
                    <a:pt x="654684" y="273332"/>
                  </a:lnTo>
                  <a:lnTo>
                    <a:pt x="692844" y="284002"/>
                  </a:lnTo>
                  <a:lnTo>
                    <a:pt x="728004" y="286990"/>
                  </a:lnTo>
                  <a:lnTo>
                    <a:pt x="738848" y="286829"/>
                  </a:lnTo>
                  <a:lnTo>
                    <a:pt x="779903" y="278631"/>
                  </a:lnTo>
                  <a:lnTo>
                    <a:pt x="817160" y="252265"/>
                  </a:lnTo>
                  <a:lnTo>
                    <a:pt x="821861" y="245834"/>
                  </a:lnTo>
                  <a:lnTo>
                    <a:pt x="725267" y="245834"/>
                  </a:lnTo>
                  <a:lnTo>
                    <a:pt x="716083" y="245626"/>
                  </a:lnTo>
                  <a:lnTo>
                    <a:pt x="671778" y="237753"/>
                  </a:lnTo>
                  <a:lnTo>
                    <a:pt x="647714" y="228382"/>
                  </a:lnTo>
                  <a:lnTo>
                    <a:pt x="645920" y="227678"/>
                  </a:lnTo>
                  <a:lnTo>
                    <a:pt x="644004" y="227310"/>
                  </a:lnTo>
                  <a:lnTo>
                    <a:pt x="642058" y="227280"/>
                  </a:lnTo>
                  <a:close/>
                </a:path>
                <a:path w="835025" h="287019">
                  <a:moveTo>
                    <a:pt x="744883" y="0"/>
                  </a:moveTo>
                  <a:lnTo>
                    <a:pt x="738040" y="0"/>
                  </a:lnTo>
                  <a:lnTo>
                    <a:pt x="728386" y="298"/>
                  </a:lnTo>
                  <a:lnTo>
                    <a:pt x="683674" y="11793"/>
                  </a:lnTo>
                  <a:lnTo>
                    <a:pt x="651608" y="39190"/>
                  </a:lnTo>
                  <a:lnTo>
                    <a:pt x="638956" y="80292"/>
                  </a:lnTo>
                  <a:lnTo>
                    <a:pt x="639958" y="92197"/>
                  </a:lnTo>
                  <a:lnTo>
                    <a:pt x="664052" y="134959"/>
                  </a:lnTo>
                  <a:lnTo>
                    <a:pt x="701362" y="155439"/>
                  </a:lnTo>
                  <a:lnTo>
                    <a:pt x="745339" y="169403"/>
                  </a:lnTo>
                  <a:lnTo>
                    <a:pt x="753931" y="172037"/>
                  </a:lnTo>
                  <a:lnTo>
                    <a:pt x="762138" y="175639"/>
                  </a:lnTo>
                  <a:lnTo>
                    <a:pt x="769884" y="180165"/>
                  </a:lnTo>
                  <a:lnTo>
                    <a:pt x="777090" y="185572"/>
                  </a:lnTo>
                  <a:lnTo>
                    <a:pt x="782564" y="191268"/>
                  </a:lnTo>
                  <a:lnTo>
                    <a:pt x="785514" y="198954"/>
                  </a:lnTo>
                  <a:lnTo>
                    <a:pt x="785301" y="206885"/>
                  </a:lnTo>
                  <a:lnTo>
                    <a:pt x="759139" y="240611"/>
                  </a:lnTo>
                  <a:lnTo>
                    <a:pt x="725267" y="245834"/>
                  </a:lnTo>
                  <a:lnTo>
                    <a:pt x="821861" y="245834"/>
                  </a:lnTo>
                  <a:lnTo>
                    <a:pt x="834752" y="202108"/>
                  </a:lnTo>
                  <a:lnTo>
                    <a:pt x="834077" y="190274"/>
                  </a:lnTo>
                  <a:lnTo>
                    <a:pt x="810574" y="148031"/>
                  </a:lnTo>
                  <a:lnTo>
                    <a:pt x="773623" y="128614"/>
                  </a:lnTo>
                  <a:lnTo>
                    <a:pt x="730559" y="115569"/>
                  </a:lnTo>
                  <a:lnTo>
                    <a:pt x="721577" y="112686"/>
                  </a:lnTo>
                  <a:lnTo>
                    <a:pt x="688042" y="85161"/>
                  </a:lnTo>
                  <a:lnTo>
                    <a:pt x="688224" y="76984"/>
                  </a:lnTo>
                  <a:lnTo>
                    <a:pt x="712238" y="45639"/>
                  </a:lnTo>
                  <a:lnTo>
                    <a:pt x="742967" y="41156"/>
                  </a:lnTo>
                  <a:lnTo>
                    <a:pt x="819972" y="41156"/>
                  </a:lnTo>
                  <a:lnTo>
                    <a:pt x="819972" y="32521"/>
                  </a:lnTo>
                  <a:lnTo>
                    <a:pt x="790167" y="7839"/>
                  </a:lnTo>
                  <a:lnTo>
                    <a:pt x="751695" y="428"/>
                  </a:lnTo>
                  <a:lnTo>
                    <a:pt x="744883" y="0"/>
                  </a:lnTo>
                  <a:close/>
                </a:path>
                <a:path w="835025" h="287019">
                  <a:moveTo>
                    <a:pt x="819972" y="41156"/>
                  </a:moveTo>
                  <a:lnTo>
                    <a:pt x="742967" y="41156"/>
                  </a:lnTo>
                  <a:lnTo>
                    <a:pt x="757971" y="41732"/>
                  </a:lnTo>
                  <a:lnTo>
                    <a:pt x="772790" y="43901"/>
                  </a:lnTo>
                  <a:lnTo>
                    <a:pt x="787296" y="47637"/>
                  </a:lnTo>
                  <a:lnTo>
                    <a:pt x="801359" y="52915"/>
                  </a:lnTo>
                  <a:lnTo>
                    <a:pt x="804978" y="54875"/>
                  </a:lnTo>
                  <a:lnTo>
                    <a:pt x="808932" y="56131"/>
                  </a:lnTo>
                  <a:lnTo>
                    <a:pt x="813038" y="56590"/>
                  </a:lnTo>
                  <a:lnTo>
                    <a:pt x="817661" y="56590"/>
                  </a:lnTo>
                  <a:lnTo>
                    <a:pt x="819972" y="53405"/>
                  </a:lnTo>
                  <a:lnTo>
                    <a:pt x="819972" y="411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1047570" y="3318371"/>
              <a:ext cx="831850" cy="186690"/>
            </a:xfrm>
            <a:custGeom>
              <a:avLst/>
              <a:gdLst/>
              <a:ahLst/>
              <a:cxnLst/>
              <a:rect l="l" t="t" r="r" b="b"/>
              <a:pathLst>
                <a:path w="831850" h="186689">
                  <a:moveTo>
                    <a:pt x="6460" y="0"/>
                  </a:moveTo>
                  <a:lnTo>
                    <a:pt x="1297" y="2994"/>
                  </a:lnTo>
                  <a:lnTo>
                    <a:pt x="0" y="8779"/>
                  </a:lnTo>
                  <a:lnTo>
                    <a:pt x="3920" y="15373"/>
                  </a:lnTo>
                  <a:lnTo>
                    <a:pt x="42196" y="47607"/>
                  </a:lnTo>
                  <a:lnTo>
                    <a:pt x="82522" y="76723"/>
                  </a:lnTo>
                  <a:lnTo>
                    <a:pt x="124707" y="102648"/>
                  </a:lnTo>
                  <a:lnTo>
                    <a:pt x="168562" y="125308"/>
                  </a:lnTo>
                  <a:lnTo>
                    <a:pt x="213896" y="144630"/>
                  </a:lnTo>
                  <a:lnTo>
                    <a:pt x="260519" y="160543"/>
                  </a:lnTo>
                  <a:lnTo>
                    <a:pt x="308241" y="172972"/>
                  </a:lnTo>
                  <a:lnTo>
                    <a:pt x="356871" y="181846"/>
                  </a:lnTo>
                  <a:lnTo>
                    <a:pt x="396573" y="186066"/>
                  </a:lnTo>
                  <a:lnTo>
                    <a:pt x="509764" y="186066"/>
                  </a:lnTo>
                  <a:lnTo>
                    <a:pt x="551819" y="181302"/>
                  </a:lnTo>
                  <a:lnTo>
                    <a:pt x="600716" y="172221"/>
                  </a:lnTo>
                  <a:lnTo>
                    <a:pt x="649270" y="159604"/>
                  </a:lnTo>
                  <a:lnTo>
                    <a:pt x="696702" y="143508"/>
                  </a:lnTo>
                  <a:lnTo>
                    <a:pt x="742238" y="123989"/>
                  </a:lnTo>
                  <a:lnTo>
                    <a:pt x="745045" y="122490"/>
                  </a:lnTo>
                  <a:lnTo>
                    <a:pt x="465767" y="122490"/>
                  </a:lnTo>
                  <a:lnTo>
                    <a:pt x="413083" y="120986"/>
                  </a:lnTo>
                  <a:lnTo>
                    <a:pt x="360727" y="116425"/>
                  </a:lnTo>
                  <a:lnTo>
                    <a:pt x="308828" y="108842"/>
                  </a:lnTo>
                  <a:lnTo>
                    <a:pt x="257512" y="98270"/>
                  </a:lnTo>
                  <a:lnTo>
                    <a:pt x="206907" y="84744"/>
                  </a:lnTo>
                  <a:lnTo>
                    <a:pt x="157140" y="68298"/>
                  </a:lnTo>
                  <a:lnTo>
                    <a:pt x="108338" y="48965"/>
                  </a:lnTo>
                  <a:lnTo>
                    <a:pt x="60629" y="26780"/>
                  </a:lnTo>
                  <a:lnTo>
                    <a:pt x="14139" y="1777"/>
                  </a:lnTo>
                  <a:lnTo>
                    <a:pt x="6460" y="0"/>
                  </a:lnTo>
                  <a:close/>
                </a:path>
                <a:path w="831850" h="186689">
                  <a:moveTo>
                    <a:pt x="821769" y="50306"/>
                  </a:moveTo>
                  <a:lnTo>
                    <a:pt x="810099" y="51385"/>
                  </a:lnTo>
                  <a:lnTo>
                    <a:pt x="762914" y="69869"/>
                  </a:lnTo>
                  <a:lnTo>
                    <a:pt x="714863" y="85618"/>
                  </a:lnTo>
                  <a:lnTo>
                    <a:pt x="666065" y="98608"/>
                  </a:lnTo>
                  <a:lnTo>
                    <a:pt x="616639" y="108814"/>
                  </a:lnTo>
                  <a:lnTo>
                    <a:pt x="566701" y="116213"/>
                  </a:lnTo>
                  <a:lnTo>
                    <a:pt x="516371" y="120780"/>
                  </a:lnTo>
                  <a:lnTo>
                    <a:pt x="465767" y="122490"/>
                  </a:lnTo>
                  <a:lnTo>
                    <a:pt x="745045" y="122490"/>
                  </a:lnTo>
                  <a:lnTo>
                    <a:pt x="785101" y="101102"/>
                  </a:lnTo>
                  <a:lnTo>
                    <a:pt x="824515" y="74903"/>
                  </a:lnTo>
                  <a:lnTo>
                    <a:pt x="831629" y="65027"/>
                  </a:lnTo>
                  <a:lnTo>
                    <a:pt x="829830" y="55841"/>
                  </a:lnTo>
                  <a:lnTo>
                    <a:pt x="821769" y="50306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1788899" y="3300167"/>
              <a:ext cx="170558" cy="16917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133719" y="3130423"/>
              <a:ext cx="6395085" cy="148590"/>
            </a:xfrm>
            <a:custGeom>
              <a:avLst/>
              <a:gdLst/>
              <a:ahLst/>
              <a:cxnLst/>
              <a:rect l="l" t="t" r="r" b="b"/>
              <a:pathLst>
                <a:path w="6395084" h="148589">
                  <a:moveTo>
                    <a:pt x="6370497" y="74168"/>
                  </a:moveTo>
                  <a:lnTo>
                    <a:pt x="6324473" y="131699"/>
                  </a:lnTo>
                  <a:lnTo>
                    <a:pt x="6321171" y="135762"/>
                  </a:lnTo>
                  <a:lnTo>
                    <a:pt x="6321806" y="141859"/>
                  </a:lnTo>
                  <a:lnTo>
                    <a:pt x="6330060" y="148336"/>
                  </a:lnTo>
                  <a:lnTo>
                    <a:pt x="6336030" y="147700"/>
                  </a:lnTo>
                  <a:lnTo>
                    <a:pt x="6339332" y="143637"/>
                  </a:lnTo>
                  <a:lnTo>
                    <a:pt x="6387221" y="83692"/>
                  </a:lnTo>
                  <a:lnTo>
                    <a:pt x="6382892" y="83692"/>
                  </a:lnTo>
                  <a:lnTo>
                    <a:pt x="6382892" y="80137"/>
                  </a:lnTo>
                  <a:lnTo>
                    <a:pt x="6375273" y="80137"/>
                  </a:lnTo>
                  <a:lnTo>
                    <a:pt x="6370497" y="74168"/>
                  </a:lnTo>
                  <a:close/>
                </a:path>
                <a:path w="6395084" h="148589">
                  <a:moveTo>
                    <a:pt x="6362877" y="64642"/>
                  </a:moveTo>
                  <a:lnTo>
                    <a:pt x="0" y="64642"/>
                  </a:lnTo>
                  <a:lnTo>
                    <a:pt x="0" y="83692"/>
                  </a:lnTo>
                  <a:lnTo>
                    <a:pt x="6362877" y="83692"/>
                  </a:lnTo>
                  <a:lnTo>
                    <a:pt x="6370497" y="74168"/>
                  </a:lnTo>
                  <a:lnTo>
                    <a:pt x="6362877" y="64642"/>
                  </a:lnTo>
                  <a:close/>
                </a:path>
                <a:path w="6395084" h="148589">
                  <a:moveTo>
                    <a:pt x="6387221" y="64642"/>
                  </a:moveTo>
                  <a:lnTo>
                    <a:pt x="6382892" y="64642"/>
                  </a:lnTo>
                  <a:lnTo>
                    <a:pt x="6382892" y="83692"/>
                  </a:lnTo>
                  <a:lnTo>
                    <a:pt x="6387221" y="83692"/>
                  </a:lnTo>
                  <a:lnTo>
                    <a:pt x="6394831" y="74168"/>
                  </a:lnTo>
                  <a:lnTo>
                    <a:pt x="6387221" y="64642"/>
                  </a:lnTo>
                  <a:close/>
                </a:path>
                <a:path w="6395084" h="148589">
                  <a:moveTo>
                    <a:pt x="6375273" y="68199"/>
                  </a:moveTo>
                  <a:lnTo>
                    <a:pt x="6370497" y="74168"/>
                  </a:lnTo>
                  <a:lnTo>
                    <a:pt x="6375273" y="80137"/>
                  </a:lnTo>
                  <a:lnTo>
                    <a:pt x="6375273" y="68199"/>
                  </a:lnTo>
                  <a:close/>
                </a:path>
                <a:path w="6395084" h="148589">
                  <a:moveTo>
                    <a:pt x="6382892" y="68199"/>
                  </a:moveTo>
                  <a:lnTo>
                    <a:pt x="6375273" y="68199"/>
                  </a:lnTo>
                  <a:lnTo>
                    <a:pt x="6375273" y="80137"/>
                  </a:lnTo>
                  <a:lnTo>
                    <a:pt x="6382892" y="80137"/>
                  </a:lnTo>
                  <a:lnTo>
                    <a:pt x="6382892" y="68199"/>
                  </a:lnTo>
                  <a:close/>
                </a:path>
                <a:path w="6395084" h="148589">
                  <a:moveTo>
                    <a:pt x="6330060" y="0"/>
                  </a:moveTo>
                  <a:lnTo>
                    <a:pt x="6321806" y="6476"/>
                  </a:lnTo>
                  <a:lnTo>
                    <a:pt x="6321171" y="12573"/>
                  </a:lnTo>
                  <a:lnTo>
                    <a:pt x="6324473" y="16637"/>
                  </a:lnTo>
                  <a:lnTo>
                    <a:pt x="6370497" y="74168"/>
                  </a:lnTo>
                  <a:lnTo>
                    <a:pt x="6375273" y="68199"/>
                  </a:lnTo>
                  <a:lnTo>
                    <a:pt x="6382892" y="68199"/>
                  </a:lnTo>
                  <a:lnTo>
                    <a:pt x="6382892" y="64642"/>
                  </a:lnTo>
                  <a:lnTo>
                    <a:pt x="6387221" y="64642"/>
                  </a:lnTo>
                  <a:lnTo>
                    <a:pt x="6339332" y="4699"/>
                  </a:lnTo>
                  <a:lnTo>
                    <a:pt x="6336030" y="635"/>
                  </a:lnTo>
                  <a:lnTo>
                    <a:pt x="6330060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3075432" y="4889194"/>
            <a:ext cx="8479155" cy="1939925"/>
          </a:xfrm>
          <a:prstGeom prst="rect">
            <a:avLst/>
          </a:prstGeom>
        </p:spPr>
        <p:txBody>
          <a:bodyPr wrap="square" lIns="0" tIns="5715" rIns="0" bIns="0" rtlCol="0" vert="horz">
            <a:spAutoFit/>
          </a:bodyPr>
          <a:lstStyle/>
          <a:p>
            <a:pPr marL="1332230" marR="5080" indent="-1320165">
              <a:lnSpc>
                <a:spcPct val="131300"/>
              </a:lnSpc>
              <a:spcBef>
                <a:spcPts val="45"/>
              </a:spcBef>
            </a:pPr>
            <a:r>
              <a:rPr dirty="0" sz="3200" spc="-50">
                <a:solidFill>
                  <a:srgbClr val="FFFFFF"/>
                </a:solidFill>
                <a:latin typeface="Carlito"/>
                <a:cs typeface="Carlito"/>
              </a:rPr>
              <a:t>Traffic </a:t>
            </a:r>
            <a:r>
              <a:rPr dirty="0" sz="3200" spc="-25">
                <a:solidFill>
                  <a:srgbClr val="FFFFFF"/>
                </a:solidFill>
                <a:latin typeface="Carlito"/>
                <a:cs typeface="Carlito"/>
              </a:rPr>
              <a:t>enters </a:t>
            </a:r>
            <a:r>
              <a:rPr dirty="0" sz="3200" spc="-50">
                <a:solidFill>
                  <a:srgbClr val="FFFFFF"/>
                </a:solidFill>
                <a:latin typeface="Carlito"/>
                <a:cs typeface="Carlito"/>
              </a:rPr>
              <a:t>AWS </a:t>
            </a: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global </a:t>
            </a:r>
            <a:r>
              <a:rPr dirty="0" sz="3200" spc="-15">
                <a:solidFill>
                  <a:srgbClr val="FFFFFF"/>
                </a:solidFill>
                <a:latin typeface="Carlito"/>
                <a:cs typeface="Carlito"/>
              </a:rPr>
              <a:t>network </a:t>
            </a:r>
            <a:r>
              <a:rPr dirty="0" sz="3200" spc="-20">
                <a:solidFill>
                  <a:srgbClr val="FFFFFF"/>
                </a:solidFill>
                <a:latin typeface="Carlito"/>
                <a:cs typeface="Carlito"/>
              </a:rPr>
              <a:t>at </a:t>
            </a:r>
            <a:r>
              <a:rPr dirty="0" sz="3200" spc="-10">
                <a:solidFill>
                  <a:srgbClr val="FFFFFF"/>
                </a:solidFill>
                <a:latin typeface="Carlito"/>
                <a:cs typeface="Carlito"/>
              </a:rPr>
              <a:t>edge locations  </a:t>
            </a:r>
            <a:r>
              <a:rPr dirty="0" sz="3200" spc="-20">
                <a:solidFill>
                  <a:srgbClr val="F1F1F1"/>
                </a:solidFill>
                <a:latin typeface="Carlito"/>
                <a:cs typeface="Carlito"/>
              </a:rPr>
              <a:t>Leverages </a:t>
            </a:r>
            <a:r>
              <a:rPr dirty="0" sz="3200" spc="-5">
                <a:solidFill>
                  <a:srgbClr val="F1F1F1"/>
                </a:solidFill>
                <a:latin typeface="Carlito"/>
                <a:cs typeface="Carlito"/>
              </a:rPr>
              <a:t>the Global </a:t>
            </a:r>
            <a:r>
              <a:rPr dirty="0" sz="3200" spc="-55">
                <a:solidFill>
                  <a:srgbClr val="F1F1F1"/>
                </a:solidFill>
                <a:latin typeface="Carlito"/>
                <a:cs typeface="Carlito"/>
              </a:rPr>
              <a:t>AWS </a:t>
            </a:r>
            <a:r>
              <a:rPr dirty="0" sz="3200" spc="-15">
                <a:solidFill>
                  <a:srgbClr val="F1F1F1"/>
                </a:solidFill>
                <a:latin typeface="Carlito"/>
                <a:cs typeface="Carlito"/>
              </a:rPr>
              <a:t>Network  </a:t>
            </a:r>
            <a:r>
              <a:rPr dirty="0" sz="3200" spc="-10">
                <a:solidFill>
                  <a:srgbClr val="FFFFFF"/>
                </a:solidFill>
                <a:latin typeface="Carlito"/>
                <a:cs typeface="Carlito"/>
              </a:rPr>
              <a:t>Resulting </a:t>
            </a:r>
            <a:r>
              <a:rPr dirty="0" sz="3200" spc="-5">
                <a:solidFill>
                  <a:srgbClr val="FFFFFF"/>
                </a:solidFill>
                <a:latin typeface="Carlito"/>
                <a:cs typeface="Carlito"/>
              </a:rPr>
              <a:t>in </a:t>
            </a:r>
            <a:r>
              <a:rPr dirty="0" sz="3200" spc="-15">
                <a:solidFill>
                  <a:srgbClr val="FFFFFF"/>
                </a:solidFill>
                <a:latin typeface="Carlito"/>
                <a:cs typeface="Carlito"/>
              </a:rPr>
              <a:t>improved</a:t>
            </a:r>
            <a:r>
              <a:rPr dirty="0" sz="3200" spc="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3200" spc="-15">
                <a:solidFill>
                  <a:srgbClr val="FFFFFF"/>
                </a:solidFill>
                <a:latin typeface="Carlito"/>
                <a:cs typeface="Carlito"/>
              </a:rPr>
              <a:t>performance</a:t>
            </a:r>
            <a:endParaRPr sz="3200">
              <a:latin typeface="Carlito"/>
              <a:cs typeface="Carlito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649217" y="1790700"/>
            <a:ext cx="567055" cy="567690"/>
            <a:chOff x="3649217" y="1790700"/>
            <a:chExt cx="567055" cy="567690"/>
          </a:xfrm>
        </p:grpSpPr>
        <p:sp>
          <p:nvSpPr>
            <p:cNvPr id="29" name="object 29"/>
            <p:cNvSpPr/>
            <p:nvPr/>
          </p:nvSpPr>
          <p:spPr>
            <a:xfrm>
              <a:off x="3658742" y="1800225"/>
              <a:ext cx="548005" cy="548640"/>
            </a:xfrm>
            <a:custGeom>
              <a:avLst/>
              <a:gdLst/>
              <a:ahLst/>
              <a:cxnLst/>
              <a:rect l="l" t="t" r="r" b="b"/>
              <a:pathLst>
                <a:path w="548004" h="548639">
                  <a:moveTo>
                    <a:pt x="0" y="274320"/>
                  </a:moveTo>
                  <a:lnTo>
                    <a:pt x="4414" y="225008"/>
                  </a:lnTo>
                  <a:lnTo>
                    <a:pt x="17142" y="178597"/>
                  </a:lnTo>
                  <a:lnTo>
                    <a:pt x="37408" y="135861"/>
                  </a:lnTo>
                  <a:lnTo>
                    <a:pt x="64438" y="97575"/>
                  </a:lnTo>
                  <a:lnTo>
                    <a:pt x="97458" y="64513"/>
                  </a:lnTo>
                  <a:lnTo>
                    <a:pt x="135692" y="37450"/>
                  </a:lnTo>
                  <a:lnTo>
                    <a:pt x="178367" y="17161"/>
                  </a:lnTo>
                  <a:lnTo>
                    <a:pt x="224707" y="4419"/>
                  </a:lnTo>
                  <a:lnTo>
                    <a:pt x="273939" y="0"/>
                  </a:lnTo>
                  <a:lnTo>
                    <a:pt x="323170" y="4419"/>
                  </a:lnTo>
                  <a:lnTo>
                    <a:pt x="369510" y="17161"/>
                  </a:lnTo>
                  <a:lnTo>
                    <a:pt x="412185" y="37450"/>
                  </a:lnTo>
                  <a:lnTo>
                    <a:pt x="450419" y="64513"/>
                  </a:lnTo>
                  <a:lnTo>
                    <a:pt x="483439" y="97575"/>
                  </a:lnTo>
                  <a:lnTo>
                    <a:pt x="510469" y="135861"/>
                  </a:lnTo>
                  <a:lnTo>
                    <a:pt x="530735" y="178597"/>
                  </a:lnTo>
                  <a:lnTo>
                    <a:pt x="543463" y="225008"/>
                  </a:lnTo>
                  <a:lnTo>
                    <a:pt x="547878" y="274320"/>
                  </a:lnTo>
                  <a:lnTo>
                    <a:pt x="543463" y="323631"/>
                  </a:lnTo>
                  <a:lnTo>
                    <a:pt x="530735" y="370042"/>
                  </a:lnTo>
                  <a:lnTo>
                    <a:pt x="510469" y="412778"/>
                  </a:lnTo>
                  <a:lnTo>
                    <a:pt x="483439" y="451064"/>
                  </a:lnTo>
                  <a:lnTo>
                    <a:pt x="450419" y="484126"/>
                  </a:lnTo>
                  <a:lnTo>
                    <a:pt x="412185" y="511189"/>
                  </a:lnTo>
                  <a:lnTo>
                    <a:pt x="369510" y="531478"/>
                  </a:lnTo>
                  <a:lnTo>
                    <a:pt x="323170" y="544220"/>
                  </a:lnTo>
                  <a:lnTo>
                    <a:pt x="273939" y="548639"/>
                  </a:lnTo>
                  <a:lnTo>
                    <a:pt x="224707" y="544220"/>
                  </a:lnTo>
                  <a:lnTo>
                    <a:pt x="178367" y="531478"/>
                  </a:lnTo>
                  <a:lnTo>
                    <a:pt x="135692" y="511189"/>
                  </a:lnTo>
                  <a:lnTo>
                    <a:pt x="97458" y="484126"/>
                  </a:lnTo>
                  <a:lnTo>
                    <a:pt x="64438" y="451064"/>
                  </a:lnTo>
                  <a:lnTo>
                    <a:pt x="37408" y="412778"/>
                  </a:lnTo>
                  <a:lnTo>
                    <a:pt x="17142" y="370042"/>
                  </a:lnTo>
                  <a:lnTo>
                    <a:pt x="4414" y="323631"/>
                  </a:lnTo>
                  <a:lnTo>
                    <a:pt x="0" y="274320"/>
                  </a:lnTo>
                  <a:close/>
                </a:path>
                <a:path w="548004" h="548639">
                  <a:moveTo>
                    <a:pt x="274320" y="0"/>
                  </a:moveTo>
                  <a:lnTo>
                    <a:pt x="274320" y="66294"/>
                  </a:lnTo>
                </a:path>
                <a:path w="548004" h="548639">
                  <a:moveTo>
                    <a:pt x="274320" y="482346"/>
                  </a:moveTo>
                  <a:lnTo>
                    <a:pt x="274320" y="548639"/>
                  </a:lnTo>
                </a:path>
                <a:path w="548004" h="548639">
                  <a:moveTo>
                    <a:pt x="547878" y="274320"/>
                  </a:moveTo>
                  <a:lnTo>
                    <a:pt x="481584" y="274320"/>
                  </a:lnTo>
                </a:path>
                <a:path w="548004" h="548639">
                  <a:moveTo>
                    <a:pt x="65532" y="274320"/>
                  </a:moveTo>
                  <a:lnTo>
                    <a:pt x="0" y="27432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933062" y="1899285"/>
              <a:ext cx="116839" cy="175260"/>
            </a:xfrm>
            <a:custGeom>
              <a:avLst/>
              <a:gdLst/>
              <a:ahLst/>
              <a:cxnLst/>
              <a:rect l="l" t="t" r="r" b="b"/>
              <a:pathLst>
                <a:path w="116839" h="175260">
                  <a:moveTo>
                    <a:pt x="0" y="49911"/>
                  </a:moveTo>
                  <a:lnTo>
                    <a:pt x="0" y="175260"/>
                  </a:lnTo>
                  <a:lnTo>
                    <a:pt x="116586" y="0"/>
                  </a:lnTo>
                </a:path>
              </a:pathLst>
            </a:custGeom>
            <a:ln w="19049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/>
          <p:cNvGrpSpPr/>
          <p:nvPr/>
        </p:nvGrpSpPr>
        <p:grpSpPr>
          <a:xfrm>
            <a:off x="7909559" y="1790700"/>
            <a:ext cx="567055" cy="567690"/>
            <a:chOff x="7909559" y="1790700"/>
            <a:chExt cx="567055" cy="567690"/>
          </a:xfrm>
        </p:grpSpPr>
        <p:sp>
          <p:nvSpPr>
            <p:cNvPr id="32" name="object 32"/>
            <p:cNvSpPr/>
            <p:nvPr/>
          </p:nvSpPr>
          <p:spPr>
            <a:xfrm>
              <a:off x="7919084" y="1800225"/>
              <a:ext cx="548005" cy="548640"/>
            </a:xfrm>
            <a:custGeom>
              <a:avLst/>
              <a:gdLst/>
              <a:ahLst/>
              <a:cxnLst/>
              <a:rect l="l" t="t" r="r" b="b"/>
              <a:pathLst>
                <a:path w="548004" h="548639">
                  <a:moveTo>
                    <a:pt x="0" y="274320"/>
                  </a:moveTo>
                  <a:lnTo>
                    <a:pt x="4414" y="225008"/>
                  </a:lnTo>
                  <a:lnTo>
                    <a:pt x="17142" y="178597"/>
                  </a:lnTo>
                  <a:lnTo>
                    <a:pt x="37408" y="135861"/>
                  </a:lnTo>
                  <a:lnTo>
                    <a:pt x="64438" y="97575"/>
                  </a:lnTo>
                  <a:lnTo>
                    <a:pt x="97458" y="64513"/>
                  </a:lnTo>
                  <a:lnTo>
                    <a:pt x="135692" y="37450"/>
                  </a:lnTo>
                  <a:lnTo>
                    <a:pt x="178367" y="17161"/>
                  </a:lnTo>
                  <a:lnTo>
                    <a:pt x="224707" y="4419"/>
                  </a:lnTo>
                  <a:lnTo>
                    <a:pt x="273939" y="0"/>
                  </a:lnTo>
                  <a:lnTo>
                    <a:pt x="323170" y="4419"/>
                  </a:lnTo>
                  <a:lnTo>
                    <a:pt x="369510" y="17161"/>
                  </a:lnTo>
                  <a:lnTo>
                    <a:pt x="412185" y="37450"/>
                  </a:lnTo>
                  <a:lnTo>
                    <a:pt x="450419" y="64513"/>
                  </a:lnTo>
                  <a:lnTo>
                    <a:pt x="483439" y="97575"/>
                  </a:lnTo>
                  <a:lnTo>
                    <a:pt x="510469" y="135861"/>
                  </a:lnTo>
                  <a:lnTo>
                    <a:pt x="530735" y="178597"/>
                  </a:lnTo>
                  <a:lnTo>
                    <a:pt x="543463" y="225008"/>
                  </a:lnTo>
                  <a:lnTo>
                    <a:pt x="547878" y="274320"/>
                  </a:lnTo>
                  <a:lnTo>
                    <a:pt x="543463" y="323631"/>
                  </a:lnTo>
                  <a:lnTo>
                    <a:pt x="530735" y="370042"/>
                  </a:lnTo>
                  <a:lnTo>
                    <a:pt x="510469" y="412778"/>
                  </a:lnTo>
                  <a:lnTo>
                    <a:pt x="483439" y="451064"/>
                  </a:lnTo>
                  <a:lnTo>
                    <a:pt x="450419" y="484126"/>
                  </a:lnTo>
                  <a:lnTo>
                    <a:pt x="412185" y="511189"/>
                  </a:lnTo>
                  <a:lnTo>
                    <a:pt x="369510" y="531478"/>
                  </a:lnTo>
                  <a:lnTo>
                    <a:pt x="323170" y="544220"/>
                  </a:lnTo>
                  <a:lnTo>
                    <a:pt x="273939" y="548639"/>
                  </a:lnTo>
                  <a:lnTo>
                    <a:pt x="224707" y="544220"/>
                  </a:lnTo>
                  <a:lnTo>
                    <a:pt x="178367" y="531478"/>
                  </a:lnTo>
                  <a:lnTo>
                    <a:pt x="135692" y="511189"/>
                  </a:lnTo>
                  <a:lnTo>
                    <a:pt x="97458" y="484126"/>
                  </a:lnTo>
                  <a:lnTo>
                    <a:pt x="64438" y="451064"/>
                  </a:lnTo>
                  <a:lnTo>
                    <a:pt x="37408" y="412778"/>
                  </a:lnTo>
                  <a:lnTo>
                    <a:pt x="17142" y="370042"/>
                  </a:lnTo>
                  <a:lnTo>
                    <a:pt x="4414" y="323631"/>
                  </a:lnTo>
                  <a:lnTo>
                    <a:pt x="0" y="274320"/>
                  </a:lnTo>
                  <a:close/>
                </a:path>
                <a:path w="548004" h="548639">
                  <a:moveTo>
                    <a:pt x="274320" y="0"/>
                  </a:moveTo>
                  <a:lnTo>
                    <a:pt x="274320" y="66294"/>
                  </a:lnTo>
                </a:path>
                <a:path w="548004" h="548639">
                  <a:moveTo>
                    <a:pt x="274320" y="482346"/>
                  </a:moveTo>
                  <a:lnTo>
                    <a:pt x="274320" y="548639"/>
                  </a:lnTo>
                </a:path>
                <a:path w="548004" h="548639">
                  <a:moveTo>
                    <a:pt x="547878" y="274320"/>
                  </a:moveTo>
                  <a:lnTo>
                    <a:pt x="481584" y="274320"/>
                  </a:lnTo>
                </a:path>
                <a:path w="548004" h="548639">
                  <a:moveTo>
                    <a:pt x="65532" y="274320"/>
                  </a:moveTo>
                  <a:lnTo>
                    <a:pt x="0" y="27432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8193404" y="1899285"/>
              <a:ext cx="116839" cy="175260"/>
            </a:xfrm>
            <a:custGeom>
              <a:avLst/>
              <a:gdLst/>
              <a:ahLst/>
              <a:cxnLst/>
              <a:rect l="l" t="t" r="r" b="b"/>
              <a:pathLst>
                <a:path w="116840" h="175260">
                  <a:moveTo>
                    <a:pt x="0" y="49911"/>
                  </a:moveTo>
                  <a:lnTo>
                    <a:pt x="0" y="175260"/>
                  </a:lnTo>
                  <a:lnTo>
                    <a:pt x="116586" y="0"/>
                  </a:lnTo>
                </a:path>
              </a:pathLst>
            </a:custGeom>
            <a:ln w="1905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>
            <a:spLocks noGrp="1"/>
          </p:cNvSpPr>
          <p:nvPr>
            <p:ph type="title"/>
          </p:nvPr>
        </p:nvSpPr>
        <p:spPr>
          <a:xfrm>
            <a:off x="493268" y="369061"/>
            <a:ext cx="601154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90"/>
              <a:t>With </a:t>
            </a:r>
            <a:r>
              <a:rPr dirty="0" sz="4800" spc="-105"/>
              <a:t>Global</a:t>
            </a:r>
            <a:r>
              <a:rPr dirty="0" sz="4800" spc="-434"/>
              <a:t> </a:t>
            </a:r>
            <a:r>
              <a:rPr dirty="0" sz="4800" spc="-130"/>
              <a:t>Accelerator…</a:t>
            </a:r>
            <a:endParaRPr sz="4800"/>
          </a:p>
        </p:txBody>
      </p:sp>
      <p:sp>
        <p:nvSpPr>
          <p:cNvPr id="35" name="object 3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36" name="object 3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57521" y="2997720"/>
            <a:ext cx="5510530" cy="1112520"/>
            <a:chOff x="4557521" y="2997720"/>
            <a:chExt cx="5510530" cy="1112520"/>
          </a:xfrm>
        </p:grpSpPr>
        <p:sp>
          <p:nvSpPr>
            <p:cNvPr id="3" name="object 3"/>
            <p:cNvSpPr/>
            <p:nvPr/>
          </p:nvSpPr>
          <p:spPr>
            <a:xfrm>
              <a:off x="4557521" y="2997720"/>
              <a:ext cx="2551176" cy="111250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567677" y="2997720"/>
              <a:ext cx="3499866" cy="111250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4604">
              <a:lnSpc>
                <a:spcPct val="100000"/>
              </a:lnSpc>
              <a:spcBef>
                <a:spcPts val="100"/>
              </a:spcBef>
            </a:pPr>
            <a:r>
              <a:rPr dirty="0" spc="-5"/>
              <a:t>Choosing </a:t>
            </a:r>
            <a:r>
              <a:rPr dirty="0"/>
              <a:t>an</a:t>
            </a:r>
            <a:r>
              <a:rPr dirty="0" spc="-85"/>
              <a:t> </a:t>
            </a:r>
            <a:r>
              <a:rPr dirty="0" spc="-5"/>
              <a:t>endpoint…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502402" y="3872738"/>
            <a:ext cx="361061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solidFill>
                  <a:srgbClr val="527EFF"/>
                </a:solidFill>
                <a:latin typeface="Carlito"/>
                <a:cs typeface="Carlito"/>
              </a:rPr>
              <a:t>AWS </a:t>
            </a:r>
            <a:r>
              <a:rPr dirty="0" sz="2800" spc="50">
                <a:solidFill>
                  <a:srgbClr val="527EFF"/>
                </a:solidFill>
                <a:latin typeface="Carlito"/>
                <a:cs typeface="Carlito"/>
              </a:rPr>
              <a:t>Global</a:t>
            </a:r>
            <a:r>
              <a:rPr dirty="0" sz="2800" spc="215">
                <a:solidFill>
                  <a:srgbClr val="527EFF"/>
                </a:solidFill>
                <a:latin typeface="Carlito"/>
                <a:cs typeface="Carlito"/>
              </a:rPr>
              <a:t> </a:t>
            </a:r>
            <a:r>
              <a:rPr dirty="0" sz="2800" spc="40">
                <a:solidFill>
                  <a:srgbClr val="527EFF"/>
                </a:solidFill>
                <a:latin typeface="Carlito"/>
                <a:cs typeface="Carlito"/>
              </a:rPr>
              <a:t>Accelerator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7167" y="3701288"/>
            <a:ext cx="208978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5">
                <a:solidFill>
                  <a:srgbClr val="ED23D2"/>
                </a:solidFill>
                <a:latin typeface="Carlito"/>
                <a:cs typeface="Carlito"/>
              </a:rPr>
              <a:t>Geo-proximity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67803" y="4651502"/>
            <a:ext cx="2589847" cy="1962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18488" y="4898390"/>
            <a:ext cx="1280668" cy="157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668514" y="3701288"/>
            <a:ext cx="3081655" cy="836930"/>
          </a:xfrm>
          <a:prstGeom prst="rect">
            <a:avLst/>
          </a:prstGeom>
        </p:spPr>
        <p:txBody>
          <a:bodyPr wrap="square" lIns="0" tIns="61594" rIns="0" bIns="0" rtlCol="0" vert="horz">
            <a:spAutoFit/>
          </a:bodyPr>
          <a:lstStyle/>
          <a:p>
            <a:pPr marL="997585" marR="5080" indent="-985519">
              <a:lnSpc>
                <a:spcPts val="3020"/>
              </a:lnSpc>
              <a:spcBef>
                <a:spcPts val="484"/>
              </a:spcBef>
            </a:pPr>
            <a:r>
              <a:rPr dirty="0" sz="2800" spc="-15">
                <a:solidFill>
                  <a:srgbClr val="ED23D2"/>
                </a:solidFill>
                <a:latin typeface="Carlito"/>
                <a:cs typeface="Carlito"/>
              </a:rPr>
              <a:t>Customer-configured  </a:t>
            </a:r>
            <a:r>
              <a:rPr dirty="0" sz="2800" spc="-5">
                <a:solidFill>
                  <a:srgbClr val="ED23D2"/>
                </a:solidFill>
                <a:latin typeface="Carlito"/>
                <a:cs typeface="Carlito"/>
              </a:rPr>
              <a:t>policies</a:t>
            </a:r>
            <a:endParaRPr sz="2800">
              <a:latin typeface="Carlito"/>
              <a:cs typeface="Carlito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001889" y="4729988"/>
            <a:ext cx="2414905" cy="158750"/>
            <a:chOff x="8001889" y="4729988"/>
            <a:chExt cx="2414905" cy="158750"/>
          </a:xfrm>
        </p:grpSpPr>
        <p:sp>
          <p:nvSpPr>
            <p:cNvPr id="7" name="object 7"/>
            <p:cNvSpPr/>
            <p:nvPr/>
          </p:nvSpPr>
          <p:spPr>
            <a:xfrm>
              <a:off x="8001889" y="4740021"/>
              <a:ext cx="951356" cy="14833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971788" y="4729988"/>
              <a:ext cx="1444752" cy="15836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7975218" y="4976876"/>
            <a:ext cx="2468879" cy="196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587494" y="3701288"/>
            <a:ext cx="1948180" cy="836930"/>
          </a:xfrm>
          <a:prstGeom prst="rect">
            <a:avLst/>
          </a:prstGeom>
        </p:spPr>
        <p:txBody>
          <a:bodyPr wrap="square" lIns="0" tIns="61594" rIns="0" bIns="0" rtlCol="0" vert="horz">
            <a:spAutoFit/>
          </a:bodyPr>
          <a:lstStyle/>
          <a:p>
            <a:pPr marL="412750" marR="5080" indent="-400050">
              <a:lnSpc>
                <a:spcPts val="3020"/>
              </a:lnSpc>
              <a:spcBef>
                <a:spcPts val="484"/>
              </a:spcBef>
            </a:pPr>
            <a:r>
              <a:rPr dirty="0" sz="2800" spc="-10">
                <a:solidFill>
                  <a:srgbClr val="ED23D2"/>
                </a:solidFill>
                <a:latin typeface="Carlito"/>
                <a:cs typeface="Carlito"/>
              </a:rPr>
              <a:t>Client</a:t>
            </a:r>
            <a:r>
              <a:rPr dirty="0" sz="2800" spc="-90">
                <a:solidFill>
                  <a:srgbClr val="ED23D2"/>
                </a:solidFill>
                <a:latin typeface="Carlito"/>
                <a:cs typeface="Carlito"/>
              </a:rPr>
              <a:t> </a:t>
            </a:r>
            <a:r>
              <a:rPr dirty="0" sz="2800" spc="-10">
                <a:solidFill>
                  <a:srgbClr val="ED23D2"/>
                </a:solidFill>
                <a:latin typeface="Carlito"/>
                <a:cs typeface="Carlito"/>
              </a:rPr>
              <a:t>affinity  settings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484370" y="4730750"/>
            <a:ext cx="2153284" cy="1960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393438" y="4978146"/>
            <a:ext cx="1374013" cy="1955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838444" y="5024882"/>
            <a:ext cx="186069" cy="11036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090920" y="4985003"/>
            <a:ext cx="630427" cy="1888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316473" y="5224526"/>
            <a:ext cx="492887" cy="15760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2179807" y="2741676"/>
            <a:ext cx="1197102" cy="95783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639823" y="2566416"/>
            <a:ext cx="1245108" cy="107061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8545830" y="2452116"/>
            <a:ext cx="1326642" cy="118033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812791" y="2579370"/>
            <a:ext cx="1216914" cy="112013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439419" y="311150"/>
            <a:ext cx="437515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14"/>
              <a:t>Endpoint</a:t>
            </a:r>
            <a:r>
              <a:rPr dirty="0" sz="4800" spc="-280"/>
              <a:t> </a:t>
            </a:r>
            <a:r>
              <a:rPr dirty="0" sz="4800" spc="-110"/>
              <a:t>selection</a:t>
            </a:r>
            <a:endParaRPr sz="4800"/>
          </a:p>
        </p:txBody>
      </p:sp>
      <p:sp>
        <p:nvSpPr>
          <p:cNvPr id="21" name="object 21"/>
          <p:cNvSpPr txBox="1"/>
          <p:nvPr/>
        </p:nvSpPr>
        <p:spPr>
          <a:xfrm>
            <a:off x="11431269" y="3826002"/>
            <a:ext cx="269621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10">
                <a:solidFill>
                  <a:srgbClr val="ED23D2"/>
                </a:solidFill>
                <a:latin typeface="Carlito"/>
                <a:cs typeface="Carlito"/>
              </a:rPr>
              <a:t>Application</a:t>
            </a:r>
            <a:r>
              <a:rPr dirty="0" sz="2800" spc="-35">
                <a:solidFill>
                  <a:srgbClr val="ED23D2"/>
                </a:solidFill>
                <a:latin typeface="Carlito"/>
                <a:cs typeface="Carlito"/>
              </a:rPr>
              <a:t> </a:t>
            </a:r>
            <a:r>
              <a:rPr dirty="0" sz="2800" spc="-5">
                <a:solidFill>
                  <a:srgbClr val="ED23D2"/>
                </a:solidFill>
                <a:latin typeface="Carlito"/>
                <a:cs typeface="Carlito"/>
              </a:rPr>
              <a:t>Health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1476355" y="4471415"/>
            <a:ext cx="2604389" cy="15760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2322556" y="4718684"/>
            <a:ext cx="911732" cy="19570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268" y="369061"/>
            <a:ext cx="1016571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75"/>
              <a:t>Traffic </a:t>
            </a:r>
            <a:r>
              <a:rPr dirty="0" sz="4800" spc="-125"/>
              <a:t>Control </a:t>
            </a:r>
            <a:r>
              <a:rPr dirty="0" sz="4800"/>
              <a:t>– </a:t>
            </a:r>
            <a:r>
              <a:rPr dirty="0" sz="4800" spc="-110">
                <a:solidFill>
                  <a:srgbClr val="D231AA"/>
                </a:solidFill>
              </a:rPr>
              <a:t>Optimal </a:t>
            </a:r>
            <a:r>
              <a:rPr dirty="0" sz="4800" spc="-114">
                <a:solidFill>
                  <a:srgbClr val="D231AA"/>
                </a:solidFill>
              </a:rPr>
              <a:t>endpoint</a:t>
            </a:r>
            <a:r>
              <a:rPr dirty="0" sz="4800" spc="-785">
                <a:solidFill>
                  <a:srgbClr val="D231AA"/>
                </a:solidFill>
              </a:rPr>
              <a:t> </a:t>
            </a:r>
            <a:r>
              <a:rPr dirty="0" sz="4800" spc="-110">
                <a:solidFill>
                  <a:srgbClr val="D231AA"/>
                </a:solidFill>
              </a:rPr>
              <a:t>selection</a:t>
            </a:r>
            <a:endParaRPr sz="4800"/>
          </a:p>
        </p:txBody>
      </p:sp>
      <p:sp>
        <p:nvSpPr>
          <p:cNvPr id="3" name="object 3"/>
          <p:cNvSpPr/>
          <p:nvPr/>
        </p:nvSpPr>
        <p:spPr>
          <a:xfrm>
            <a:off x="2130551" y="3481578"/>
            <a:ext cx="1293876" cy="1293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435225" y="5079872"/>
            <a:ext cx="689101" cy="2101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930635" y="5039995"/>
            <a:ext cx="762897" cy="2101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613620" y="5369178"/>
            <a:ext cx="1405667" cy="2101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243571" y="5684520"/>
            <a:ext cx="114300" cy="432434"/>
          </a:xfrm>
          <a:custGeom>
            <a:avLst/>
            <a:gdLst/>
            <a:ahLst/>
            <a:cxnLst/>
            <a:rect l="l" t="t" r="r" b="b"/>
            <a:pathLst>
              <a:path w="114300" h="432435">
                <a:moveTo>
                  <a:pt x="76200" y="0"/>
                </a:moveTo>
                <a:lnTo>
                  <a:pt x="38100" y="0"/>
                </a:lnTo>
                <a:lnTo>
                  <a:pt x="38100" y="38099"/>
                </a:lnTo>
                <a:lnTo>
                  <a:pt x="76200" y="38099"/>
                </a:lnTo>
                <a:lnTo>
                  <a:pt x="76200" y="0"/>
                </a:lnTo>
                <a:close/>
              </a:path>
              <a:path w="114300" h="432435">
                <a:moveTo>
                  <a:pt x="76200" y="76199"/>
                </a:moveTo>
                <a:lnTo>
                  <a:pt x="38100" y="76199"/>
                </a:lnTo>
                <a:lnTo>
                  <a:pt x="38100" y="114299"/>
                </a:lnTo>
                <a:lnTo>
                  <a:pt x="76200" y="114299"/>
                </a:lnTo>
                <a:lnTo>
                  <a:pt x="76200" y="76199"/>
                </a:lnTo>
                <a:close/>
              </a:path>
              <a:path w="114300" h="432435">
                <a:moveTo>
                  <a:pt x="76200" y="152399"/>
                </a:moveTo>
                <a:lnTo>
                  <a:pt x="38100" y="152399"/>
                </a:lnTo>
                <a:lnTo>
                  <a:pt x="38100" y="190499"/>
                </a:lnTo>
                <a:lnTo>
                  <a:pt x="76200" y="190499"/>
                </a:lnTo>
                <a:lnTo>
                  <a:pt x="76200" y="152399"/>
                </a:lnTo>
                <a:close/>
              </a:path>
              <a:path w="114300" h="432435">
                <a:moveTo>
                  <a:pt x="76200" y="228599"/>
                </a:moveTo>
                <a:lnTo>
                  <a:pt x="38100" y="228599"/>
                </a:lnTo>
                <a:lnTo>
                  <a:pt x="38100" y="266699"/>
                </a:lnTo>
                <a:lnTo>
                  <a:pt x="76200" y="266699"/>
                </a:lnTo>
                <a:lnTo>
                  <a:pt x="76200" y="228599"/>
                </a:lnTo>
                <a:close/>
              </a:path>
              <a:path w="114300" h="432435">
                <a:moveTo>
                  <a:pt x="38100" y="318007"/>
                </a:moveTo>
                <a:lnTo>
                  <a:pt x="0" y="318007"/>
                </a:lnTo>
                <a:lnTo>
                  <a:pt x="57150" y="432307"/>
                </a:lnTo>
                <a:lnTo>
                  <a:pt x="104775" y="337057"/>
                </a:lnTo>
                <a:lnTo>
                  <a:pt x="38100" y="337057"/>
                </a:lnTo>
                <a:lnTo>
                  <a:pt x="38100" y="318007"/>
                </a:lnTo>
                <a:close/>
              </a:path>
              <a:path w="114300" h="432435">
                <a:moveTo>
                  <a:pt x="76200" y="304799"/>
                </a:moveTo>
                <a:lnTo>
                  <a:pt x="38100" y="304799"/>
                </a:lnTo>
                <a:lnTo>
                  <a:pt x="38100" y="337057"/>
                </a:lnTo>
                <a:lnTo>
                  <a:pt x="76200" y="337057"/>
                </a:lnTo>
                <a:lnTo>
                  <a:pt x="76200" y="304799"/>
                </a:lnTo>
                <a:close/>
              </a:path>
              <a:path w="114300" h="432435">
                <a:moveTo>
                  <a:pt x="114300" y="318007"/>
                </a:moveTo>
                <a:lnTo>
                  <a:pt x="76200" y="318007"/>
                </a:lnTo>
                <a:lnTo>
                  <a:pt x="76200" y="337057"/>
                </a:lnTo>
                <a:lnTo>
                  <a:pt x="104775" y="337057"/>
                </a:lnTo>
                <a:lnTo>
                  <a:pt x="114300" y="318007"/>
                </a:lnTo>
                <a:close/>
              </a:path>
            </a:pathLst>
          </a:custGeom>
          <a:solidFill>
            <a:srgbClr val="ED23D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3846576" y="1247203"/>
            <a:ext cx="9740900" cy="5766435"/>
            <a:chOff x="3846576" y="1247203"/>
            <a:chExt cx="9740900" cy="5766435"/>
          </a:xfrm>
        </p:grpSpPr>
        <p:sp>
          <p:nvSpPr>
            <p:cNvPr id="9" name="object 9"/>
            <p:cNvSpPr/>
            <p:nvPr/>
          </p:nvSpPr>
          <p:spPr>
            <a:xfrm>
              <a:off x="6553200" y="3364992"/>
              <a:ext cx="1527048" cy="152781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080247" y="2523744"/>
              <a:ext cx="2440305" cy="1605280"/>
            </a:xfrm>
            <a:custGeom>
              <a:avLst/>
              <a:gdLst/>
              <a:ahLst/>
              <a:cxnLst/>
              <a:rect l="l" t="t" r="r" b="b"/>
              <a:pathLst>
                <a:path w="2440304" h="1605279">
                  <a:moveTo>
                    <a:pt x="2439924" y="1604898"/>
                  </a:moveTo>
                  <a:lnTo>
                    <a:pt x="2439924" y="0"/>
                  </a:lnTo>
                </a:path>
                <a:path w="2440304" h="1605279">
                  <a:moveTo>
                    <a:pt x="0" y="1604771"/>
                  </a:moveTo>
                  <a:lnTo>
                    <a:pt x="2439797" y="1604771"/>
                  </a:lnTo>
                </a:path>
              </a:pathLst>
            </a:custGeom>
            <a:ln w="38100">
              <a:solidFill>
                <a:srgbClr val="FFFFFF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520171" y="2466594"/>
              <a:ext cx="857250" cy="114300"/>
            </a:xfrm>
            <a:custGeom>
              <a:avLst/>
              <a:gdLst/>
              <a:ahLst/>
              <a:cxnLst/>
              <a:rect l="l" t="t" r="r" b="b"/>
              <a:pathLst>
                <a:path w="857250" h="114300">
                  <a:moveTo>
                    <a:pt x="3810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38100" y="76200"/>
                  </a:lnTo>
                  <a:lnTo>
                    <a:pt x="38100" y="38100"/>
                  </a:lnTo>
                  <a:close/>
                </a:path>
                <a:path w="857250" h="114300">
                  <a:moveTo>
                    <a:pt x="114300" y="38100"/>
                  </a:moveTo>
                  <a:lnTo>
                    <a:pt x="76200" y="38100"/>
                  </a:lnTo>
                  <a:lnTo>
                    <a:pt x="76200" y="76200"/>
                  </a:lnTo>
                  <a:lnTo>
                    <a:pt x="114300" y="76200"/>
                  </a:lnTo>
                  <a:lnTo>
                    <a:pt x="114300" y="38100"/>
                  </a:lnTo>
                  <a:close/>
                </a:path>
                <a:path w="857250" h="114300">
                  <a:moveTo>
                    <a:pt x="190500" y="38100"/>
                  </a:moveTo>
                  <a:lnTo>
                    <a:pt x="152400" y="38100"/>
                  </a:lnTo>
                  <a:lnTo>
                    <a:pt x="152400" y="76200"/>
                  </a:lnTo>
                  <a:lnTo>
                    <a:pt x="190500" y="76200"/>
                  </a:lnTo>
                  <a:lnTo>
                    <a:pt x="190500" y="38100"/>
                  </a:lnTo>
                  <a:close/>
                </a:path>
                <a:path w="857250" h="114300">
                  <a:moveTo>
                    <a:pt x="266700" y="38100"/>
                  </a:moveTo>
                  <a:lnTo>
                    <a:pt x="228600" y="38100"/>
                  </a:lnTo>
                  <a:lnTo>
                    <a:pt x="228600" y="76200"/>
                  </a:lnTo>
                  <a:lnTo>
                    <a:pt x="266700" y="76200"/>
                  </a:lnTo>
                  <a:lnTo>
                    <a:pt x="266700" y="38100"/>
                  </a:lnTo>
                  <a:close/>
                </a:path>
                <a:path w="857250" h="114300">
                  <a:moveTo>
                    <a:pt x="342900" y="38100"/>
                  </a:moveTo>
                  <a:lnTo>
                    <a:pt x="304800" y="38100"/>
                  </a:lnTo>
                  <a:lnTo>
                    <a:pt x="304800" y="76200"/>
                  </a:lnTo>
                  <a:lnTo>
                    <a:pt x="342900" y="76200"/>
                  </a:lnTo>
                  <a:lnTo>
                    <a:pt x="342900" y="38100"/>
                  </a:lnTo>
                  <a:close/>
                </a:path>
                <a:path w="857250" h="114300">
                  <a:moveTo>
                    <a:pt x="419100" y="38100"/>
                  </a:moveTo>
                  <a:lnTo>
                    <a:pt x="381000" y="38100"/>
                  </a:lnTo>
                  <a:lnTo>
                    <a:pt x="381000" y="76200"/>
                  </a:lnTo>
                  <a:lnTo>
                    <a:pt x="419100" y="76200"/>
                  </a:lnTo>
                  <a:lnTo>
                    <a:pt x="419100" y="38100"/>
                  </a:lnTo>
                  <a:close/>
                </a:path>
                <a:path w="857250" h="114300">
                  <a:moveTo>
                    <a:pt x="495300" y="38100"/>
                  </a:moveTo>
                  <a:lnTo>
                    <a:pt x="457200" y="38100"/>
                  </a:lnTo>
                  <a:lnTo>
                    <a:pt x="457200" y="76200"/>
                  </a:lnTo>
                  <a:lnTo>
                    <a:pt x="495300" y="76200"/>
                  </a:lnTo>
                  <a:lnTo>
                    <a:pt x="495300" y="38100"/>
                  </a:lnTo>
                  <a:close/>
                </a:path>
                <a:path w="857250" h="114300">
                  <a:moveTo>
                    <a:pt x="571500" y="38100"/>
                  </a:moveTo>
                  <a:lnTo>
                    <a:pt x="533400" y="38100"/>
                  </a:lnTo>
                  <a:lnTo>
                    <a:pt x="533400" y="76200"/>
                  </a:lnTo>
                  <a:lnTo>
                    <a:pt x="571500" y="76200"/>
                  </a:lnTo>
                  <a:lnTo>
                    <a:pt x="571500" y="38100"/>
                  </a:lnTo>
                  <a:close/>
                </a:path>
                <a:path w="857250" h="114300">
                  <a:moveTo>
                    <a:pt x="647700" y="38100"/>
                  </a:moveTo>
                  <a:lnTo>
                    <a:pt x="609600" y="38100"/>
                  </a:lnTo>
                  <a:lnTo>
                    <a:pt x="609600" y="76200"/>
                  </a:lnTo>
                  <a:lnTo>
                    <a:pt x="647700" y="76200"/>
                  </a:lnTo>
                  <a:lnTo>
                    <a:pt x="647700" y="38100"/>
                  </a:lnTo>
                  <a:close/>
                </a:path>
                <a:path w="857250" h="114300">
                  <a:moveTo>
                    <a:pt x="723900" y="38100"/>
                  </a:moveTo>
                  <a:lnTo>
                    <a:pt x="685800" y="38100"/>
                  </a:lnTo>
                  <a:lnTo>
                    <a:pt x="685800" y="76200"/>
                  </a:lnTo>
                  <a:lnTo>
                    <a:pt x="723900" y="76200"/>
                  </a:lnTo>
                  <a:lnTo>
                    <a:pt x="723900" y="38100"/>
                  </a:lnTo>
                  <a:close/>
                </a:path>
                <a:path w="857250" h="114300">
                  <a:moveTo>
                    <a:pt x="742442" y="0"/>
                  </a:moveTo>
                  <a:lnTo>
                    <a:pt x="742442" y="114300"/>
                  </a:lnTo>
                  <a:lnTo>
                    <a:pt x="856742" y="57150"/>
                  </a:lnTo>
                  <a:lnTo>
                    <a:pt x="7424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520171" y="4128516"/>
              <a:ext cx="0" cy="1605280"/>
            </a:xfrm>
            <a:custGeom>
              <a:avLst/>
              <a:gdLst/>
              <a:ahLst/>
              <a:cxnLst/>
              <a:rect l="l" t="t" r="r" b="b"/>
              <a:pathLst>
                <a:path w="0" h="1605279">
                  <a:moveTo>
                    <a:pt x="0" y="1604899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FFFFFF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520171" y="5669280"/>
              <a:ext cx="857250" cy="114300"/>
            </a:xfrm>
            <a:custGeom>
              <a:avLst/>
              <a:gdLst/>
              <a:ahLst/>
              <a:cxnLst/>
              <a:rect l="l" t="t" r="r" b="b"/>
              <a:pathLst>
                <a:path w="857250" h="114300">
                  <a:moveTo>
                    <a:pt x="3810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38100" y="76200"/>
                  </a:lnTo>
                  <a:lnTo>
                    <a:pt x="38100" y="38100"/>
                  </a:lnTo>
                  <a:close/>
                </a:path>
                <a:path w="857250" h="114300">
                  <a:moveTo>
                    <a:pt x="114300" y="38100"/>
                  </a:moveTo>
                  <a:lnTo>
                    <a:pt x="76200" y="38100"/>
                  </a:lnTo>
                  <a:lnTo>
                    <a:pt x="76200" y="76200"/>
                  </a:lnTo>
                  <a:lnTo>
                    <a:pt x="114300" y="76200"/>
                  </a:lnTo>
                  <a:lnTo>
                    <a:pt x="114300" y="38100"/>
                  </a:lnTo>
                  <a:close/>
                </a:path>
                <a:path w="857250" h="114300">
                  <a:moveTo>
                    <a:pt x="190500" y="38100"/>
                  </a:moveTo>
                  <a:lnTo>
                    <a:pt x="152400" y="38100"/>
                  </a:lnTo>
                  <a:lnTo>
                    <a:pt x="152400" y="76200"/>
                  </a:lnTo>
                  <a:lnTo>
                    <a:pt x="190500" y="76200"/>
                  </a:lnTo>
                  <a:lnTo>
                    <a:pt x="190500" y="38100"/>
                  </a:lnTo>
                  <a:close/>
                </a:path>
                <a:path w="857250" h="114300">
                  <a:moveTo>
                    <a:pt x="266700" y="38100"/>
                  </a:moveTo>
                  <a:lnTo>
                    <a:pt x="228600" y="38100"/>
                  </a:lnTo>
                  <a:lnTo>
                    <a:pt x="228600" y="76200"/>
                  </a:lnTo>
                  <a:lnTo>
                    <a:pt x="266700" y="76200"/>
                  </a:lnTo>
                  <a:lnTo>
                    <a:pt x="266700" y="38100"/>
                  </a:lnTo>
                  <a:close/>
                </a:path>
                <a:path w="857250" h="114300">
                  <a:moveTo>
                    <a:pt x="342900" y="38100"/>
                  </a:moveTo>
                  <a:lnTo>
                    <a:pt x="304800" y="38100"/>
                  </a:lnTo>
                  <a:lnTo>
                    <a:pt x="304800" y="76200"/>
                  </a:lnTo>
                  <a:lnTo>
                    <a:pt x="342900" y="76200"/>
                  </a:lnTo>
                  <a:lnTo>
                    <a:pt x="342900" y="38100"/>
                  </a:lnTo>
                  <a:close/>
                </a:path>
                <a:path w="857250" h="114300">
                  <a:moveTo>
                    <a:pt x="419100" y="38100"/>
                  </a:moveTo>
                  <a:lnTo>
                    <a:pt x="381000" y="38100"/>
                  </a:lnTo>
                  <a:lnTo>
                    <a:pt x="381000" y="76200"/>
                  </a:lnTo>
                  <a:lnTo>
                    <a:pt x="419100" y="76200"/>
                  </a:lnTo>
                  <a:lnTo>
                    <a:pt x="419100" y="38100"/>
                  </a:lnTo>
                  <a:close/>
                </a:path>
                <a:path w="857250" h="114300">
                  <a:moveTo>
                    <a:pt x="495300" y="38100"/>
                  </a:moveTo>
                  <a:lnTo>
                    <a:pt x="457200" y="38100"/>
                  </a:lnTo>
                  <a:lnTo>
                    <a:pt x="457200" y="76200"/>
                  </a:lnTo>
                  <a:lnTo>
                    <a:pt x="495300" y="76200"/>
                  </a:lnTo>
                  <a:lnTo>
                    <a:pt x="495300" y="38100"/>
                  </a:lnTo>
                  <a:close/>
                </a:path>
                <a:path w="857250" h="114300">
                  <a:moveTo>
                    <a:pt x="571500" y="38100"/>
                  </a:moveTo>
                  <a:lnTo>
                    <a:pt x="533400" y="38100"/>
                  </a:lnTo>
                  <a:lnTo>
                    <a:pt x="533400" y="76200"/>
                  </a:lnTo>
                  <a:lnTo>
                    <a:pt x="571500" y="76200"/>
                  </a:lnTo>
                  <a:lnTo>
                    <a:pt x="571500" y="38100"/>
                  </a:lnTo>
                  <a:close/>
                </a:path>
                <a:path w="857250" h="114300">
                  <a:moveTo>
                    <a:pt x="647700" y="38100"/>
                  </a:moveTo>
                  <a:lnTo>
                    <a:pt x="609600" y="38100"/>
                  </a:lnTo>
                  <a:lnTo>
                    <a:pt x="609600" y="76200"/>
                  </a:lnTo>
                  <a:lnTo>
                    <a:pt x="647700" y="76200"/>
                  </a:lnTo>
                  <a:lnTo>
                    <a:pt x="647700" y="38100"/>
                  </a:lnTo>
                  <a:close/>
                </a:path>
                <a:path w="857250" h="114300">
                  <a:moveTo>
                    <a:pt x="723900" y="38100"/>
                  </a:moveTo>
                  <a:lnTo>
                    <a:pt x="685800" y="38100"/>
                  </a:lnTo>
                  <a:lnTo>
                    <a:pt x="685800" y="76200"/>
                  </a:lnTo>
                  <a:lnTo>
                    <a:pt x="723900" y="76200"/>
                  </a:lnTo>
                  <a:lnTo>
                    <a:pt x="723900" y="38100"/>
                  </a:lnTo>
                  <a:close/>
                </a:path>
                <a:path w="857250" h="114300">
                  <a:moveTo>
                    <a:pt x="742442" y="0"/>
                  </a:moveTo>
                  <a:lnTo>
                    <a:pt x="742442" y="114300"/>
                  </a:lnTo>
                  <a:lnTo>
                    <a:pt x="856742" y="57150"/>
                  </a:lnTo>
                  <a:lnTo>
                    <a:pt x="7424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006334" y="4016501"/>
              <a:ext cx="288290" cy="271780"/>
            </a:xfrm>
            <a:custGeom>
              <a:avLst/>
              <a:gdLst/>
              <a:ahLst/>
              <a:cxnLst/>
              <a:rect l="l" t="t" r="r" b="b"/>
              <a:pathLst>
                <a:path w="288290" h="271779">
                  <a:moveTo>
                    <a:pt x="144018" y="0"/>
                  </a:moveTo>
                  <a:lnTo>
                    <a:pt x="98511" y="6912"/>
                  </a:lnTo>
                  <a:lnTo>
                    <a:pt x="58978" y="26164"/>
                  </a:lnTo>
                  <a:lnTo>
                    <a:pt x="27797" y="55522"/>
                  </a:lnTo>
                  <a:lnTo>
                    <a:pt x="7345" y="92756"/>
                  </a:lnTo>
                  <a:lnTo>
                    <a:pt x="0" y="135636"/>
                  </a:lnTo>
                  <a:lnTo>
                    <a:pt x="7345" y="178515"/>
                  </a:lnTo>
                  <a:lnTo>
                    <a:pt x="27797" y="215749"/>
                  </a:lnTo>
                  <a:lnTo>
                    <a:pt x="58978" y="245107"/>
                  </a:lnTo>
                  <a:lnTo>
                    <a:pt x="98511" y="264359"/>
                  </a:lnTo>
                  <a:lnTo>
                    <a:pt x="144018" y="271272"/>
                  </a:lnTo>
                  <a:lnTo>
                    <a:pt x="189524" y="264359"/>
                  </a:lnTo>
                  <a:lnTo>
                    <a:pt x="229057" y="245107"/>
                  </a:lnTo>
                  <a:lnTo>
                    <a:pt x="260238" y="215749"/>
                  </a:lnTo>
                  <a:lnTo>
                    <a:pt x="280690" y="178515"/>
                  </a:lnTo>
                  <a:lnTo>
                    <a:pt x="288036" y="135636"/>
                  </a:lnTo>
                  <a:lnTo>
                    <a:pt x="280690" y="92756"/>
                  </a:lnTo>
                  <a:lnTo>
                    <a:pt x="260238" y="55522"/>
                  </a:lnTo>
                  <a:lnTo>
                    <a:pt x="229057" y="26164"/>
                  </a:lnTo>
                  <a:lnTo>
                    <a:pt x="189524" y="6912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E72C96">
                <a:alpha val="7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846576" y="4071366"/>
              <a:ext cx="2706370" cy="114300"/>
            </a:xfrm>
            <a:custGeom>
              <a:avLst/>
              <a:gdLst/>
              <a:ahLst/>
              <a:cxnLst/>
              <a:rect l="l" t="t" r="r" b="b"/>
              <a:pathLst>
                <a:path w="2706370" h="114300">
                  <a:moveTo>
                    <a:pt x="3810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38100" y="76200"/>
                  </a:lnTo>
                  <a:lnTo>
                    <a:pt x="38100" y="38100"/>
                  </a:lnTo>
                  <a:close/>
                </a:path>
                <a:path w="2706370" h="114300">
                  <a:moveTo>
                    <a:pt x="114300" y="38100"/>
                  </a:moveTo>
                  <a:lnTo>
                    <a:pt x="76200" y="38100"/>
                  </a:lnTo>
                  <a:lnTo>
                    <a:pt x="76200" y="76200"/>
                  </a:lnTo>
                  <a:lnTo>
                    <a:pt x="114300" y="76200"/>
                  </a:lnTo>
                  <a:lnTo>
                    <a:pt x="114300" y="38100"/>
                  </a:lnTo>
                  <a:close/>
                </a:path>
                <a:path w="2706370" h="114300">
                  <a:moveTo>
                    <a:pt x="190500" y="38100"/>
                  </a:moveTo>
                  <a:lnTo>
                    <a:pt x="152400" y="38100"/>
                  </a:lnTo>
                  <a:lnTo>
                    <a:pt x="152400" y="76200"/>
                  </a:lnTo>
                  <a:lnTo>
                    <a:pt x="190500" y="76200"/>
                  </a:lnTo>
                  <a:lnTo>
                    <a:pt x="190500" y="38100"/>
                  </a:lnTo>
                  <a:close/>
                </a:path>
                <a:path w="2706370" h="114300">
                  <a:moveTo>
                    <a:pt x="266700" y="38100"/>
                  </a:moveTo>
                  <a:lnTo>
                    <a:pt x="228600" y="38100"/>
                  </a:lnTo>
                  <a:lnTo>
                    <a:pt x="228600" y="76200"/>
                  </a:lnTo>
                  <a:lnTo>
                    <a:pt x="266700" y="76200"/>
                  </a:lnTo>
                  <a:lnTo>
                    <a:pt x="266700" y="38100"/>
                  </a:lnTo>
                  <a:close/>
                </a:path>
                <a:path w="2706370" h="114300">
                  <a:moveTo>
                    <a:pt x="342900" y="38100"/>
                  </a:moveTo>
                  <a:lnTo>
                    <a:pt x="304800" y="38100"/>
                  </a:lnTo>
                  <a:lnTo>
                    <a:pt x="304800" y="76200"/>
                  </a:lnTo>
                  <a:lnTo>
                    <a:pt x="342900" y="76200"/>
                  </a:lnTo>
                  <a:lnTo>
                    <a:pt x="342900" y="38100"/>
                  </a:lnTo>
                  <a:close/>
                </a:path>
                <a:path w="2706370" h="114300">
                  <a:moveTo>
                    <a:pt x="419100" y="38100"/>
                  </a:moveTo>
                  <a:lnTo>
                    <a:pt x="381000" y="38100"/>
                  </a:lnTo>
                  <a:lnTo>
                    <a:pt x="381000" y="76200"/>
                  </a:lnTo>
                  <a:lnTo>
                    <a:pt x="419100" y="76200"/>
                  </a:lnTo>
                  <a:lnTo>
                    <a:pt x="419100" y="38100"/>
                  </a:lnTo>
                  <a:close/>
                </a:path>
                <a:path w="2706370" h="114300">
                  <a:moveTo>
                    <a:pt x="495300" y="38100"/>
                  </a:moveTo>
                  <a:lnTo>
                    <a:pt x="457200" y="38100"/>
                  </a:lnTo>
                  <a:lnTo>
                    <a:pt x="457200" y="76200"/>
                  </a:lnTo>
                  <a:lnTo>
                    <a:pt x="495300" y="76200"/>
                  </a:lnTo>
                  <a:lnTo>
                    <a:pt x="495300" y="38100"/>
                  </a:lnTo>
                  <a:close/>
                </a:path>
                <a:path w="2706370" h="114300">
                  <a:moveTo>
                    <a:pt x="571500" y="38100"/>
                  </a:moveTo>
                  <a:lnTo>
                    <a:pt x="533400" y="38100"/>
                  </a:lnTo>
                  <a:lnTo>
                    <a:pt x="533400" y="76200"/>
                  </a:lnTo>
                  <a:lnTo>
                    <a:pt x="571500" y="76200"/>
                  </a:lnTo>
                  <a:lnTo>
                    <a:pt x="571500" y="38100"/>
                  </a:lnTo>
                  <a:close/>
                </a:path>
                <a:path w="2706370" h="114300">
                  <a:moveTo>
                    <a:pt x="647700" y="38100"/>
                  </a:moveTo>
                  <a:lnTo>
                    <a:pt x="609600" y="38100"/>
                  </a:lnTo>
                  <a:lnTo>
                    <a:pt x="609600" y="76200"/>
                  </a:lnTo>
                  <a:lnTo>
                    <a:pt x="647700" y="76200"/>
                  </a:lnTo>
                  <a:lnTo>
                    <a:pt x="647700" y="38100"/>
                  </a:lnTo>
                  <a:close/>
                </a:path>
                <a:path w="2706370" h="114300">
                  <a:moveTo>
                    <a:pt x="723900" y="38100"/>
                  </a:moveTo>
                  <a:lnTo>
                    <a:pt x="685800" y="38100"/>
                  </a:lnTo>
                  <a:lnTo>
                    <a:pt x="685800" y="76200"/>
                  </a:lnTo>
                  <a:lnTo>
                    <a:pt x="723900" y="76200"/>
                  </a:lnTo>
                  <a:lnTo>
                    <a:pt x="723900" y="38100"/>
                  </a:lnTo>
                  <a:close/>
                </a:path>
                <a:path w="2706370" h="114300">
                  <a:moveTo>
                    <a:pt x="800100" y="38100"/>
                  </a:moveTo>
                  <a:lnTo>
                    <a:pt x="762000" y="38100"/>
                  </a:lnTo>
                  <a:lnTo>
                    <a:pt x="762000" y="76200"/>
                  </a:lnTo>
                  <a:lnTo>
                    <a:pt x="800100" y="76200"/>
                  </a:lnTo>
                  <a:lnTo>
                    <a:pt x="800100" y="38100"/>
                  </a:lnTo>
                  <a:close/>
                </a:path>
                <a:path w="2706370" h="114300">
                  <a:moveTo>
                    <a:pt x="876300" y="38100"/>
                  </a:moveTo>
                  <a:lnTo>
                    <a:pt x="838200" y="38100"/>
                  </a:lnTo>
                  <a:lnTo>
                    <a:pt x="838200" y="76200"/>
                  </a:lnTo>
                  <a:lnTo>
                    <a:pt x="876300" y="76200"/>
                  </a:lnTo>
                  <a:lnTo>
                    <a:pt x="876300" y="38100"/>
                  </a:lnTo>
                  <a:close/>
                </a:path>
                <a:path w="2706370" h="114300">
                  <a:moveTo>
                    <a:pt x="952500" y="38100"/>
                  </a:moveTo>
                  <a:lnTo>
                    <a:pt x="914400" y="38100"/>
                  </a:lnTo>
                  <a:lnTo>
                    <a:pt x="914400" y="76200"/>
                  </a:lnTo>
                  <a:lnTo>
                    <a:pt x="952500" y="76200"/>
                  </a:lnTo>
                  <a:lnTo>
                    <a:pt x="952500" y="38100"/>
                  </a:lnTo>
                  <a:close/>
                </a:path>
                <a:path w="2706370" h="114300">
                  <a:moveTo>
                    <a:pt x="1028700" y="38100"/>
                  </a:moveTo>
                  <a:lnTo>
                    <a:pt x="990600" y="38100"/>
                  </a:lnTo>
                  <a:lnTo>
                    <a:pt x="990600" y="76200"/>
                  </a:lnTo>
                  <a:lnTo>
                    <a:pt x="1028700" y="76200"/>
                  </a:lnTo>
                  <a:lnTo>
                    <a:pt x="1028700" y="38100"/>
                  </a:lnTo>
                  <a:close/>
                </a:path>
                <a:path w="2706370" h="114300">
                  <a:moveTo>
                    <a:pt x="1104900" y="38100"/>
                  </a:moveTo>
                  <a:lnTo>
                    <a:pt x="1066800" y="38100"/>
                  </a:lnTo>
                  <a:lnTo>
                    <a:pt x="1066800" y="76200"/>
                  </a:lnTo>
                  <a:lnTo>
                    <a:pt x="1104900" y="76200"/>
                  </a:lnTo>
                  <a:lnTo>
                    <a:pt x="1104900" y="38100"/>
                  </a:lnTo>
                  <a:close/>
                </a:path>
                <a:path w="2706370" h="114300">
                  <a:moveTo>
                    <a:pt x="1181100" y="38100"/>
                  </a:moveTo>
                  <a:lnTo>
                    <a:pt x="1143000" y="38100"/>
                  </a:lnTo>
                  <a:lnTo>
                    <a:pt x="1143000" y="76200"/>
                  </a:lnTo>
                  <a:lnTo>
                    <a:pt x="1181100" y="76200"/>
                  </a:lnTo>
                  <a:lnTo>
                    <a:pt x="1181100" y="38100"/>
                  </a:lnTo>
                  <a:close/>
                </a:path>
                <a:path w="2706370" h="114300">
                  <a:moveTo>
                    <a:pt x="1257300" y="38100"/>
                  </a:moveTo>
                  <a:lnTo>
                    <a:pt x="1219200" y="38100"/>
                  </a:lnTo>
                  <a:lnTo>
                    <a:pt x="1219200" y="76200"/>
                  </a:lnTo>
                  <a:lnTo>
                    <a:pt x="1257300" y="76200"/>
                  </a:lnTo>
                  <a:lnTo>
                    <a:pt x="1257300" y="38100"/>
                  </a:lnTo>
                  <a:close/>
                </a:path>
                <a:path w="2706370" h="114300">
                  <a:moveTo>
                    <a:pt x="1333500" y="38100"/>
                  </a:moveTo>
                  <a:lnTo>
                    <a:pt x="1295400" y="38100"/>
                  </a:lnTo>
                  <a:lnTo>
                    <a:pt x="1295400" y="76200"/>
                  </a:lnTo>
                  <a:lnTo>
                    <a:pt x="1333500" y="76200"/>
                  </a:lnTo>
                  <a:lnTo>
                    <a:pt x="1333500" y="38100"/>
                  </a:lnTo>
                  <a:close/>
                </a:path>
                <a:path w="2706370" h="114300">
                  <a:moveTo>
                    <a:pt x="1409700" y="38100"/>
                  </a:moveTo>
                  <a:lnTo>
                    <a:pt x="1371600" y="38100"/>
                  </a:lnTo>
                  <a:lnTo>
                    <a:pt x="1371600" y="76200"/>
                  </a:lnTo>
                  <a:lnTo>
                    <a:pt x="1409700" y="76200"/>
                  </a:lnTo>
                  <a:lnTo>
                    <a:pt x="1409700" y="38100"/>
                  </a:lnTo>
                  <a:close/>
                </a:path>
                <a:path w="2706370" h="114300">
                  <a:moveTo>
                    <a:pt x="1485900" y="38100"/>
                  </a:moveTo>
                  <a:lnTo>
                    <a:pt x="1447800" y="38100"/>
                  </a:lnTo>
                  <a:lnTo>
                    <a:pt x="1447800" y="76200"/>
                  </a:lnTo>
                  <a:lnTo>
                    <a:pt x="1485900" y="76200"/>
                  </a:lnTo>
                  <a:lnTo>
                    <a:pt x="1485900" y="38100"/>
                  </a:lnTo>
                  <a:close/>
                </a:path>
                <a:path w="2706370" h="114300">
                  <a:moveTo>
                    <a:pt x="1562100" y="38100"/>
                  </a:moveTo>
                  <a:lnTo>
                    <a:pt x="1524000" y="38100"/>
                  </a:lnTo>
                  <a:lnTo>
                    <a:pt x="1524000" y="76200"/>
                  </a:lnTo>
                  <a:lnTo>
                    <a:pt x="1562100" y="76200"/>
                  </a:lnTo>
                  <a:lnTo>
                    <a:pt x="1562100" y="38100"/>
                  </a:lnTo>
                  <a:close/>
                </a:path>
                <a:path w="2706370" h="114300">
                  <a:moveTo>
                    <a:pt x="1638300" y="38100"/>
                  </a:moveTo>
                  <a:lnTo>
                    <a:pt x="1600200" y="38100"/>
                  </a:lnTo>
                  <a:lnTo>
                    <a:pt x="1600200" y="76200"/>
                  </a:lnTo>
                  <a:lnTo>
                    <a:pt x="1638300" y="76200"/>
                  </a:lnTo>
                  <a:lnTo>
                    <a:pt x="1638300" y="38100"/>
                  </a:lnTo>
                  <a:close/>
                </a:path>
                <a:path w="2706370" h="114300">
                  <a:moveTo>
                    <a:pt x="1714500" y="38100"/>
                  </a:moveTo>
                  <a:lnTo>
                    <a:pt x="1676400" y="38100"/>
                  </a:lnTo>
                  <a:lnTo>
                    <a:pt x="1676400" y="76200"/>
                  </a:lnTo>
                  <a:lnTo>
                    <a:pt x="1714500" y="76200"/>
                  </a:lnTo>
                  <a:lnTo>
                    <a:pt x="1714500" y="38100"/>
                  </a:lnTo>
                  <a:close/>
                </a:path>
                <a:path w="2706370" h="114300">
                  <a:moveTo>
                    <a:pt x="1790700" y="38100"/>
                  </a:moveTo>
                  <a:lnTo>
                    <a:pt x="1752600" y="38100"/>
                  </a:lnTo>
                  <a:lnTo>
                    <a:pt x="1752600" y="76200"/>
                  </a:lnTo>
                  <a:lnTo>
                    <a:pt x="1790700" y="76200"/>
                  </a:lnTo>
                  <a:lnTo>
                    <a:pt x="1790700" y="38100"/>
                  </a:lnTo>
                  <a:close/>
                </a:path>
                <a:path w="2706370" h="114300">
                  <a:moveTo>
                    <a:pt x="1866900" y="38100"/>
                  </a:moveTo>
                  <a:lnTo>
                    <a:pt x="1828800" y="38100"/>
                  </a:lnTo>
                  <a:lnTo>
                    <a:pt x="1828800" y="76200"/>
                  </a:lnTo>
                  <a:lnTo>
                    <a:pt x="1866900" y="76200"/>
                  </a:lnTo>
                  <a:lnTo>
                    <a:pt x="1866900" y="38100"/>
                  </a:lnTo>
                  <a:close/>
                </a:path>
                <a:path w="2706370" h="114300">
                  <a:moveTo>
                    <a:pt x="1943100" y="38100"/>
                  </a:moveTo>
                  <a:lnTo>
                    <a:pt x="1905000" y="38100"/>
                  </a:lnTo>
                  <a:lnTo>
                    <a:pt x="1905000" y="76200"/>
                  </a:lnTo>
                  <a:lnTo>
                    <a:pt x="1943100" y="76200"/>
                  </a:lnTo>
                  <a:lnTo>
                    <a:pt x="1943100" y="38100"/>
                  </a:lnTo>
                  <a:close/>
                </a:path>
                <a:path w="2706370" h="114300">
                  <a:moveTo>
                    <a:pt x="2019300" y="38100"/>
                  </a:moveTo>
                  <a:lnTo>
                    <a:pt x="1981200" y="38100"/>
                  </a:lnTo>
                  <a:lnTo>
                    <a:pt x="1981200" y="76200"/>
                  </a:lnTo>
                  <a:lnTo>
                    <a:pt x="2019300" y="76200"/>
                  </a:lnTo>
                  <a:lnTo>
                    <a:pt x="2019300" y="38100"/>
                  </a:lnTo>
                  <a:close/>
                </a:path>
                <a:path w="2706370" h="114300">
                  <a:moveTo>
                    <a:pt x="2095500" y="38100"/>
                  </a:moveTo>
                  <a:lnTo>
                    <a:pt x="2057400" y="38100"/>
                  </a:lnTo>
                  <a:lnTo>
                    <a:pt x="2057400" y="76200"/>
                  </a:lnTo>
                  <a:lnTo>
                    <a:pt x="2095500" y="76200"/>
                  </a:lnTo>
                  <a:lnTo>
                    <a:pt x="2095500" y="38100"/>
                  </a:lnTo>
                  <a:close/>
                </a:path>
                <a:path w="2706370" h="114300">
                  <a:moveTo>
                    <a:pt x="2171700" y="38100"/>
                  </a:moveTo>
                  <a:lnTo>
                    <a:pt x="2133600" y="38100"/>
                  </a:lnTo>
                  <a:lnTo>
                    <a:pt x="2133600" y="76200"/>
                  </a:lnTo>
                  <a:lnTo>
                    <a:pt x="2171700" y="76200"/>
                  </a:lnTo>
                  <a:lnTo>
                    <a:pt x="2171700" y="38100"/>
                  </a:lnTo>
                  <a:close/>
                </a:path>
                <a:path w="2706370" h="114300">
                  <a:moveTo>
                    <a:pt x="2247900" y="38100"/>
                  </a:moveTo>
                  <a:lnTo>
                    <a:pt x="2209800" y="38100"/>
                  </a:lnTo>
                  <a:lnTo>
                    <a:pt x="2209800" y="76200"/>
                  </a:lnTo>
                  <a:lnTo>
                    <a:pt x="2247900" y="76200"/>
                  </a:lnTo>
                  <a:lnTo>
                    <a:pt x="2247900" y="38100"/>
                  </a:lnTo>
                  <a:close/>
                </a:path>
                <a:path w="2706370" h="114300">
                  <a:moveTo>
                    <a:pt x="2324100" y="38100"/>
                  </a:moveTo>
                  <a:lnTo>
                    <a:pt x="2286000" y="38100"/>
                  </a:lnTo>
                  <a:lnTo>
                    <a:pt x="2286000" y="76200"/>
                  </a:lnTo>
                  <a:lnTo>
                    <a:pt x="2324100" y="76200"/>
                  </a:lnTo>
                  <a:lnTo>
                    <a:pt x="2324100" y="38100"/>
                  </a:lnTo>
                  <a:close/>
                </a:path>
                <a:path w="2706370" h="114300">
                  <a:moveTo>
                    <a:pt x="2400300" y="38100"/>
                  </a:moveTo>
                  <a:lnTo>
                    <a:pt x="2362200" y="38100"/>
                  </a:lnTo>
                  <a:lnTo>
                    <a:pt x="2362200" y="76200"/>
                  </a:lnTo>
                  <a:lnTo>
                    <a:pt x="2400300" y="76200"/>
                  </a:lnTo>
                  <a:lnTo>
                    <a:pt x="2400300" y="38100"/>
                  </a:lnTo>
                  <a:close/>
                </a:path>
                <a:path w="2706370" h="114300">
                  <a:moveTo>
                    <a:pt x="2476500" y="38100"/>
                  </a:moveTo>
                  <a:lnTo>
                    <a:pt x="2438400" y="38100"/>
                  </a:lnTo>
                  <a:lnTo>
                    <a:pt x="2438400" y="76200"/>
                  </a:lnTo>
                  <a:lnTo>
                    <a:pt x="2476500" y="76200"/>
                  </a:lnTo>
                  <a:lnTo>
                    <a:pt x="2476500" y="38100"/>
                  </a:lnTo>
                  <a:close/>
                </a:path>
                <a:path w="2706370" h="114300">
                  <a:moveTo>
                    <a:pt x="2552700" y="38100"/>
                  </a:moveTo>
                  <a:lnTo>
                    <a:pt x="2514600" y="38100"/>
                  </a:lnTo>
                  <a:lnTo>
                    <a:pt x="2514600" y="76200"/>
                  </a:lnTo>
                  <a:lnTo>
                    <a:pt x="2552700" y="76200"/>
                  </a:lnTo>
                  <a:lnTo>
                    <a:pt x="2552700" y="38100"/>
                  </a:lnTo>
                  <a:close/>
                </a:path>
                <a:path w="2706370" h="114300">
                  <a:moveTo>
                    <a:pt x="2591816" y="0"/>
                  </a:moveTo>
                  <a:lnTo>
                    <a:pt x="2591816" y="114300"/>
                  </a:lnTo>
                  <a:lnTo>
                    <a:pt x="2668016" y="76200"/>
                  </a:lnTo>
                  <a:lnTo>
                    <a:pt x="2610866" y="76200"/>
                  </a:lnTo>
                  <a:lnTo>
                    <a:pt x="2610866" y="38100"/>
                  </a:lnTo>
                  <a:lnTo>
                    <a:pt x="2668016" y="38100"/>
                  </a:lnTo>
                  <a:lnTo>
                    <a:pt x="2591816" y="0"/>
                  </a:lnTo>
                  <a:close/>
                </a:path>
                <a:path w="2706370" h="114300">
                  <a:moveTo>
                    <a:pt x="2591816" y="38100"/>
                  </a:moveTo>
                  <a:lnTo>
                    <a:pt x="2590800" y="38100"/>
                  </a:lnTo>
                  <a:lnTo>
                    <a:pt x="2590800" y="76200"/>
                  </a:lnTo>
                  <a:lnTo>
                    <a:pt x="2591816" y="76200"/>
                  </a:lnTo>
                  <a:lnTo>
                    <a:pt x="2591816" y="38100"/>
                  </a:lnTo>
                  <a:close/>
                </a:path>
                <a:path w="2706370" h="114300">
                  <a:moveTo>
                    <a:pt x="2668016" y="38100"/>
                  </a:moveTo>
                  <a:lnTo>
                    <a:pt x="2610866" y="38100"/>
                  </a:lnTo>
                  <a:lnTo>
                    <a:pt x="2610866" y="76200"/>
                  </a:lnTo>
                  <a:lnTo>
                    <a:pt x="2668016" y="76200"/>
                  </a:lnTo>
                  <a:lnTo>
                    <a:pt x="2706116" y="57150"/>
                  </a:lnTo>
                  <a:lnTo>
                    <a:pt x="2668016" y="381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947272" y="1253871"/>
              <a:ext cx="2633980" cy="5753100"/>
            </a:xfrm>
            <a:custGeom>
              <a:avLst/>
              <a:gdLst/>
              <a:ahLst/>
              <a:cxnLst/>
              <a:rect l="l" t="t" r="r" b="b"/>
              <a:pathLst>
                <a:path w="2633980" h="5753100">
                  <a:moveTo>
                    <a:pt x="0" y="2522981"/>
                  </a:moveTo>
                  <a:lnTo>
                    <a:pt x="2633471" y="2522981"/>
                  </a:lnTo>
                  <a:lnTo>
                    <a:pt x="2633471" y="0"/>
                  </a:lnTo>
                  <a:lnTo>
                    <a:pt x="0" y="0"/>
                  </a:lnTo>
                  <a:lnTo>
                    <a:pt x="0" y="2522981"/>
                  </a:lnTo>
                  <a:close/>
                </a:path>
                <a:path w="2633980" h="5753100">
                  <a:moveTo>
                    <a:pt x="0" y="5753100"/>
                  </a:moveTo>
                  <a:lnTo>
                    <a:pt x="2633471" y="5753100"/>
                  </a:lnTo>
                  <a:lnTo>
                    <a:pt x="2633471" y="3230117"/>
                  </a:lnTo>
                  <a:lnTo>
                    <a:pt x="0" y="3230117"/>
                  </a:lnTo>
                  <a:lnTo>
                    <a:pt x="0" y="5753100"/>
                  </a:lnTo>
                  <a:close/>
                </a:path>
              </a:pathLst>
            </a:custGeom>
            <a:ln w="12954">
              <a:solidFill>
                <a:srgbClr val="B6B9BE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8006334" y="4002785"/>
              <a:ext cx="288290" cy="298450"/>
            </a:xfrm>
            <a:custGeom>
              <a:avLst/>
              <a:gdLst/>
              <a:ahLst/>
              <a:cxnLst/>
              <a:rect l="l" t="t" r="r" b="b"/>
              <a:pathLst>
                <a:path w="288290" h="298450">
                  <a:moveTo>
                    <a:pt x="288036" y="148971"/>
                  </a:moveTo>
                  <a:lnTo>
                    <a:pt x="280682" y="101879"/>
                  </a:lnTo>
                  <a:lnTo>
                    <a:pt x="260235" y="60985"/>
                  </a:lnTo>
                  <a:lnTo>
                    <a:pt x="229057" y="28740"/>
                  </a:lnTo>
                  <a:lnTo>
                    <a:pt x="189522" y="7594"/>
                  </a:lnTo>
                  <a:lnTo>
                    <a:pt x="144018" y="0"/>
                  </a:lnTo>
                  <a:lnTo>
                    <a:pt x="98501" y="7594"/>
                  </a:lnTo>
                  <a:lnTo>
                    <a:pt x="58978" y="28740"/>
                  </a:lnTo>
                  <a:lnTo>
                    <a:pt x="27787" y="60985"/>
                  </a:lnTo>
                  <a:lnTo>
                    <a:pt x="7340" y="101879"/>
                  </a:lnTo>
                  <a:lnTo>
                    <a:pt x="0" y="148971"/>
                  </a:lnTo>
                  <a:lnTo>
                    <a:pt x="7340" y="196075"/>
                  </a:lnTo>
                  <a:lnTo>
                    <a:pt x="27787" y="236969"/>
                  </a:lnTo>
                  <a:lnTo>
                    <a:pt x="58978" y="269214"/>
                  </a:lnTo>
                  <a:lnTo>
                    <a:pt x="98501" y="290360"/>
                  </a:lnTo>
                  <a:lnTo>
                    <a:pt x="144018" y="297942"/>
                  </a:lnTo>
                  <a:lnTo>
                    <a:pt x="189522" y="290360"/>
                  </a:lnTo>
                  <a:lnTo>
                    <a:pt x="229057" y="269214"/>
                  </a:lnTo>
                  <a:lnTo>
                    <a:pt x="260235" y="236969"/>
                  </a:lnTo>
                  <a:lnTo>
                    <a:pt x="280682" y="196075"/>
                  </a:lnTo>
                  <a:lnTo>
                    <a:pt x="288036" y="148971"/>
                  </a:lnTo>
                  <a:close/>
                </a:path>
              </a:pathLst>
            </a:custGeom>
            <a:solidFill>
              <a:srgbClr val="E72C96">
                <a:alpha val="7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2277294" y="1694244"/>
              <a:ext cx="683260" cy="682625"/>
            </a:xfrm>
            <a:custGeom>
              <a:avLst/>
              <a:gdLst/>
              <a:ahLst/>
              <a:cxnLst/>
              <a:rect l="l" t="t" r="r" b="b"/>
              <a:pathLst>
                <a:path w="683259" h="682625">
                  <a:moveTo>
                    <a:pt x="341002" y="0"/>
                  </a:moveTo>
                  <a:lnTo>
                    <a:pt x="297333" y="2752"/>
                  </a:lnTo>
                  <a:lnTo>
                    <a:pt x="254242" y="11011"/>
                  </a:lnTo>
                  <a:lnTo>
                    <a:pt x="212307" y="24776"/>
                  </a:lnTo>
                  <a:lnTo>
                    <a:pt x="172107" y="44046"/>
                  </a:lnTo>
                  <a:lnTo>
                    <a:pt x="134219" y="68823"/>
                  </a:lnTo>
                  <a:lnTo>
                    <a:pt x="99221" y="99105"/>
                  </a:lnTo>
                  <a:lnTo>
                    <a:pt x="68904" y="134057"/>
                  </a:lnTo>
                  <a:lnTo>
                    <a:pt x="44098" y="171897"/>
                  </a:lnTo>
                  <a:lnTo>
                    <a:pt x="24805" y="212046"/>
                  </a:lnTo>
                  <a:lnTo>
                    <a:pt x="11024" y="253929"/>
                  </a:lnTo>
                  <a:lnTo>
                    <a:pt x="2756" y="296966"/>
                  </a:lnTo>
                  <a:lnTo>
                    <a:pt x="0" y="340581"/>
                  </a:lnTo>
                  <a:lnTo>
                    <a:pt x="2756" y="384195"/>
                  </a:lnTo>
                  <a:lnTo>
                    <a:pt x="11024" y="427232"/>
                  </a:lnTo>
                  <a:lnTo>
                    <a:pt x="24805" y="469114"/>
                  </a:lnTo>
                  <a:lnTo>
                    <a:pt x="44098" y="509264"/>
                  </a:lnTo>
                  <a:lnTo>
                    <a:pt x="68904" y="547103"/>
                  </a:lnTo>
                  <a:lnTo>
                    <a:pt x="99221" y="582054"/>
                  </a:lnTo>
                  <a:lnTo>
                    <a:pt x="134219" y="612595"/>
                  </a:lnTo>
                  <a:lnTo>
                    <a:pt x="172107" y="637583"/>
                  </a:lnTo>
                  <a:lnTo>
                    <a:pt x="212307" y="657018"/>
                  </a:lnTo>
                  <a:lnTo>
                    <a:pt x="254242" y="670900"/>
                  </a:lnTo>
                  <a:lnTo>
                    <a:pt x="297333" y="679229"/>
                  </a:lnTo>
                  <a:lnTo>
                    <a:pt x="341002" y="682006"/>
                  </a:lnTo>
                  <a:lnTo>
                    <a:pt x="384672" y="679229"/>
                  </a:lnTo>
                  <a:lnTo>
                    <a:pt x="427764" y="670900"/>
                  </a:lnTo>
                  <a:lnTo>
                    <a:pt x="469699" y="657018"/>
                  </a:lnTo>
                  <a:lnTo>
                    <a:pt x="509901" y="637583"/>
                  </a:lnTo>
                  <a:lnTo>
                    <a:pt x="547791" y="612595"/>
                  </a:lnTo>
                  <a:lnTo>
                    <a:pt x="582790" y="582054"/>
                  </a:lnTo>
                  <a:lnTo>
                    <a:pt x="613368" y="547103"/>
                  </a:lnTo>
                  <a:lnTo>
                    <a:pt x="638387" y="509264"/>
                  </a:lnTo>
                  <a:lnTo>
                    <a:pt x="657846" y="469114"/>
                  </a:lnTo>
                  <a:lnTo>
                    <a:pt x="671745" y="427232"/>
                  </a:lnTo>
                  <a:lnTo>
                    <a:pt x="680084" y="384195"/>
                  </a:lnTo>
                  <a:lnTo>
                    <a:pt x="682864" y="340581"/>
                  </a:lnTo>
                  <a:lnTo>
                    <a:pt x="680084" y="296966"/>
                  </a:lnTo>
                  <a:lnTo>
                    <a:pt x="671745" y="253929"/>
                  </a:lnTo>
                  <a:lnTo>
                    <a:pt x="657846" y="212046"/>
                  </a:lnTo>
                  <a:lnTo>
                    <a:pt x="638387" y="171897"/>
                  </a:lnTo>
                  <a:lnTo>
                    <a:pt x="613368" y="134057"/>
                  </a:lnTo>
                  <a:lnTo>
                    <a:pt x="582790" y="99105"/>
                  </a:lnTo>
                  <a:lnTo>
                    <a:pt x="547791" y="68823"/>
                  </a:lnTo>
                  <a:lnTo>
                    <a:pt x="509901" y="44046"/>
                  </a:lnTo>
                  <a:lnTo>
                    <a:pt x="469699" y="24776"/>
                  </a:lnTo>
                  <a:lnTo>
                    <a:pt x="427764" y="11011"/>
                  </a:lnTo>
                  <a:lnTo>
                    <a:pt x="384672" y="2752"/>
                  </a:lnTo>
                  <a:lnTo>
                    <a:pt x="3410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2277294" y="1694244"/>
              <a:ext cx="683260" cy="682625"/>
            </a:xfrm>
            <a:custGeom>
              <a:avLst/>
              <a:gdLst/>
              <a:ahLst/>
              <a:cxnLst/>
              <a:rect l="l" t="t" r="r" b="b"/>
              <a:pathLst>
                <a:path w="683259" h="682625">
                  <a:moveTo>
                    <a:pt x="582790" y="99105"/>
                  </a:moveTo>
                  <a:lnTo>
                    <a:pt x="613368" y="134057"/>
                  </a:lnTo>
                  <a:lnTo>
                    <a:pt x="638387" y="171897"/>
                  </a:lnTo>
                  <a:lnTo>
                    <a:pt x="657846" y="212046"/>
                  </a:lnTo>
                  <a:lnTo>
                    <a:pt x="671745" y="253929"/>
                  </a:lnTo>
                  <a:lnTo>
                    <a:pt x="680084" y="296966"/>
                  </a:lnTo>
                  <a:lnTo>
                    <a:pt x="682864" y="340581"/>
                  </a:lnTo>
                  <a:lnTo>
                    <a:pt x="680084" y="384195"/>
                  </a:lnTo>
                  <a:lnTo>
                    <a:pt x="671745" y="427232"/>
                  </a:lnTo>
                  <a:lnTo>
                    <a:pt x="657846" y="469114"/>
                  </a:lnTo>
                  <a:lnTo>
                    <a:pt x="638387" y="509264"/>
                  </a:lnTo>
                  <a:lnTo>
                    <a:pt x="613368" y="547103"/>
                  </a:lnTo>
                  <a:lnTo>
                    <a:pt x="582790" y="582054"/>
                  </a:lnTo>
                  <a:lnTo>
                    <a:pt x="547791" y="612595"/>
                  </a:lnTo>
                  <a:lnTo>
                    <a:pt x="509901" y="637583"/>
                  </a:lnTo>
                  <a:lnTo>
                    <a:pt x="469699" y="657018"/>
                  </a:lnTo>
                  <a:lnTo>
                    <a:pt x="427764" y="670900"/>
                  </a:lnTo>
                  <a:lnTo>
                    <a:pt x="384672" y="679229"/>
                  </a:lnTo>
                  <a:lnTo>
                    <a:pt x="341002" y="682006"/>
                  </a:lnTo>
                  <a:lnTo>
                    <a:pt x="297333" y="679229"/>
                  </a:lnTo>
                  <a:lnTo>
                    <a:pt x="254242" y="670900"/>
                  </a:lnTo>
                  <a:lnTo>
                    <a:pt x="212307" y="657018"/>
                  </a:lnTo>
                  <a:lnTo>
                    <a:pt x="172107" y="637583"/>
                  </a:lnTo>
                  <a:lnTo>
                    <a:pt x="134219" y="612595"/>
                  </a:lnTo>
                  <a:lnTo>
                    <a:pt x="99221" y="582054"/>
                  </a:lnTo>
                  <a:lnTo>
                    <a:pt x="68904" y="547103"/>
                  </a:lnTo>
                  <a:lnTo>
                    <a:pt x="44098" y="509264"/>
                  </a:lnTo>
                  <a:lnTo>
                    <a:pt x="24805" y="469114"/>
                  </a:lnTo>
                  <a:lnTo>
                    <a:pt x="11024" y="427232"/>
                  </a:lnTo>
                  <a:lnTo>
                    <a:pt x="2756" y="384195"/>
                  </a:lnTo>
                  <a:lnTo>
                    <a:pt x="0" y="340581"/>
                  </a:lnTo>
                  <a:lnTo>
                    <a:pt x="2756" y="296966"/>
                  </a:lnTo>
                  <a:lnTo>
                    <a:pt x="11024" y="253929"/>
                  </a:lnTo>
                  <a:lnTo>
                    <a:pt x="24805" y="212046"/>
                  </a:lnTo>
                  <a:lnTo>
                    <a:pt x="44098" y="171897"/>
                  </a:lnTo>
                  <a:lnTo>
                    <a:pt x="68904" y="134057"/>
                  </a:lnTo>
                  <a:lnTo>
                    <a:pt x="99221" y="99105"/>
                  </a:lnTo>
                  <a:lnTo>
                    <a:pt x="134219" y="68823"/>
                  </a:lnTo>
                  <a:lnTo>
                    <a:pt x="172107" y="44046"/>
                  </a:lnTo>
                  <a:lnTo>
                    <a:pt x="212307" y="24776"/>
                  </a:lnTo>
                  <a:lnTo>
                    <a:pt x="254242" y="11011"/>
                  </a:lnTo>
                  <a:lnTo>
                    <a:pt x="297333" y="2752"/>
                  </a:lnTo>
                  <a:lnTo>
                    <a:pt x="341002" y="0"/>
                  </a:lnTo>
                  <a:lnTo>
                    <a:pt x="384672" y="2752"/>
                  </a:lnTo>
                  <a:lnTo>
                    <a:pt x="427764" y="11011"/>
                  </a:lnTo>
                  <a:lnTo>
                    <a:pt x="469699" y="24776"/>
                  </a:lnTo>
                  <a:lnTo>
                    <a:pt x="509901" y="44046"/>
                  </a:lnTo>
                  <a:lnTo>
                    <a:pt x="547791" y="68823"/>
                  </a:lnTo>
                  <a:lnTo>
                    <a:pt x="582790" y="99105"/>
                  </a:lnTo>
                  <a:close/>
                </a:path>
              </a:pathLst>
            </a:custGeom>
            <a:ln w="29633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2355986" y="1784144"/>
              <a:ext cx="490855" cy="501015"/>
            </a:xfrm>
            <a:custGeom>
              <a:avLst/>
              <a:gdLst/>
              <a:ahLst/>
              <a:cxnLst/>
              <a:rect l="l" t="t" r="r" b="b"/>
              <a:pathLst>
                <a:path w="490854" h="501014">
                  <a:moveTo>
                    <a:pt x="299477" y="331552"/>
                  </a:moveTo>
                  <a:lnTo>
                    <a:pt x="266874" y="331552"/>
                  </a:lnTo>
                  <a:lnTo>
                    <a:pt x="354684" y="404443"/>
                  </a:lnTo>
                  <a:lnTo>
                    <a:pt x="350197" y="412509"/>
                  </a:lnTo>
                  <a:lnTo>
                    <a:pt x="346993" y="421106"/>
                  </a:lnTo>
                  <a:lnTo>
                    <a:pt x="345070" y="429915"/>
                  </a:lnTo>
                  <a:lnTo>
                    <a:pt x="344429" y="438612"/>
                  </a:lnTo>
                  <a:lnTo>
                    <a:pt x="348081" y="459760"/>
                  </a:lnTo>
                  <a:lnTo>
                    <a:pt x="358256" y="477915"/>
                  </a:lnTo>
                  <a:lnTo>
                    <a:pt x="373776" y="491798"/>
                  </a:lnTo>
                  <a:lnTo>
                    <a:pt x="393469" y="500127"/>
                  </a:lnTo>
                  <a:lnTo>
                    <a:pt x="414123" y="500875"/>
                  </a:lnTo>
                  <a:lnTo>
                    <a:pt x="433811" y="495002"/>
                  </a:lnTo>
                  <a:lnTo>
                    <a:pt x="450720" y="483149"/>
                  </a:lnTo>
                  <a:lnTo>
                    <a:pt x="451867" y="481547"/>
                  </a:lnTo>
                  <a:lnTo>
                    <a:pt x="403450" y="481547"/>
                  </a:lnTo>
                  <a:lnTo>
                    <a:pt x="391190" y="478486"/>
                  </a:lnTo>
                  <a:lnTo>
                    <a:pt x="380355" y="471778"/>
                  </a:lnTo>
                  <a:lnTo>
                    <a:pt x="372084" y="462399"/>
                  </a:lnTo>
                  <a:lnTo>
                    <a:pt x="366808" y="451095"/>
                  </a:lnTo>
                  <a:lnTo>
                    <a:pt x="364953" y="438612"/>
                  </a:lnTo>
                  <a:lnTo>
                    <a:pt x="368339" y="422420"/>
                  </a:lnTo>
                  <a:lnTo>
                    <a:pt x="377498" y="409004"/>
                  </a:lnTo>
                  <a:lnTo>
                    <a:pt x="390936" y="399858"/>
                  </a:lnTo>
                  <a:lnTo>
                    <a:pt x="407157" y="396477"/>
                  </a:lnTo>
                  <a:lnTo>
                    <a:pt x="451008" y="396477"/>
                  </a:lnTo>
                  <a:lnTo>
                    <a:pt x="445927" y="390787"/>
                  </a:lnTo>
                  <a:lnTo>
                    <a:pt x="368372" y="390787"/>
                  </a:lnTo>
                  <a:lnTo>
                    <a:pt x="299477" y="331552"/>
                  </a:lnTo>
                  <a:close/>
                </a:path>
                <a:path w="490854" h="501014">
                  <a:moveTo>
                    <a:pt x="451008" y="396477"/>
                  </a:moveTo>
                  <a:lnTo>
                    <a:pt x="407157" y="396477"/>
                  </a:lnTo>
                  <a:lnTo>
                    <a:pt x="419648" y="398329"/>
                  </a:lnTo>
                  <a:lnTo>
                    <a:pt x="430963" y="403599"/>
                  </a:lnTo>
                  <a:lnTo>
                    <a:pt x="440352" y="411859"/>
                  </a:lnTo>
                  <a:lnTo>
                    <a:pt x="447066" y="422681"/>
                  </a:lnTo>
                  <a:lnTo>
                    <a:pt x="449636" y="434936"/>
                  </a:lnTo>
                  <a:lnTo>
                    <a:pt x="448781" y="447305"/>
                  </a:lnTo>
                  <a:lnTo>
                    <a:pt x="415710" y="480764"/>
                  </a:lnTo>
                  <a:lnTo>
                    <a:pt x="403450" y="481547"/>
                  </a:lnTo>
                  <a:lnTo>
                    <a:pt x="451867" y="481547"/>
                  </a:lnTo>
                  <a:lnTo>
                    <a:pt x="463033" y="465957"/>
                  </a:lnTo>
                  <a:lnTo>
                    <a:pt x="468863" y="445724"/>
                  </a:lnTo>
                  <a:lnTo>
                    <a:pt x="467743" y="425384"/>
                  </a:lnTo>
                  <a:lnTo>
                    <a:pt x="459991" y="406537"/>
                  </a:lnTo>
                  <a:lnTo>
                    <a:pt x="451008" y="396477"/>
                  </a:lnTo>
                  <a:close/>
                </a:path>
                <a:path w="490854" h="501014">
                  <a:moveTo>
                    <a:pt x="150281" y="105093"/>
                  </a:moveTo>
                  <a:lnTo>
                    <a:pt x="103787" y="111713"/>
                  </a:lnTo>
                  <a:lnTo>
                    <a:pt x="61588" y="132144"/>
                  </a:lnTo>
                  <a:lnTo>
                    <a:pt x="28798" y="164110"/>
                  </a:lnTo>
                  <a:lnTo>
                    <a:pt x="7555" y="204620"/>
                  </a:lnTo>
                  <a:lnTo>
                    <a:pt x="0" y="250681"/>
                  </a:lnTo>
                  <a:lnTo>
                    <a:pt x="7555" y="296740"/>
                  </a:lnTo>
                  <a:lnTo>
                    <a:pt x="28798" y="337244"/>
                  </a:lnTo>
                  <a:lnTo>
                    <a:pt x="61588" y="369205"/>
                  </a:lnTo>
                  <a:lnTo>
                    <a:pt x="103787" y="389634"/>
                  </a:lnTo>
                  <a:lnTo>
                    <a:pt x="150281" y="396261"/>
                  </a:lnTo>
                  <a:lnTo>
                    <a:pt x="195169" y="387933"/>
                  </a:lnTo>
                  <a:lnTo>
                    <a:pt x="216890" y="375978"/>
                  </a:lnTo>
                  <a:lnTo>
                    <a:pt x="145975" y="375978"/>
                  </a:lnTo>
                  <a:lnTo>
                    <a:pt x="97507" y="366171"/>
                  </a:lnTo>
                  <a:lnTo>
                    <a:pt x="57593" y="339383"/>
                  </a:lnTo>
                  <a:lnTo>
                    <a:pt x="30507" y="299569"/>
                  </a:lnTo>
                  <a:lnTo>
                    <a:pt x="20529" y="250681"/>
                  </a:lnTo>
                  <a:lnTo>
                    <a:pt x="30507" y="201786"/>
                  </a:lnTo>
                  <a:lnTo>
                    <a:pt x="57593" y="161973"/>
                  </a:lnTo>
                  <a:lnTo>
                    <a:pt x="97507" y="135189"/>
                  </a:lnTo>
                  <a:lnTo>
                    <a:pt x="145975" y="125383"/>
                  </a:lnTo>
                  <a:lnTo>
                    <a:pt x="216903" y="125383"/>
                  </a:lnTo>
                  <a:lnTo>
                    <a:pt x="195169" y="113421"/>
                  </a:lnTo>
                  <a:lnTo>
                    <a:pt x="150281" y="105093"/>
                  </a:lnTo>
                  <a:close/>
                </a:path>
                <a:path w="490854" h="501014">
                  <a:moveTo>
                    <a:pt x="407155" y="377109"/>
                  </a:moveTo>
                  <a:lnTo>
                    <a:pt x="386909" y="380528"/>
                  </a:lnTo>
                  <a:lnTo>
                    <a:pt x="368372" y="390787"/>
                  </a:lnTo>
                  <a:lnTo>
                    <a:pt x="445927" y="390787"/>
                  </a:lnTo>
                  <a:lnTo>
                    <a:pt x="427398" y="380528"/>
                  </a:lnTo>
                  <a:lnTo>
                    <a:pt x="407155" y="377109"/>
                  </a:lnTo>
                  <a:close/>
                </a:path>
                <a:path w="490854" h="501014">
                  <a:moveTo>
                    <a:pt x="216903" y="125383"/>
                  </a:moveTo>
                  <a:lnTo>
                    <a:pt x="145975" y="125383"/>
                  </a:lnTo>
                  <a:lnTo>
                    <a:pt x="195110" y="135189"/>
                  </a:lnTo>
                  <a:lnTo>
                    <a:pt x="235365" y="161973"/>
                  </a:lnTo>
                  <a:lnTo>
                    <a:pt x="262575" y="201786"/>
                  </a:lnTo>
                  <a:lnTo>
                    <a:pt x="272571" y="250681"/>
                  </a:lnTo>
                  <a:lnTo>
                    <a:pt x="262575" y="299569"/>
                  </a:lnTo>
                  <a:lnTo>
                    <a:pt x="235365" y="339383"/>
                  </a:lnTo>
                  <a:lnTo>
                    <a:pt x="195110" y="366171"/>
                  </a:lnTo>
                  <a:lnTo>
                    <a:pt x="145975" y="375978"/>
                  </a:lnTo>
                  <a:lnTo>
                    <a:pt x="216890" y="375978"/>
                  </a:lnTo>
                  <a:lnTo>
                    <a:pt x="235138" y="365935"/>
                  </a:lnTo>
                  <a:lnTo>
                    <a:pt x="266874" y="331552"/>
                  </a:lnTo>
                  <a:lnTo>
                    <a:pt x="299477" y="331552"/>
                  </a:lnTo>
                  <a:lnTo>
                    <a:pt x="278283" y="313330"/>
                  </a:lnTo>
                  <a:lnTo>
                    <a:pt x="283624" y="300978"/>
                  </a:lnTo>
                  <a:lnTo>
                    <a:pt x="287689" y="287964"/>
                  </a:lnTo>
                  <a:lnTo>
                    <a:pt x="290467" y="274563"/>
                  </a:lnTo>
                  <a:lnTo>
                    <a:pt x="291971" y="260923"/>
                  </a:lnTo>
                  <a:lnTo>
                    <a:pt x="387134" y="260923"/>
                  </a:lnTo>
                  <a:lnTo>
                    <a:pt x="385478" y="250681"/>
                  </a:lnTo>
                  <a:lnTo>
                    <a:pt x="387572" y="240424"/>
                  </a:lnTo>
                  <a:lnTo>
                    <a:pt x="291971" y="240424"/>
                  </a:lnTo>
                  <a:lnTo>
                    <a:pt x="290467" y="226775"/>
                  </a:lnTo>
                  <a:lnTo>
                    <a:pt x="287685" y="213232"/>
                  </a:lnTo>
                  <a:lnTo>
                    <a:pt x="283624" y="199903"/>
                  </a:lnTo>
                  <a:lnTo>
                    <a:pt x="278283" y="186894"/>
                  </a:lnTo>
                  <a:lnTo>
                    <a:pt x="298450" y="169810"/>
                  </a:lnTo>
                  <a:lnTo>
                    <a:pt x="266874" y="169810"/>
                  </a:lnTo>
                  <a:lnTo>
                    <a:pt x="235138" y="135420"/>
                  </a:lnTo>
                  <a:lnTo>
                    <a:pt x="216903" y="125383"/>
                  </a:lnTo>
                  <a:close/>
                </a:path>
                <a:path w="490854" h="501014">
                  <a:moveTo>
                    <a:pt x="387134" y="260923"/>
                  </a:moveTo>
                  <a:lnTo>
                    <a:pt x="367232" y="260923"/>
                  </a:lnTo>
                  <a:lnTo>
                    <a:pt x="375000" y="282886"/>
                  </a:lnTo>
                  <a:lnTo>
                    <a:pt x="390039" y="299940"/>
                  </a:lnTo>
                  <a:lnTo>
                    <a:pt x="410212" y="310586"/>
                  </a:lnTo>
                  <a:lnTo>
                    <a:pt x="433378" y="313330"/>
                  </a:lnTo>
                  <a:lnTo>
                    <a:pt x="456242" y="306739"/>
                  </a:lnTo>
                  <a:lnTo>
                    <a:pt x="474296" y="293106"/>
                  </a:lnTo>
                  <a:lnTo>
                    <a:pt x="474592" y="292627"/>
                  </a:lnTo>
                  <a:lnTo>
                    <a:pt x="423992" y="292627"/>
                  </a:lnTo>
                  <a:lnTo>
                    <a:pt x="411714" y="289402"/>
                  </a:lnTo>
                  <a:lnTo>
                    <a:pt x="401360" y="283354"/>
                  </a:lnTo>
                  <a:lnTo>
                    <a:pt x="393036" y="274315"/>
                  </a:lnTo>
                  <a:lnTo>
                    <a:pt x="387492" y="263139"/>
                  </a:lnTo>
                  <a:lnTo>
                    <a:pt x="387134" y="260923"/>
                  </a:lnTo>
                  <a:close/>
                </a:path>
                <a:path w="490854" h="501014">
                  <a:moveTo>
                    <a:pt x="474470" y="208531"/>
                  </a:moveTo>
                  <a:lnTo>
                    <a:pt x="428821" y="208531"/>
                  </a:lnTo>
                  <a:lnTo>
                    <a:pt x="441134" y="210382"/>
                  </a:lnTo>
                  <a:lnTo>
                    <a:pt x="452057" y="215652"/>
                  </a:lnTo>
                  <a:lnTo>
                    <a:pt x="461054" y="223912"/>
                  </a:lnTo>
                  <a:lnTo>
                    <a:pt x="467591" y="234734"/>
                  </a:lnTo>
                  <a:lnTo>
                    <a:pt x="470822" y="246979"/>
                  </a:lnTo>
                  <a:lnTo>
                    <a:pt x="470308" y="259223"/>
                  </a:lnTo>
                  <a:lnTo>
                    <a:pt x="436377" y="292110"/>
                  </a:lnTo>
                  <a:lnTo>
                    <a:pt x="423992" y="292627"/>
                  </a:lnTo>
                  <a:lnTo>
                    <a:pt x="474592" y="292627"/>
                  </a:lnTo>
                  <a:lnTo>
                    <a:pt x="486149" y="273923"/>
                  </a:lnTo>
                  <a:lnTo>
                    <a:pt x="490409" y="250681"/>
                  </a:lnTo>
                  <a:lnTo>
                    <a:pt x="486149" y="227437"/>
                  </a:lnTo>
                  <a:lnTo>
                    <a:pt x="474470" y="208531"/>
                  </a:lnTo>
                  <a:close/>
                </a:path>
                <a:path w="490854" h="501014">
                  <a:moveTo>
                    <a:pt x="433378" y="188032"/>
                  </a:moveTo>
                  <a:lnTo>
                    <a:pt x="410212" y="190773"/>
                  </a:lnTo>
                  <a:lnTo>
                    <a:pt x="390039" y="201415"/>
                  </a:lnTo>
                  <a:lnTo>
                    <a:pt x="375000" y="218463"/>
                  </a:lnTo>
                  <a:lnTo>
                    <a:pt x="367232" y="240424"/>
                  </a:lnTo>
                  <a:lnTo>
                    <a:pt x="387572" y="240424"/>
                  </a:lnTo>
                  <a:lnTo>
                    <a:pt x="388883" y="234000"/>
                  </a:lnTo>
                  <a:lnTo>
                    <a:pt x="398171" y="220633"/>
                  </a:lnTo>
                  <a:lnTo>
                    <a:pt x="411948" y="211752"/>
                  </a:lnTo>
                  <a:lnTo>
                    <a:pt x="428821" y="208531"/>
                  </a:lnTo>
                  <a:lnTo>
                    <a:pt x="474470" y="208531"/>
                  </a:lnTo>
                  <a:lnTo>
                    <a:pt x="474296" y="208250"/>
                  </a:lnTo>
                  <a:lnTo>
                    <a:pt x="456242" y="194616"/>
                  </a:lnTo>
                  <a:lnTo>
                    <a:pt x="433378" y="188032"/>
                  </a:lnTo>
                  <a:close/>
                </a:path>
                <a:path w="490854" h="501014">
                  <a:moveTo>
                    <a:pt x="414123" y="0"/>
                  </a:moveTo>
                  <a:lnTo>
                    <a:pt x="373776" y="9557"/>
                  </a:lnTo>
                  <a:lnTo>
                    <a:pt x="348081" y="41591"/>
                  </a:lnTo>
                  <a:lnTo>
                    <a:pt x="344429" y="62735"/>
                  </a:lnTo>
                  <a:lnTo>
                    <a:pt x="345070" y="71423"/>
                  </a:lnTo>
                  <a:lnTo>
                    <a:pt x="346993" y="80109"/>
                  </a:lnTo>
                  <a:lnTo>
                    <a:pt x="350197" y="88367"/>
                  </a:lnTo>
                  <a:lnTo>
                    <a:pt x="354684" y="95766"/>
                  </a:lnTo>
                  <a:lnTo>
                    <a:pt x="266874" y="169810"/>
                  </a:lnTo>
                  <a:lnTo>
                    <a:pt x="298450" y="169810"/>
                  </a:lnTo>
                  <a:lnTo>
                    <a:pt x="368372" y="110575"/>
                  </a:lnTo>
                  <a:lnTo>
                    <a:pt x="445927" y="110575"/>
                  </a:lnTo>
                  <a:lnTo>
                    <a:pt x="451008" y="104885"/>
                  </a:lnTo>
                  <a:lnTo>
                    <a:pt x="407157" y="104885"/>
                  </a:lnTo>
                  <a:lnTo>
                    <a:pt x="390936" y="101501"/>
                  </a:lnTo>
                  <a:lnTo>
                    <a:pt x="377498" y="92350"/>
                  </a:lnTo>
                  <a:lnTo>
                    <a:pt x="368339" y="78929"/>
                  </a:lnTo>
                  <a:lnTo>
                    <a:pt x="364953" y="62735"/>
                  </a:lnTo>
                  <a:lnTo>
                    <a:pt x="368339" y="45883"/>
                  </a:lnTo>
                  <a:lnTo>
                    <a:pt x="377498" y="32123"/>
                  </a:lnTo>
                  <a:lnTo>
                    <a:pt x="390936" y="22847"/>
                  </a:lnTo>
                  <a:lnTo>
                    <a:pt x="407157" y="19446"/>
                  </a:lnTo>
                  <a:lnTo>
                    <a:pt x="451714" y="19446"/>
                  </a:lnTo>
                  <a:lnTo>
                    <a:pt x="450720" y="18046"/>
                  </a:lnTo>
                  <a:lnTo>
                    <a:pt x="433811" y="5927"/>
                  </a:lnTo>
                  <a:lnTo>
                    <a:pt x="414123" y="0"/>
                  </a:lnTo>
                  <a:close/>
                </a:path>
                <a:path w="490854" h="501014">
                  <a:moveTo>
                    <a:pt x="445927" y="110575"/>
                  </a:moveTo>
                  <a:lnTo>
                    <a:pt x="368372" y="110575"/>
                  </a:lnTo>
                  <a:lnTo>
                    <a:pt x="386909" y="120825"/>
                  </a:lnTo>
                  <a:lnTo>
                    <a:pt x="407155" y="124242"/>
                  </a:lnTo>
                  <a:lnTo>
                    <a:pt x="427398" y="120825"/>
                  </a:lnTo>
                  <a:lnTo>
                    <a:pt x="445927" y="110575"/>
                  </a:lnTo>
                  <a:close/>
                </a:path>
                <a:path w="490854" h="501014">
                  <a:moveTo>
                    <a:pt x="451714" y="19446"/>
                  </a:moveTo>
                  <a:lnTo>
                    <a:pt x="407157" y="19446"/>
                  </a:lnTo>
                  <a:lnTo>
                    <a:pt x="423850" y="22847"/>
                  </a:lnTo>
                  <a:lnTo>
                    <a:pt x="437230" y="32123"/>
                  </a:lnTo>
                  <a:lnTo>
                    <a:pt x="446120" y="45883"/>
                  </a:lnTo>
                  <a:lnTo>
                    <a:pt x="449345" y="62735"/>
                  </a:lnTo>
                  <a:lnTo>
                    <a:pt x="446120" y="78929"/>
                  </a:lnTo>
                  <a:lnTo>
                    <a:pt x="437230" y="92350"/>
                  </a:lnTo>
                  <a:lnTo>
                    <a:pt x="423850" y="101501"/>
                  </a:lnTo>
                  <a:lnTo>
                    <a:pt x="407157" y="104885"/>
                  </a:lnTo>
                  <a:lnTo>
                    <a:pt x="451008" y="104885"/>
                  </a:lnTo>
                  <a:lnTo>
                    <a:pt x="459991" y="94825"/>
                  </a:lnTo>
                  <a:lnTo>
                    <a:pt x="467743" y="75977"/>
                  </a:lnTo>
                  <a:lnTo>
                    <a:pt x="468863" y="55632"/>
                  </a:lnTo>
                  <a:lnTo>
                    <a:pt x="463033" y="35393"/>
                  </a:lnTo>
                  <a:lnTo>
                    <a:pt x="451714" y="19446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3055345" y="1957705"/>
              <a:ext cx="336550" cy="16116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2277294" y="2732088"/>
              <a:ext cx="683260" cy="682625"/>
            </a:xfrm>
            <a:custGeom>
              <a:avLst/>
              <a:gdLst/>
              <a:ahLst/>
              <a:cxnLst/>
              <a:rect l="l" t="t" r="r" b="b"/>
              <a:pathLst>
                <a:path w="683259" h="682625">
                  <a:moveTo>
                    <a:pt x="341002" y="0"/>
                  </a:moveTo>
                  <a:lnTo>
                    <a:pt x="297333" y="2752"/>
                  </a:lnTo>
                  <a:lnTo>
                    <a:pt x="254242" y="11011"/>
                  </a:lnTo>
                  <a:lnTo>
                    <a:pt x="212307" y="24776"/>
                  </a:lnTo>
                  <a:lnTo>
                    <a:pt x="172107" y="44046"/>
                  </a:lnTo>
                  <a:lnTo>
                    <a:pt x="134219" y="68823"/>
                  </a:lnTo>
                  <a:lnTo>
                    <a:pt x="99221" y="99105"/>
                  </a:lnTo>
                  <a:lnTo>
                    <a:pt x="68904" y="134057"/>
                  </a:lnTo>
                  <a:lnTo>
                    <a:pt x="44098" y="171897"/>
                  </a:lnTo>
                  <a:lnTo>
                    <a:pt x="24805" y="212046"/>
                  </a:lnTo>
                  <a:lnTo>
                    <a:pt x="11024" y="253929"/>
                  </a:lnTo>
                  <a:lnTo>
                    <a:pt x="2756" y="296966"/>
                  </a:lnTo>
                  <a:lnTo>
                    <a:pt x="0" y="340581"/>
                  </a:lnTo>
                  <a:lnTo>
                    <a:pt x="2756" y="384195"/>
                  </a:lnTo>
                  <a:lnTo>
                    <a:pt x="11024" y="427232"/>
                  </a:lnTo>
                  <a:lnTo>
                    <a:pt x="24805" y="469114"/>
                  </a:lnTo>
                  <a:lnTo>
                    <a:pt x="44098" y="509264"/>
                  </a:lnTo>
                  <a:lnTo>
                    <a:pt x="68904" y="547103"/>
                  </a:lnTo>
                  <a:lnTo>
                    <a:pt x="99221" y="582054"/>
                  </a:lnTo>
                  <a:lnTo>
                    <a:pt x="134219" y="612595"/>
                  </a:lnTo>
                  <a:lnTo>
                    <a:pt x="172107" y="637583"/>
                  </a:lnTo>
                  <a:lnTo>
                    <a:pt x="212307" y="657018"/>
                  </a:lnTo>
                  <a:lnTo>
                    <a:pt x="254242" y="670900"/>
                  </a:lnTo>
                  <a:lnTo>
                    <a:pt x="297333" y="679229"/>
                  </a:lnTo>
                  <a:lnTo>
                    <a:pt x="341002" y="682006"/>
                  </a:lnTo>
                  <a:lnTo>
                    <a:pt x="384672" y="679229"/>
                  </a:lnTo>
                  <a:lnTo>
                    <a:pt x="427764" y="670900"/>
                  </a:lnTo>
                  <a:lnTo>
                    <a:pt x="469699" y="657018"/>
                  </a:lnTo>
                  <a:lnTo>
                    <a:pt x="509901" y="637583"/>
                  </a:lnTo>
                  <a:lnTo>
                    <a:pt x="547791" y="612595"/>
                  </a:lnTo>
                  <a:lnTo>
                    <a:pt x="582790" y="582054"/>
                  </a:lnTo>
                  <a:lnTo>
                    <a:pt x="613368" y="547103"/>
                  </a:lnTo>
                  <a:lnTo>
                    <a:pt x="638387" y="509264"/>
                  </a:lnTo>
                  <a:lnTo>
                    <a:pt x="657846" y="469114"/>
                  </a:lnTo>
                  <a:lnTo>
                    <a:pt x="671745" y="427232"/>
                  </a:lnTo>
                  <a:lnTo>
                    <a:pt x="680084" y="384195"/>
                  </a:lnTo>
                  <a:lnTo>
                    <a:pt x="682864" y="340581"/>
                  </a:lnTo>
                  <a:lnTo>
                    <a:pt x="680084" y="296966"/>
                  </a:lnTo>
                  <a:lnTo>
                    <a:pt x="671745" y="253929"/>
                  </a:lnTo>
                  <a:lnTo>
                    <a:pt x="657846" y="212046"/>
                  </a:lnTo>
                  <a:lnTo>
                    <a:pt x="638387" y="171897"/>
                  </a:lnTo>
                  <a:lnTo>
                    <a:pt x="613368" y="134057"/>
                  </a:lnTo>
                  <a:lnTo>
                    <a:pt x="582790" y="99105"/>
                  </a:lnTo>
                  <a:lnTo>
                    <a:pt x="547791" y="68823"/>
                  </a:lnTo>
                  <a:lnTo>
                    <a:pt x="509901" y="44046"/>
                  </a:lnTo>
                  <a:lnTo>
                    <a:pt x="469699" y="24776"/>
                  </a:lnTo>
                  <a:lnTo>
                    <a:pt x="427764" y="11011"/>
                  </a:lnTo>
                  <a:lnTo>
                    <a:pt x="384672" y="2752"/>
                  </a:lnTo>
                  <a:lnTo>
                    <a:pt x="3410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2277294" y="2732088"/>
              <a:ext cx="683260" cy="682625"/>
            </a:xfrm>
            <a:custGeom>
              <a:avLst/>
              <a:gdLst/>
              <a:ahLst/>
              <a:cxnLst/>
              <a:rect l="l" t="t" r="r" b="b"/>
              <a:pathLst>
                <a:path w="683259" h="682625">
                  <a:moveTo>
                    <a:pt x="582790" y="99105"/>
                  </a:moveTo>
                  <a:lnTo>
                    <a:pt x="613368" y="134057"/>
                  </a:lnTo>
                  <a:lnTo>
                    <a:pt x="638387" y="171897"/>
                  </a:lnTo>
                  <a:lnTo>
                    <a:pt x="657846" y="212046"/>
                  </a:lnTo>
                  <a:lnTo>
                    <a:pt x="671745" y="253929"/>
                  </a:lnTo>
                  <a:lnTo>
                    <a:pt x="680084" y="296966"/>
                  </a:lnTo>
                  <a:lnTo>
                    <a:pt x="682864" y="340581"/>
                  </a:lnTo>
                  <a:lnTo>
                    <a:pt x="680084" y="384195"/>
                  </a:lnTo>
                  <a:lnTo>
                    <a:pt x="671745" y="427232"/>
                  </a:lnTo>
                  <a:lnTo>
                    <a:pt x="657846" y="469114"/>
                  </a:lnTo>
                  <a:lnTo>
                    <a:pt x="638387" y="509264"/>
                  </a:lnTo>
                  <a:lnTo>
                    <a:pt x="613368" y="547103"/>
                  </a:lnTo>
                  <a:lnTo>
                    <a:pt x="582790" y="582054"/>
                  </a:lnTo>
                  <a:lnTo>
                    <a:pt x="547791" y="612595"/>
                  </a:lnTo>
                  <a:lnTo>
                    <a:pt x="509901" y="637583"/>
                  </a:lnTo>
                  <a:lnTo>
                    <a:pt x="469699" y="657018"/>
                  </a:lnTo>
                  <a:lnTo>
                    <a:pt x="427764" y="670900"/>
                  </a:lnTo>
                  <a:lnTo>
                    <a:pt x="384672" y="679229"/>
                  </a:lnTo>
                  <a:lnTo>
                    <a:pt x="341002" y="682006"/>
                  </a:lnTo>
                  <a:lnTo>
                    <a:pt x="297333" y="679229"/>
                  </a:lnTo>
                  <a:lnTo>
                    <a:pt x="254242" y="670900"/>
                  </a:lnTo>
                  <a:lnTo>
                    <a:pt x="212307" y="657018"/>
                  </a:lnTo>
                  <a:lnTo>
                    <a:pt x="172107" y="637583"/>
                  </a:lnTo>
                  <a:lnTo>
                    <a:pt x="134219" y="612595"/>
                  </a:lnTo>
                  <a:lnTo>
                    <a:pt x="99221" y="582054"/>
                  </a:lnTo>
                  <a:lnTo>
                    <a:pt x="68904" y="547103"/>
                  </a:lnTo>
                  <a:lnTo>
                    <a:pt x="44098" y="509264"/>
                  </a:lnTo>
                  <a:lnTo>
                    <a:pt x="24805" y="469114"/>
                  </a:lnTo>
                  <a:lnTo>
                    <a:pt x="11024" y="427232"/>
                  </a:lnTo>
                  <a:lnTo>
                    <a:pt x="2756" y="384195"/>
                  </a:lnTo>
                  <a:lnTo>
                    <a:pt x="0" y="340581"/>
                  </a:lnTo>
                  <a:lnTo>
                    <a:pt x="2756" y="296966"/>
                  </a:lnTo>
                  <a:lnTo>
                    <a:pt x="11024" y="253929"/>
                  </a:lnTo>
                  <a:lnTo>
                    <a:pt x="24805" y="212046"/>
                  </a:lnTo>
                  <a:lnTo>
                    <a:pt x="44098" y="171897"/>
                  </a:lnTo>
                  <a:lnTo>
                    <a:pt x="68904" y="134057"/>
                  </a:lnTo>
                  <a:lnTo>
                    <a:pt x="99221" y="99105"/>
                  </a:lnTo>
                  <a:lnTo>
                    <a:pt x="134219" y="68823"/>
                  </a:lnTo>
                  <a:lnTo>
                    <a:pt x="172107" y="44046"/>
                  </a:lnTo>
                  <a:lnTo>
                    <a:pt x="212307" y="24776"/>
                  </a:lnTo>
                  <a:lnTo>
                    <a:pt x="254242" y="11011"/>
                  </a:lnTo>
                  <a:lnTo>
                    <a:pt x="297333" y="2752"/>
                  </a:lnTo>
                  <a:lnTo>
                    <a:pt x="341002" y="0"/>
                  </a:lnTo>
                  <a:lnTo>
                    <a:pt x="384672" y="2752"/>
                  </a:lnTo>
                  <a:lnTo>
                    <a:pt x="427764" y="11011"/>
                  </a:lnTo>
                  <a:lnTo>
                    <a:pt x="469699" y="24776"/>
                  </a:lnTo>
                  <a:lnTo>
                    <a:pt x="509901" y="44046"/>
                  </a:lnTo>
                  <a:lnTo>
                    <a:pt x="547791" y="68823"/>
                  </a:lnTo>
                  <a:lnTo>
                    <a:pt x="582790" y="99105"/>
                  </a:lnTo>
                  <a:close/>
                </a:path>
              </a:pathLst>
            </a:custGeom>
            <a:ln w="29633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2355986" y="2821988"/>
              <a:ext cx="490855" cy="501015"/>
            </a:xfrm>
            <a:custGeom>
              <a:avLst/>
              <a:gdLst/>
              <a:ahLst/>
              <a:cxnLst/>
              <a:rect l="l" t="t" r="r" b="b"/>
              <a:pathLst>
                <a:path w="490854" h="501014">
                  <a:moveTo>
                    <a:pt x="299477" y="331552"/>
                  </a:moveTo>
                  <a:lnTo>
                    <a:pt x="266874" y="331552"/>
                  </a:lnTo>
                  <a:lnTo>
                    <a:pt x="354684" y="404443"/>
                  </a:lnTo>
                  <a:lnTo>
                    <a:pt x="350197" y="412509"/>
                  </a:lnTo>
                  <a:lnTo>
                    <a:pt x="346993" y="421106"/>
                  </a:lnTo>
                  <a:lnTo>
                    <a:pt x="345070" y="429915"/>
                  </a:lnTo>
                  <a:lnTo>
                    <a:pt x="344429" y="438612"/>
                  </a:lnTo>
                  <a:lnTo>
                    <a:pt x="348081" y="459760"/>
                  </a:lnTo>
                  <a:lnTo>
                    <a:pt x="358256" y="477915"/>
                  </a:lnTo>
                  <a:lnTo>
                    <a:pt x="373776" y="491798"/>
                  </a:lnTo>
                  <a:lnTo>
                    <a:pt x="393469" y="500127"/>
                  </a:lnTo>
                  <a:lnTo>
                    <a:pt x="414123" y="500875"/>
                  </a:lnTo>
                  <a:lnTo>
                    <a:pt x="433811" y="495002"/>
                  </a:lnTo>
                  <a:lnTo>
                    <a:pt x="450720" y="483149"/>
                  </a:lnTo>
                  <a:lnTo>
                    <a:pt x="451867" y="481547"/>
                  </a:lnTo>
                  <a:lnTo>
                    <a:pt x="403450" y="481547"/>
                  </a:lnTo>
                  <a:lnTo>
                    <a:pt x="391190" y="478486"/>
                  </a:lnTo>
                  <a:lnTo>
                    <a:pt x="380355" y="471778"/>
                  </a:lnTo>
                  <a:lnTo>
                    <a:pt x="372084" y="462399"/>
                  </a:lnTo>
                  <a:lnTo>
                    <a:pt x="366808" y="451095"/>
                  </a:lnTo>
                  <a:lnTo>
                    <a:pt x="364953" y="438612"/>
                  </a:lnTo>
                  <a:lnTo>
                    <a:pt x="368339" y="422420"/>
                  </a:lnTo>
                  <a:lnTo>
                    <a:pt x="377498" y="409004"/>
                  </a:lnTo>
                  <a:lnTo>
                    <a:pt x="390936" y="399858"/>
                  </a:lnTo>
                  <a:lnTo>
                    <a:pt x="407157" y="396477"/>
                  </a:lnTo>
                  <a:lnTo>
                    <a:pt x="451008" y="396477"/>
                  </a:lnTo>
                  <a:lnTo>
                    <a:pt x="445927" y="390787"/>
                  </a:lnTo>
                  <a:lnTo>
                    <a:pt x="368372" y="390787"/>
                  </a:lnTo>
                  <a:lnTo>
                    <a:pt x="299477" y="331552"/>
                  </a:lnTo>
                  <a:close/>
                </a:path>
                <a:path w="490854" h="501014">
                  <a:moveTo>
                    <a:pt x="451008" y="396477"/>
                  </a:moveTo>
                  <a:lnTo>
                    <a:pt x="407157" y="396477"/>
                  </a:lnTo>
                  <a:lnTo>
                    <a:pt x="419648" y="398329"/>
                  </a:lnTo>
                  <a:lnTo>
                    <a:pt x="430963" y="403599"/>
                  </a:lnTo>
                  <a:lnTo>
                    <a:pt x="440352" y="411859"/>
                  </a:lnTo>
                  <a:lnTo>
                    <a:pt x="447066" y="422681"/>
                  </a:lnTo>
                  <a:lnTo>
                    <a:pt x="449636" y="434936"/>
                  </a:lnTo>
                  <a:lnTo>
                    <a:pt x="448781" y="447305"/>
                  </a:lnTo>
                  <a:lnTo>
                    <a:pt x="415710" y="480764"/>
                  </a:lnTo>
                  <a:lnTo>
                    <a:pt x="403450" y="481547"/>
                  </a:lnTo>
                  <a:lnTo>
                    <a:pt x="451867" y="481547"/>
                  </a:lnTo>
                  <a:lnTo>
                    <a:pt x="463033" y="465957"/>
                  </a:lnTo>
                  <a:lnTo>
                    <a:pt x="468863" y="445724"/>
                  </a:lnTo>
                  <a:lnTo>
                    <a:pt x="467743" y="425384"/>
                  </a:lnTo>
                  <a:lnTo>
                    <a:pt x="459991" y="406537"/>
                  </a:lnTo>
                  <a:lnTo>
                    <a:pt x="451008" y="396477"/>
                  </a:lnTo>
                  <a:close/>
                </a:path>
                <a:path w="490854" h="501014">
                  <a:moveTo>
                    <a:pt x="150281" y="105093"/>
                  </a:moveTo>
                  <a:lnTo>
                    <a:pt x="103787" y="111713"/>
                  </a:lnTo>
                  <a:lnTo>
                    <a:pt x="61588" y="132144"/>
                  </a:lnTo>
                  <a:lnTo>
                    <a:pt x="28798" y="164110"/>
                  </a:lnTo>
                  <a:lnTo>
                    <a:pt x="7555" y="204620"/>
                  </a:lnTo>
                  <a:lnTo>
                    <a:pt x="0" y="250681"/>
                  </a:lnTo>
                  <a:lnTo>
                    <a:pt x="7555" y="296740"/>
                  </a:lnTo>
                  <a:lnTo>
                    <a:pt x="28798" y="337244"/>
                  </a:lnTo>
                  <a:lnTo>
                    <a:pt x="61588" y="369205"/>
                  </a:lnTo>
                  <a:lnTo>
                    <a:pt x="103787" y="389634"/>
                  </a:lnTo>
                  <a:lnTo>
                    <a:pt x="150281" y="396261"/>
                  </a:lnTo>
                  <a:lnTo>
                    <a:pt x="195169" y="387933"/>
                  </a:lnTo>
                  <a:lnTo>
                    <a:pt x="216890" y="375978"/>
                  </a:lnTo>
                  <a:lnTo>
                    <a:pt x="145975" y="375978"/>
                  </a:lnTo>
                  <a:lnTo>
                    <a:pt x="97507" y="366171"/>
                  </a:lnTo>
                  <a:lnTo>
                    <a:pt x="57593" y="339383"/>
                  </a:lnTo>
                  <a:lnTo>
                    <a:pt x="30507" y="299569"/>
                  </a:lnTo>
                  <a:lnTo>
                    <a:pt x="20529" y="250681"/>
                  </a:lnTo>
                  <a:lnTo>
                    <a:pt x="30507" y="201786"/>
                  </a:lnTo>
                  <a:lnTo>
                    <a:pt x="57593" y="161973"/>
                  </a:lnTo>
                  <a:lnTo>
                    <a:pt x="97507" y="135189"/>
                  </a:lnTo>
                  <a:lnTo>
                    <a:pt x="145975" y="125383"/>
                  </a:lnTo>
                  <a:lnTo>
                    <a:pt x="216903" y="125383"/>
                  </a:lnTo>
                  <a:lnTo>
                    <a:pt x="195169" y="113421"/>
                  </a:lnTo>
                  <a:lnTo>
                    <a:pt x="150281" y="105093"/>
                  </a:lnTo>
                  <a:close/>
                </a:path>
                <a:path w="490854" h="501014">
                  <a:moveTo>
                    <a:pt x="407155" y="377109"/>
                  </a:moveTo>
                  <a:lnTo>
                    <a:pt x="386909" y="380528"/>
                  </a:lnTo>
                  <a:lnTo>
                    <a:pt x="368372" y="390787"/>
                  </a:lnTo>
                  <a:lnTo>
                    <a:pt x="445927" y="390787"/>
                  </a:lnTo>
                  <a:lnTo>
                    <a:pt x="427398" y="380528"/>
                  </a:lnTo>
                  <a:lnTo>
                    <a:pt x="407155" y="377109"/>
                  </a:lnTo>
                  <a:close/>
                </a:path>
                <a:path w="490854" h="501014">
                  <a:moveTo>
                    <a:pt x="216903" y="125383"/>
                  </a:moveTo>
                  <a:lnTo>
                    <a:pt x="145975" y="125383"/>
                  </a:lnTo>
                  <a:lnTo>
                    <a:pt x="195110" y="135189"/>
                  </a:lnTo>
                  <a:lnTo>
                    <a:pt x="235365" y="161973"/>
                  </a:lnTo>
                  <a:lnTo>
                    <a:pt x="262575" y="201786"/>
                  </a:lnTo>
                  <a:lnTo>
                    <a:pt x="272571" y="250681"/>
                  </a:lnTo>
                  <a:lnTo>
                    <a:pt x="262575" y="299569"/>
                  </a:lnTo>
                  <a:lnTo>
                    <a:pt x="235365" y="339383"/>
                  </a:lnTo>
                  <a:lnTo>
                    <a:pt x="195110" y="366171"/>
                  </a:lnTo>
                  <a:lnTo>
                    <a:pt x="145975" y="375978"/>
                  </a:lnTo>
                  <a:lnTo>
                    <a:pt x="216890" y="375978"/>
                  </a:lnTo>
                  <a:lnTo>
                    <a:pt x="235138" y="365935"/>
                  </a:lnTo>
                  <a:lnTo>
                    <a:pt x="266874" y="331552"/>
                  </a:lnTo>
                  <a:lnTo>
                    <a:pt x="299477" y="331552"/>
                  </a:lnTo>
                  <a:lnTo>
                    <a:pt x="278283" y="313330"/>
                  </a:lnTo>
                  <a:lnTo>
                    <a:pt x="283624" y="300978"/>
                  </a:lnTo>
                  <a:lnTo>
                    <a:pt x="287689" y="287964"/>
                  </a:lnTo>
                  <a:lnTo>
                    <a:pt x="290467" y="274563"/>
                  </a:lnTo>
                  <a:lnTo>
                    <a:pt x="291971" y="260923"/>
                  </a:lnTo>
                  <a:lnTo>
                    <a:pt x="387134" y="260923"/>
                  </a:lnTo>
                  <a:lnTo>
                    <a:pt x="385478" y="250681"/>
                  </a:lnTo>
                  <a:lnTo>
                    <a:pt x="387572" y="240424"/>
                  </a:lnTo>
                  <a:lnTo>
                    <a:pt x="291971" y="240424"/>
                  </a:lnTo>
                  <a:lnTo>
                    <a:pt x="290467" y="226775"/>
                  </a:lnTo>
                  <a:lnTo>
                    <a:pt x="287685" y="213232"/>
                  </a:lnTo>
                  <a:lnTo>
                    <a:pt x="283624" y="199903"/>
                  </a:lnTo>
                  <a:lnTo>
                    <a:pt x="278283" y="186894"/>
                  </a:lnTo>
                  <a:lnTo>
                    <a:pt x="298450" y="169810"/>
                  </a:lnTo>
                  <a:lnTo>
                    <a:pt x="266874" y="169810"/>
                  </a:lnTo>
                  <a:lnTo>
                    <a:pt x="235138" y="135420"/>
                  </a:lnTo>
                  <a:lnTo>
                    <a:pt x="216903" y="125383"/>
                  </a:lnTo>
                  <a:close/>
                </a:path>
                <a:path w="490854" h="501014">
                  <a:moveTo>
                    <a:pt x="387134" y="260923"/>
                  </a:moveTo>
                  <a:lnTo>
                    <a:pt x="367232" y="260923"/>
                  </a:lnTo>
                  <a:lnTo>
                    <a:pt x="375000" y="282886"/>
                  </a:lnTo>
                  <a:lnTo>
                    <a:pt x="390039" y="299940"/>
                  </a:lnTo>
                  <a:lnTo>
                    <a:pt x="410212" y="310586"/>
                  </a:lnTo>
                  <a:lnTo>
                    <a:pt x="433378" y="313330"/>
                  </a:lnTo>
                  <a:lnTo>
                    <a:pt x="456242" y="306739"/>
                  </a:lnTo>
                  <a:lnTo>
                    <a:pt x="474296" y="293106"/>
                  </a:lnTo>
                  <a:lnTo>
                    <a:pt x="474592" y="292627"/>
                  </a:lnTo>
                  <a:lnTo>
                    <a:pt x="423992" y="292627"/>
                  </a:lnTo>
                  <a:lnTo>
                    <a:pt x="411714" y="289402"/>
                  </a:lnTo>
                  <a:lnTo>
                    <a:pt x="401360" y="283354"/>
                  </a:lnTo>
                  <a:lnTo>
                    <a:pt x="393036" y="274315"/>
                  </a:lnTo>
                  <a:lnTo>
                    <a:pt x="387492" y="263139"/>
                  </a:lnTo>
                  <a:lnTo>
                    <a:pt x="387134" y="260923"/>
                  </a:lnTo>
                  <a:close/>
                </a:path>
                <a:path w="490854" h="501014">
                  <a:moveTo>
                    <a:pt x="474470" y="208531"/>
                  </a:moveTo>
                  <a:lnTo>
                    <a:pt x="428821" y="208531"/>
                  </a:lnTo>
                  <a:lnTo>
                    <a:pt x="441134" y="210382"/>
                  </a:lnTo>
                  <a:lnTo>
                    <a:pt x="452057" y="215652"/>
                  </a:lnTo>
                  <a:lnTo>
                    <a:pt x="461054" y="223912"/>
                  </a:lnTo>
                  <a:lnTo>
                    <a:pt x="467591" y="234734"/>
                  </a:lnTo>
                  <a:lnTo>
                    <a:pt x="470822" y="246979"/>
                  </a:lnTo>
                  <a:lnTo>
                    <a:pt x="470308" y="259223"/>
                  </a:lnTo>
                  <a:lnTo>
                    <a:pt x="436377" y="292110"/>
                  </a:lnTo>
                  <a:lnTo>
                    <a:pt x="423992" y="292627"/>
                  </a:lnTo>
                  <a:lnTo>
                    <a:pt x="474592" y="292627"/>
                  </a:lnTo>
                  <a:lnTo>
                    <a:pt x="486149" y="273923"/>
                  </a:lnTo>
                  <a:lnTo>
                    <a:pt x="490409" y="250681"/>
                  </a:lnTo>
                  <a:lnTo>
                    <a:pt x="486149" y="227437"/>
                  </a:lnTo>
                  <a:lnTo>
                    <a:pt x="474470" y="208531"/>
                  </a:lnTo>
                  <a:close/>
                </a:path>
                <a:path w="490854" h="501014">
                  <a:moveTo>
                    <a:pt x="433378" y="188032"/>
                  </a:moveTo>
                  <a:lnTo>
                    <a:pt x="410212" y="190773"/>
                  </a:lnTo>
                  <a:lnTo>
                    <a:pt x="390039" y="201415"/>
                  </a:lnTo>
                  <a:lnTo>
                    <a:pt x="375000" y="218463"/>
                  </a:lnTo>
                  <a:lnTo>
                    <a:pt x="367232" y="240424"/>
                  </a:lnTo>
                  <a:lnTo>
                    <a:pt x="387572" y="240424"/>
                  </a:lnTo>
                  <a:lnTo>
                    <a:pt x="388883" y="234000"/>
                  </a:lnTo>
                  <a:lnTo>
                    <a:pt x="398171" y="220633"/>
                  </a:lnTo>
                  <a:lnTo>
                    <a:pt x="411948" y="211752"/>
                  </a:lnTo>
                  <a:lnTo>
                    <a:pt x="428821" y="208531"/>
                  </a:lnTo>
                  <a:lnTo>
                    <a:pt x="474470" y="208531"/>
                  </a:lnTo>
                  <a:lnTo>
                    <a:pt x="474296" y="208250"/>
                  </a:lnTo>
                  <a:lnTo>
                    <a:pt x="456242" y="194616"/>
                  </a:lnTo>
                  <a:lnTo>
                    <a:pt x="433378" y="188032"/>
                  </a:lnTo>
                  <a:close/>
                </a:path>
                <a:path w="490854" h="501014">
                  <a:moveTo>
                    <a:pt x="414123" y="0"/>
                  </a:moveTo>
                  <a:lnTo>
                    <a:pt x="373776" y="9557"/>
                  </a:lnTo>
                  <a:lnTo>
                    <a:pt x="348081" y="41591"/>
                  </a:lnTo>
                  <a:lnTo>
                    <a:pt x="344429" y="62735"/>
                  </a:lnTo>
                  <a:lnTo>
                    <a:pt x="345070" y="71423"/>
                  </a:lnTo>
                  <a:lnTo>
                    <a:pt x="346993" y="80109"/>
                  </a:lnTo>
                  <a:lnTo>
                    <a:pt x="350197" y="88367"/>
                  </a:lnTo>
                  <a:lnTo>
                    <a:pt x="354684" y="95766"/>
                  </a:lnTo>
                  <a:lnTo>
                    <a:pt x="266874" y="169810"/>
                  </a:lnTo>
                  <a:lnTo>
                    <a:pt x="298450" y="169810"/>
                  </a:lnTo>
                  <a:lnTo>
                    <a:pt x="368372" y="110575"/>
                  </a:lnTo>
                  <a:lnTo>
                    <a:pt x="445927" y="110575"/>
                  </a:lnTo>
                  <a:lnTo>
                    <a:pt x="451008" y="104885"/>
                  </a:lnTo>
                  <a:lnTo>
                    <a:pt x="407157" y="104885"/>
                  </a:lnTo>
                  <a:lnTo>
                    <a:pt x="390936" y="101501"/>
                  </a:lnTo>
                  <a:lnTo>
                    <a:pt x="377498" y="92350"/>
                  </a:lnTo>
                  <a:lnTo>
                    <a:pt x="368339" y="78929"/>
                  </a:lnTo>
                  <a:lnTo>
                    <a:pt x="364953" y="62735"/>
                  </a:lnTo>
                  <a:lnTo>
                    <a:pt x="368339" y="45883"/>
                  </a:lnTo>
                  <a:lnTo>
                    <a:pt x="377498" y="32123"/>
                  </a:lnTo>
                  <a:lnTo>
                    <a:pt x="390936" y="22847"/>
                  </a:lnTo>
                  <a:lnTo>
                    <a:pt x="407157" y="19446"/>
                  </a:lnTo>
                  <a:lnTo>
                    <a:pt x="451714" y="19446"/>
                  </a:lnTo>
                  <a:lnTo>
                    <a:pt x="450720" y="18046"/>
                  </a:lnTo>
                  <a:lnTo>
                    <a:pt x="433811" y="5927"/>
                  </a:lnTo>
                  <a:lnTo>
                    <a:pt x="414123" y="0"/>
                  </a:lnTo>
                  <a:close/>
                </a:path>
                <a:path w="490854" h="501014">
                  <a:moveTo>
                    <a:pt x="445927" y="110575"/>
                  </a:moveTo>
                  <a:lnTo>
                    <a:pt x="368372" y="110575"/>
                  </a:lnTo>
                  <a:lnTo>
                    <a:pt x="386909" y="120825"/>
                  </a:lnTo>
                  <a:lnTo>
                    <a:pt x="407155" y="124242"/>
                  </a:lnTo>
                  <a:lnTo>
                    <a:pt x="427398" y="120825"/>
                  </a:lnTo>
                  <a:lnTo>
                    <a:pt x="445927" y="110575"/>
                  </a:lnTo>
                  <a:close/>
                </a:path>
                <a:path w="490854" h="501014">
                  <a:moveTo>
                    <a:pt x="451714" y="19446"/>
                  </a:moveTo>
                  <a:lnTo>
                    <a:pt x="407157" y="19446"/>
                  </a:lnTo>
                  <a:lnTo>
                    <a:pt x="423850" y="22847"/>
                  </a:lnTo>
                  <a:lnTo>
                    <a:pt x="437230" y="32123"/>
                  </a:lnTo>
                  <a:lnTo>
                    <a:pt x="446120" y="45883"/>
                  </a:lnTo>
                  <a:lnTo>
                    <a:pt x="449345" y="62735"/>
                  </a:lnTo>
                  <a:lnTo>
                    <a:pt x="446120" y="78929"/>
                  </a:lnTo>
                  <a:lnTo>
                    <a:pt x="437230" y="92350"/>
                  </a:lnTo>
                  <a:lnTo>
                    <a:pt x="423850" y="101501"/>
                  </a:lnTo>
                  <a:lnTo>
                    <a:pt x="407157" y="104885"/>
                  </a:lnTo>
                  <a:lnTo>
                    <a:pt x="451008" y="104885"/>
                  </a:lnTo>
                  <a:lnTo>
                    <a:pt x="459991" y="94825"/>
                  </a:lnTo>
                  <a:lnTo>
                    <a:pt x="467743" y="75977"/>
                  </a:lnTo>
                  <a:lnTo>
                    <a:pt x="468863" y="55632"/>
                  </a:lnTo>
                  <a:lnTo>
                    <a:pt x="463033" y="35393"/>
                  </a:lnTo>
                  <a:lnTo>
                    <a:pt x="451714" y="19446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3055345" y="2995422"/>
              <a:ext cx="336550" cy="1610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2285675" y="4974654"/>
              <a:ext cx="683260" cy="682625"/>
            </a:xfrm>
            <a:custGeom>
              <a:avLst/>
              <a:gdLst/>
              <a:ahLst/>
              <a:cxnLst/>
              <a:rect l="l" t="t" r="r" b="b"/>
              <a:pathLst>
                <a:path w="683259" h="682625">
                  <a:moveTo>
                    <a:pt x="341002" y="0"/>
                  </a:moveTo>
                  <a:lnTo>
                    <a:pt x="297333" y="2752"/>
                  </a:lnTo>
                  <a:lnTo>
                    <a:pt x="254242" y="11011"/>
                  </a:lnTo>
                  <a:lnTo>
                    <a:pt x="212307" y="24776"/>
                  </a:lnTo>
                  <a:lnTo>
                    <a:pt x="172107" y="44046"/>
                  </a:lnTo>
                  <a:lnTo>
                    <a:pt x="134219" y="68823"/>
                  </a:lnTo>
                  <a:lnTo>
                    <a:pt x="99221" y="99105"/>
                  </a:lnTo>
                  <a:lnTo>
                    <a:pt x="68904" y="134057"/>
                  </a:lnTo>
                  <a:lnTo>
                    <a:pt x="44098" y="171897"/>
                  </a:lnTo>
                  <a:lnTo>
                    <a:pt x="24805" y="212046"/>
                  </a:lnTo>
                  <a:lnTo>
                    <a:pt x="11024" y="253929"/>
                  </a:lnTo>
                  <a:lnTo>
                    <a:pt x="2756" y="296966"/>
                  </a:lnTo>
                  <a:lnTo>
                    <a:pt x="0" y="340581"/>
                  </a:lnTo>
                  <a:lnTo>
                    <a:pt x="2756" y="384195"/>
                  </a:lnTo>
                  <a:lnTo>
                    <a:pt x="11024" y="427232"/>
                  </a:lnTo>
                  <a:lnTo>
                    <a:pt x="24805" y="469114"/>
                  </a:lnTo>
                  <a:lnTo>
                    <a:pt x="44098" y="509264"/>
                  </a:lnTo>
                  <a:lnTo>
                    <a:pt x="68904" y="547103"/>
                  </a:lnTo>
                  <a:lnTo>
                    <a:pt x="99221" y="582054"/>
                  </a:lnTo>
                  <a:lnTo>
                    <a:pt x="134219" y="612595"/>
                  </a:lnTo>
                  <a:lnTo>
                    <a:pt x="172107" y="637583"/>
                  </a:lnTo>
                  <a:lnTo>
                    <a:pt x="212307" y="657018"/>
                  </a:lnTo>
                  <a:lnTo>
                    <a:pt x="254242" y="670900"/>
                  </a:lnTo>
                  <a:lnTo>
                    <a:pt x="297333" y="679229"/>
                  </a:lnTo>
                  <a:lnTo>
                    <a:pt x="341002" y="682006"/>
                  </a:lnTo>
                  <a:lnTo>
                    <a:pt x="384672" y="679229"/>
                  </a:lnTo>
                  <a:lnTo>
                    <a:pt x="427764" y="670900"/>
                  </a:lnTo>
                  <a:lnTo>
                    <a:pt x="469699" y="657018"/>
                  </a:lnTo>
                  <a:lnTo>
                    <a:pt x="509901" y="637583"/>
                  </a:lnTo>
                  <a:lnTo>
                    <a:pt x="547791" y="612595"/>
                  </a:lnTo>
                  <a:lnTo>
                    <a:pt x="582790" y="582054"/>
                  </a:lnTo>
                  <a:lnTo>
                    <a:pt x="613368" y="547103"/>
                  </a:lnTo>
                  <a:lnTo>
                    <a:pt x="638387" y="509264"/>
                  </a:lnTo>
                  <a:lnTo>
                    <a:pt x="657846" y="469114"/>
                  </a:lnTo>
                  <a:lnTo>
                    <a:pt x="671745" y="427232"/>
                  </a:lnTo>
                  <a:lnTo>
                    <a:pt x="680084" y="384195"/>
                  </a:lnTo>
                  <a:lnTo>
                    <a:pt x="682864" y="340581"/>
                  </a:lnTo>
                  <a:lnTo>
                    <a:pt x="680084" y="296966"/>
                  </a:lnTo>
                  <a:lnTo>
                    <a:pt x="671745" y="253929"/>
                  </a:lnTo>
                  <a:lnTo>
                    <a:pt x="657846" y="212046"/>
                  </a:lnTo>
                  <a:lnTo>
                    <a:pt x="638387" y="171897"/>
                  </a:lnTo>
                  <a:lnTo>
                    <a:pt x="613368" y="134057"/>
                  </a:lnTo>
                  <a:lnTo>
                    <a:pt x="582790" y="99105"/>
                  </a:lnTo>
                  <a:lnTo>
                    <a:pt x="547791" y="68823"/>
                  </a:lnTo>
                  <a:lnTo>
                    <a:pt x="509901" y="44046"/>
                  </a:lnTo>
                  <a:lnTo>
                    <a:pt x="469699" y="24776"/>
                  </a:lnTo>
                  <a:lnTo>
                    <a:pt x="427764" y="11011"/>
                  </a:lnTo>
                  <a:lnTo>
                    <a:pt x="384672" y="2752"/>
                  </a:lnTo>
                  <a:lnTo>
                    <a:pt x="3410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2285675" y="4974654"/>
              <a:ext cx="683260" cy="682625"/>
            </a:xfrm>
            <a:custGeom>
              <a:avLst/>
              <a:gdLst/>
              <a:ahLst/>
              <a:cxnLst/>
              <a:rect l="l" t="t" r="r" b="b"/>
              <a:pathLst>
                <a:path w="683259" h="682625">
                  <a:moveTo>
                    <a:pt x="582790" y="99105"/>
                  </a:moveTo>
                  <a:lnTo>
                    <a:pt x="613368" y="134057"/>
                  </a:lnTo>
                  <a:lnTo>
                    <a:pt x="638387" y="171897"/>
                  </a:lnTo>
                  <a:lnTo>
                    <a:pt x="657846" y="212046"/>
                  </a:lnTo>
                  <a:lnTo>
                    <a:pt x="671745" y="253929"/>
                  </a:lnTo>
                  <a:lnTo>
                    <a:pt x="680084" y="296966"/>
                  </a:lnTo>
                  <a:lnTo>
                    <a:pt x="682864" y="340581"/>
                  </a:lnTo>
                  <a:lnTo>
                    <a:pt x="680084" y="384195"/>
                  </a:lnTo>
                  <a:lnTo>
                    <a:pt x="671745" y="427232"/>
                  </a:lnTo>
                  <a:lnTo>
                    <a:pt x="657846" y="469114"/>
                  </a:lnTo>
                  <a:lnTo>
                    <a:pt x="638387" y="509264"/>
                  </a:lnTo>
                  <a:lnTo>
                    <a:pt x="613368" y="547103"/>
                  </a:lnTo>
                  <a:lnTo>
                    <a:pt x="582790" y="582054"/>
                  </a:lnTo>
                  <a:lnTo>
                    <a:pt x="547791" y="612595"/>
                  </a:lnTo>
                  <a:lnTo>
                    <a:pt x="509901" y="637583"/>
                  </a:lnTo>
                  <a:lnTo>
                    <a:pt x="469699" y="657018"/>
                  </a:lnTo>
                  <a:lnTo>
                    <a:pt x="427764" y="670900"/>
                  </a:lnTo>
                  <a:lnTo>
                    <a:pt x="384672" y="679229"/>
                  </a:lnTo>
                  <a:lnTo>
                    <a:pt x="341002" y="682006"/>
                  </a:lnTo>
                  <a:lnTo>
                    <a:pt x="297333" y="679229"/>
                  </a:lnTo>
                  <a:lnTo>
                    <a:pt x="254242" y="670900"/>
                  </a:lnTo>
                  <a:lnTo>
                    <a:pt x="212307" y="657018"/>
                  </a:lnTo>
                  <a:lnTo>
                    <a:pt x="172107" y="637583"/>
                  </a:lnTo>
                  <a:lnTo>
                    <a:pt x="134219" y="612595"/>
                  </a:lnTo>
                  <a:lnTo>
                    <a:pt x="99221" y="582054"/>
                  </a:lnTo>
                  <a:lnTo>
                    <a:pt x="68904" y="547103"/>
                  </a:lnTo>
                  <a:lnTo>
                    <a:pt x="44098" y="509264"/>
                  </a:lnTo>
                  <a:lnTo>
                    <a:pt x="24805" y="469114"/>
                  </a:lnTo>
                  <a:lnTo>
                    <a:pt x="11024" y="427232"/>
                  </a:lnTo>
                  <a:lnTo>
                    <a:pt x="2756" y="384195"/>
                  </a:lnTo>
                  <a:lnTo>
                    <a:pt x="0" y="340581"/>
                  </a:lnTo>
                  <a:lnTo>
                    <a:pt x="2756" y="296966"/>
                  </a:lnTo>
                  <a:lnTo>
                    <a:pt x="11024" y="253929"/>
                  </a:lnTo>
                  <a:lnTo>
                    <a:pt x="24805" y="212046"/>
                  </a:lnTo>
                  <a:lnTo>
                    <a:pt x="44098" y="171897"/>
                  </a:lnTo>
                  <a:lnTo>
                    <a:pt x="68904" y="134057"/>
                  </a:lnTo>
                  <a:lnTo>
                    <a:pt x="99221" y="99105"/>
                  </a:lnTo>
                  <a:lnTo>
                    <a:pt x="134219" y="68823"/>
                  </a:lnTo>
                  <a:lnTo>
                    <a:pt x="172107" y="44046"/>
                  </a:lnTo>
                  <a:lnTo>
                    <a:pt x="212307" y="24776"/>
                  </a:lnTo>
                  <a:lnTo>
                    <a:pt x="254242" y="11011"/>
                  </a:lnTo>
                  <a:lnTo>
                    <a:pt x="297333" y="2752"/>
                  </a:lnTo>
                  <a:lnTo>
                    <a:pt x="341002" y="0"/>
                  </a:lnTo>
                  <a:lnTo>
                    <a:pt x="384672" y="2752"/>
                  </a:lnTo>
                  <a:lnTo>
                    <a:pt x="427764" y="11011"/>
                  </a:lnTo>
                  <a:lnTo>
                    <a:pt x="469699" y="24776"/>
                  </a:lnTo>
                  <a:lnTo>
                    <a:pt x="509901" y="44046"/>
                  </a:lnTo>
                  <a:lnTo>
                    <a:pt x="547791" y="68823"/>
                  </a:lnTo>
                  <a:lnTo>
                    <a:pt x="582790" y="99105"/>
                  </a:lnTo>
                  <a:close/>
                </a:path>
              </a:pathLst>
            </a:custGeom>
            <a:ln w="29633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2364368" y="5064554"/>
              <a:ext cx="490855" cy="501015"/>
            </a:xfrm>
            <a:custGeom>
              <a:avLst/>
              <a:gdLst/>
              <a:ahLst/>
              <a:cxnLst/>
              <a:rect l="l" t="t" r="r" b="b"/>
              <a:pathLst>
                <a:path w="490854" h="501014">
                  <a:moveTo>
                    <a:pt x="299477" y="331552"/>
                  </a:moveTo>
                  <a:lnTo>
                    <a:pt x="266874" y="331552"/>
                  </a:lnTo>
                  <a:lnTo>
                    <a:pt x="354684" y="404443"/>
                  </a:lnTo>
                  <a:lnTo>
                    <a:pt x="350197" y="412509"/>
                  </a:lnTo>
                  <a:lnTo>
                    <a:pt x="346993" y="421106"/>
                  </a:lnTo>
                  <a:lnTo>
                    <a:pt x="345070" y="429915"/>
                  </a:lnTo>
                  <a:lnTo>
                    <a:pt x="344429" y="438612"/>
                  </a:lnTo>
                  <a:lnTo>
                    <a:pt x="348081" y="459760"/>
                  </a:lnTo>
                  <a:lnTo>
                    <a:pt x="358256" y="477915"/>
                  </a:lnTo>
                  <a:lnTo>
                    <a:pt x="373776" y="491798"/>
                  </a:lnTo>
                  <a:lnTo>
                    <a:pt x="393469" y="500127"/>
                  </a:lnTo>
                  <a:lnTo>
                    <a:pt x="414123" y="500875"/>
                  </a:lnTo>
                  <a:lnTo>
                    <a:pt x="433811" y="495002"/>
                  </a:lnTo>
                  <a:lnTo>
                    <a:pt x="450720" y="483149"/>
                  </a:lnTo>
                  <a:lnTo>
                    <a:pt x="451867" y="481547"/>
                  </a:lnTo>
                  <a:lnTo>
                    <a:pt x="403450" y="481547"/>
                  </a:lnTo>
                  <a:lnTo>
                    <a:pt x="391190" y="478486"/>
                  </a:lnTo>
                  <a:lnTo>
                    <a:pt x="380355" y="471778"/>
                  </a:lnTo>
                  <a:lnTo>
                    <a:pt x="372084" y="462399"/>
                  </a:lnTo>
                  <a:lnTo>
                    <a:pt x="366808" y="451095"/>
                  </a:lnTo>
                  <a:lnTo>
                    <a:pt x="364953" y="438612"/>
                  </a:lnTo>
                  <a:lnTo>
                    <a:pt x="368339" y="422420"/>
                  </a:lnTo>
                  <a:lnTo>
                    <a:pt x="377498" y="409004"/>
                  </a:lnTo>
                  <a:lnTo>
                    <a:pt x="390936" y="399858"/>
                  </a:lnTo>
                  <a:lnTo>
                    <a:pt x="407157" y="396477"/>
                  </a:lnTo>
                  <a:lnTo>
                    <a:pt x="451008" y="396477"/>
                  </a:lnTo>
                  <a:lnTo>
                    <a:pt x="445927" y="390787"/>
                  </a:lnTo>
                  <a:lnTo>
                    <a:pt x="368372" y="390787"/>
                  </a:lnTo>
                  <a:lnTo>
                    <a:pt x="299477" y="331552"/>
                  </a:lnTo>
                  <a:close/>
                </a:path>
                <a:path w="490854" h="501014">
                  <a:moveTo>
                    <a:pt x="451008" y="396477"/>
                  </a:moveTo>
                  <a:lnTo>
                    <a:pt x="407157" y="396477"/>
                  </a:lnTo>
                  <a:lnTo>
                    <a:pt x="419648" y="398329"/>
                  </a:lnTo>
                  <a:lnTo>
                    <a:pt x="430963" y="403599"/>
                  </a:lnTo>
                  <a:lnTo>
                    <a:pt x="440352" y="411859"/>
                  </a:lnTo>
                  <a:lnTo>
                    <a:pt x="447066" y="422681"/>
                  </a:lnTo>
                  <a:lnTo>
                    <a:pt x="449636" y="434936"/>
                  </a:lnTo>
                  <a:lnTo>
                    <a:pt x="448781" y="447305"/>
                  </a:lnTo>
                  <a:lnTo>
                    <a:pt x="415710" y="480764"/>
                  </a:lnTo>
                  <a:lnTo>
                    <a:pt x="403450" y="481547"/>
                  </a:lnTo>
                  <a:lnTo>
                    <a:pt x="451867" y="481547"/>
                  </a:lnTo>
                  <a:lnTo>
                    <a:pt x="463033" y="465957"/>
                  </a:lnTo>
                  <a:lnTo>
                    <a:pt x="468863" y="445724"/>
                  </a:lnTo>
                  <a:lnTo>
                    <a:pt x="467743" y="425384"/>
                  </a:lnTo>
                  <a:lnTo>
                    <a:pt x="459991" y="406537"/>
                  </a:lnTo>
                  <a:lnTo>
                    <a:pt x="451008" y="396477"/>
                  </a:lnTo>
                  <a:close/>
                </a:path>
                <a:path w="490854" h="501014">
                  <a:moveTo>
                    <a:pt x="150281" y="105093"/>
                  </a:moveTo>
                  <a:lnTo>
                    <a:pt x="103787" y="111713"/>
                  </a:lnTo>
                  <a:lnTo>
                    <a:pt x="61588" y="132144"/>
                  </a:lnTo>
                  <a:lnTo>
                    <a:pt x="28798" y="164110"/>
                  </a:lnTo>
                  <a:lnTo>
                    <a:pt x="7555" y="204620"/>
                  </a:lnTo>
                  <a:lnTo>
                    <a:pt x="0" y="250681"/>
                  </a:lnTo>
                  <a:lnTo>
                    <a:pt x="7555" y="296740"/>
                  </a:lnTo>
                  <a:lnTo>
                    <a:pt x="28798" y="337244"/>
                  </a:lnTo>
                  <a:lnTo>
                    <a:pt x="61588" y="369205"/>
                  </a:lnTo>
                  <a:lnTo>
                    <a:pt x="103787" y="389634"/>
                  </a:lnTo>
                  <a:lnTo>
                    <a:pt x="150281" y="396261"/>
                  </a:lnTo>
                  <a:lnTo>
                    <a:pt x="195169" y="387933"/>
                  </a:lnTo>
                  <a:lnTo>
                    <a:pt x="216890" y="375978"/>
                  </a:lnTo>
                  <a:lnTo>
                    <a:pt x="145975" y="375978"/>
                  </a:lnTo>
                  <a:lnTo>
                    <a:pt x="97507" y="366171"/>
                  </a:lnTo>
                  <a:lnTo>
                    <a:pt x="57593" y="339383"/>
                  </a:lnTo>
                  <a:lnTo>
                    <a:pt x="30507" y="299569"/>
                  </a:lnTo>
                  <a:lnTo>
                    <a:pt x="20529" y="250681"/>
                  </a:lnTo>
                  <a:lnTo>
                    <a:pt x="30507" y="201786"/>
                  </a:lnTo>
                  <a:lnTo>
                    <a:pt x="57593" y="161973"/>
                  </a:lnTo>
                  <a:lnTo>
                    <a:pt x="97507" y="135189"/>
                  </a:lnTo>
                  <a:lnTo>
                    <a:pt x="145975" y="125383"/>
                  </a:lnTo>
                  <a:lnTo>
                    <a:pt x="216903" y="125383"/>
                  </a:lnTo>
                  <a:lnTo>
                    <a:pt x="195169" y="113421"/>
                  </a:lnTo>
                  <a:lnTo>
                    <a:pt x="150281" y="105093"/>
                  </a:lnTo>
                  <a:close/>
                </a:path>
                <a:path w="490854" h="501014">
                  <a:moveTo>
                    <a:pt x="407155" y="377109"/>
                  </a:moveTo>
                  <a:lnTo>
                    <a:pt x="386909" y="380528"/>
                  </a:lnTo>
                  <a:lnTo>
                    <a:pt x="368372" y="390787"/>
                  </a:lnTo>
                  <a:lnTo>
                    <a:pt x="445927" y="390787"/>
                  </a:lnTo>
                  <a:lnTo>
                    <a:pt x="427398" y="380528"/>
                  </a:lnTo>
                  <a:lnTo>
                    <a:pt x="407155" y="377109"/>
                  </a:lnTo>
                  <a:close/>
                </a:path>
                <a:path w="490854" h="501014">
                  <a:moveTo>
                    <a:pt x="216903" y="125383"/>
                  </a:moveTo>
                  <a:lnTo>
                    <a:pt x="145975" y="125383"/>
                  </a:lnTo>
                  <a:lnTo>
                    <a:pt x="195110" y="135189"/>
                  </a:lnTo>
                  <a:lnTo>
                    <a:pt x="235365" y="161973"/>
                  </a:lnTo>
                  <a:lnTo>
                    <a:pt x="262575" y="201786"/>
                  </a:lnTo>
                  <a:lnTo>
                    <a:pt x="272571" y="250681"/>
                  </a:lnTo>
                  <a:lnTo>
                    <a:pt x="262575" y="299569"/>
                  </a:lnTo>
                  <a:lnTo>
                    <a:pt x="235365" y="339383"/>
                  </a:lnTo>
                  <a:lnTo>
                    <a:pt x="195110" y="366171"/>
                  </a:lnTo>
                  <a:lnTo>
                    <a:pt x="145975" y="375978"/>
                  </a:lnTo>
                  <a:lnTo>
                    <a:pt x="216890" y="375978"/>
                  </a:lnTo>
                  <a:lnTo>
                    <a:pt x="235138" y="365935"/>
                  </a:lnTo>
                  <a:lnTo>
                    <a:pt x="266874" y="331552"/>
                  </a:lnTo>
                  <a:lnTo>
                    <a:pt x="299477" y="331552"/>
                  </a:lnTo>
                  <a:lnTo>
                    <a:pt x="278283" y="313330"/>
                  </a:lnTo>
                  <a:lnTo>
                    <a:pt x="283624" y="300978"/>
                  </a:lnTo>
                  <a:lnTo>
                    <a:pt x="287689" y="287964"/>
                  </a:lnTo>
                  <a:lnTo>
                    <a:pt x="290467" y="274563"/>
                  </a:lnTo>
                  <a:lnTo>
                    <a:pt x="291971" y="260923"/>
                  </a:lnTo>
                  <a:lnTo>
                    <a:pt x="387134" y="260923"/>
                  </a:lnTo>
                  <a:lnTo>
                    <a:pt x="385478" y="250681"/>
                  </a:lnTo>
                  <a:lnTo>
                    <a:pt x="387572" y="240424"/>
                  </a:lnTo>
                  <a:lnTo>
                    <a:pt x="291971" y="240424"/>
                  </a:lnTo>
                  <a:lnTo>
                    <a:pt x="290467" y="226775"/>
                  </a:lnTo>
                  <a:lnTo>
                    <a:pt x="287685" y="213232"/>
                  </a:lnTo>
                  <a:lnTo>
                    <a:pt x="283624" y="199903"/>
                  </a:lnTo>
                  <a:lnTo>
                    <a:pt x="278283" y="186894"/>
                  </a:lnTo>
                  <a:lnTo>
                    <a:pt x="298450" y="169810"/>
                  </a:lnTo>
                  <a:lnTo>
                    <a:pt x="266874" y="169810"/>
                  </a:lnTo>
                  <a:lnTo>
                    <a:pt x="235138" y="135420"/>
                  </a:lnTo>
                  <a:lnTo>
                    <a:pt x="216903" y="125383"/>
                  </a:lnTo>
                  <a:close/>
                </a:path>
                <a:path w="490854" h="501014">
                  <a:moveTo>
                    <a:pt x="387134" y="260923"/>
                  </a:moveTo>
                  <a:lnTo>
                    <a:pt x="367232" y="260923"/>
                  </a:lnTo>
                  <a:lnTo>
                    <a:pt x="375000" y="282886"/>
                  </a:lnTo>
                  <a:lnTo>
                    <a:pt x="390039" y="299940"/>
                  </a:lnTo>
                  <a:lnTo>
                    <a:pt x="410212" y="310586"/>
                  </a:lnTo>
                  <a:lnTo>
                    <a:pt x="433378" y="313330"/>
                  </a:lnTo>
                  <a:lnTo>
                    <a:pt x="456242" y="306739"/>
                  </a:lnTo>
                  <a:lnTo>
                    <a:pt x="474296" y="293106"/>
                  </a:lnTo>
                  <a:lnTo>
                    <a:pt x="474592" y="292627"/>
                  </a:lnTo>
                  <a:lnTo>
                    <a:pt x="423992" y="292627"/>
                  </a:lnTo>
                  <a:lnTo>
                    <a:pt x="411714" y="289402"/>
                  </a:lnTo>
                  <a:lnTo>
                    <a:pt x="401360" y="283354"/>
                  </a:lnTo>
                  <a:lnTo>
                    <a:pt x="393036" y="274315"/>
                  </a:lnTo>
                  <a:lnTo>
                    <a:pt x="387492" y="263139"/>
                  </a:lnTo>
                  <a:lnTo>
                    <a:pt x="387134" y="260923"/>
                  </a:lnTo>
                  <a:close/>
                </a:path>
                <a:path w="490854" h="501014">
                  <a:moveTo>
                    <a:pt x="474470" y="208531"/>
                  </a:moveTo>
                  <a:lnTo>
                    <a:pt x="428821" y="208531"/>
                  </a:lnTo>
                  <a:lnTo>
                    <a:pt x="441134" y="210382"/>
                  </a:lnTo>
                  <a:lnTo>
                    <a:pt x="452057" y="215652"/>
                  </a:lnTo>
                  <a:lnTo>
                    <a:pt x="461054" y="223912"/>
                  </a:lnTo>
                  <a:lnTo>
                    <a:pt x="467591" y="234734"/>
                  </a:lnTo>
                  <a:lnTo>
                    <a:pt x="470822" y="246979"/>
                  </a:lnTo>
                  <a:lnTo>
                    <a:pt x="470308" y="259223"/>
                  </a:lnTo>
                  <a:lnTo>
                    <a:pt x="436377" y="292110"/>
                  </a:lnTo>
                  <a:lnTo>
                    <a:pt x="423992" y="292627"/>
                  </a:lnTo>
                  <a:lnTo>
                    <a:pt x="474592" y="292627"/>
                  </a:lnTo>
                  <a:lnTo>
                    <a:pt x="486149" y="273923"/>
                  </a:lnTo>
                  <a:lnTo>
                    <a:pt x="490409" y="250681"/>
                  </a:lnTo>
                  <a:lnTo>
                    <a:pt x="486149" y="227437"/>
                  </a:lnTo>
                  <a:lnTo>
                    <a:pt x="474470" y="208531"/>
                  </a:lnTo>
                  <a:close/>
                </a:path>
                <a:path w="490854" h="501014">
                  <a:moveTo>
                    <a:pt x="433378" y="188032"/>
                  </a:moveTo>
                  <a:lnTo>
                    <a:pt x="410212" y="190773"/>
                  </a:lnTo>
                  <a:lnTo>
                    <a:pt x="390039" y="201415"/>
                  </a:lnTo>
                  <a:lnTo>
                    <a:pt x="375000" y="218463"/>
                  </a:lnTo>
                  <a:lnTo>
                    <a:pt x="367232" y="240424"/>
                  </a:lnTo>
                  <a:lnTo>
                    <a:pt x="387572" y="240424"/>
                  </a:lnTo>
                  <a:lnTo>
                    <a:pt x="388883" y="234000"/>
                  </a:lnTo>
                  <a:lnTo>
                    <a:pt x="398171" y="220633"/>
                  </a:lnTo>
                  <a:lnTo>
                    <a:pt x="411948" y="211752"/>
                  </a:lnTo>
                  <a:lnTo>
                    <a:pt x="428821" y="208531"/>
                  </a:lnTo>
                  <a:lnTo>
                    <a:pt x="474470" y="208531"/>
                  </a:lnTo>
                  <a:lnTo>
                    <a:pt x="474296" y="208250"/>
                  </a:lnTo>
                  <a:lnTo>
                    <a:pt x="456242" y="194616"/>
                  </a:lnTo>
                  <a:lnTo>
                    <a:pt x="433378" y="188032"/>
                  </a:lnTo>
                  <a:close/>
                </a:path>
                <a:path w="490854" h="501014">
                  <a:moveTo>
                    <a:pt x="414123" y="0"/>
                  </a:moveTo>
                  <a:lnTo>
                    <a:pt x="373776" y="9557"/>
                  </a:lnTo>
                  <a:lnTo>
                    <a:pt x="348081" y="41591"/>
                  </a:lnTo>
                  <a:lnTo>
                    <a:pt x="344429" y="62735"/>
                  </a:lnTo>
                  <a:lnTo>
                    <a:pt x="345070" y="71423"/>
                  </a:lnTo>
                  <a:lnTo>
                    <a:pt x="346993" y="80109"/>
                  </a:lnTo>
                  <a:lnTo>
                    <a:pt x="350197" y="88367"/>
                  </a:lnTo>
                  <a:lnTo>
                    <a:pt x="354684" y="95766"/>
                  </a:lnTo>
                  <a:lnTo>
                    <a:pt x="266874" y="169810"/>
                  </a:lnTo>
                  <a:lnTo>
                    <a:pt x="298450" y="169810"/>
                  </a:lnTo>
                  <a:lnTo>
                    <a:pt x="368372" y="110575"/>
                  </a:lnTo>
                  <a:lnTo>
                    <a:pt x="445927" y="110575"/>
                  </a:lnTo>
                  <a:lnTo>
                    <a:pt x="451008" y="104885"/>
                  </a:lnTo>
                  <a:lnTo>
                    <a:pt x="407157" y="104885"/>
                  </a:lnTo>
                  <a:lnTo>
                    <a:pt x="390936" y="101501"/>
                  </a:lnTo>
                  <a:lnTo>
                    <a:pt x="377498" y="92350"/>
                  </a:lnTo>
                  <a:lnTo>
                    <a:pt x="368339" y="78929"/>
                  </a:lnTo>
                  <a:lnTo>
                    <a:pt x="364953" y="62735"/>
                  </a:lnTo>
                  <a:lnTo>
                    <a:pt x="368339" y="45883"/>
                  </a:lnTo>
                  <a:lnTo>
                    <a:pt x="377498" y="32123"/>
                  </a:lnTo>
                  <a:lnTo>
                    <a:pt x="390936" y="22847"/>
                  </a:lnTo>
                  <a:lnTo>
                    <a:pt x="407157" y="19446"/>
                  </a:lnTo>
                  <a:lnTo>
                    <a:pt x="451714" y="19446"/>
                  </a:lnTo>
                  <a:lnTo>
                    <a:pt x="450720" y="18046"/>
                  </a:lnTo>
                  <a:lnTo>
                    <a:pt x="433811" y="5927"/>
                  </a:lnTo>
                  <a:lnTo>
                    <a:pt x="414123" y="0"/>
                  </a:lnTo>
                  <a:close/>
                </a:path>
                <a:path w="490854" h="501014">
                  <a:moveTo>
                    <a:pt x="445927" y="110575"/>
                  </a:moveTo>
                  <a:lnTo>
                    <a:pt x="368372" y="110575"/>
                  </a:lnTo>
                  <a:lnTo>
                    <a:pt x="386909" y="120825"/>
                  </a:lnTo>
                  <a:lnTo>
                    <a:pt x="407155" y="124242"/>
                  </a:lnTo>
                  <a:lnTo>
                    <a:pt x="427398" y="120825"/>
                  </a:lnTo>
                  <a:lnTo>
                    <a:pt x="445927" y="110575"/>
                  </a:lnTo>
                  <a:close/>
                </a:path>
                <a:path w="490854" h="501014">
                  <a:moveTo>
                    <a:pt x="451714" y="19446"/>
                  </a:moveTo>
                  <a:lnTo>
                    <a:pt x="407157" y="19446"/>
                  </a:lnTo>
                  <a:lnTo>
                    <a:pt x="423850" y="22847"/>
                  </a:lnTo>
                  <a:lnTo>
                    <a:pt x="437230" y="32123"/>
                  </a:lnTo>
                  <a:lnTo>
                    <a:pt x="446120" y="45883"/>
                  </a:lnTo>
                  <a:lnTo>
                    <a:pt x="449345" y="62735"/>
                  </a:lnTo>
                  <a:lnTo>
                    <a:pt x="446120" y="78929"/>
                  </a:lnTo>
                  <a:lnTo>
                    <a:pt x="437230" y="92350"/>
                  </a:lnTo>
                  <a:lnTo>
                    <a:pt x="423850" y="101501"/>
                  </a:lnTo>
                  <a:lnTo>
                    <a:pt x="407157" y="104885"/>
                  </a:lnTo>
                  <a:lnTo>
                    <a:pt x="451008" y="104885"/>
                  </a:lnTo>
                  <a:lnTo>
                    <a:pt x="459991" y="94825"/>
                  </a:lnTo>
                  <a:lnTo>
                    <a:pt x="467743" y="75977"/>
                  </a:lnTo>
                  <a:lnTo>
                    <a:pt x="468863" y="55632"/>
                  </a:lnTo>
                  <a:lnTo>
                    <a:pt x="463033" y="35393"/>
                  </a:lnTo>
                  <a:lnTo>
                    <a:pt x="451714" y="19446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3063728" y="5238114"/>
              <a:ext cx="336550" cy="1610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2285675" y="6012498"/>
              <a:ext cx="683260" cy="682625"/>
            </a:xfrm>
            <a:custGeom>
              <a:avLst/>
              <a:gdLst/>
              <a:ahLst/>
              <a:cxnLst/>
              <a:rect l="l" t="t" r="r" b="b"/>
              <a:pathLst>
                <a:path w="683259" h="682625">
                  <a:moveTo>
                    <a:pt x="341002" y="0"/>
                  </a:moveTo>
                  <a:lnTo>
                    <a:pt x="297333" y="2752"/>
                  </a:lnTo>
                  <a:lnTo>
                    <a:pt x="254242" y="11011"/>
                  </a:lnTo>
                  <a:lnTo>
                    <a:pt x="212307" y="24776"/>
                  </a:lnTo>
                  <a:lnTo>
                    <a:pt x="172107" y="44046"/>
                  </a:lnTo>
                  <a:lnTo>
                    <a:pt x="134219" y="68823"/>
                  </a:lnTo>
                  <a:lnTo>
                    <a:pt x="99221" y="99105"/>
                  </a:lnTo>
                  <a:lnTo>
                    <a:pt x="68904" y="134057"/>
                  </a:lnTo>
                  <a:lnTo>
                    <a:pt x="44098" y="171897"/>
                  </a:lnTo>
                  <a:lnTo>
                    <a:pt x="24805" y="212046"/>
                  </a:lnTo>
                  <a:lnTo>
                    <a:pt x="11024" y="253929"/>
                  </a:lnTo>
                  <a:lnTo>
                    <a:pt x="2756" y="296966"/>
                  </a:lnTo>
                  <a:lnTo>
                    <a:pt x="0" y="340581"/>
                  </a:lnTo>
                  <a:lnTo>
                    <a:pt x="2756" y="384195"/>
                  </a:lnTo>
                  <a:lnTo>
                    <a:pt x="11024" y="427232"/>
                  </a:lnTo>
                  <a:lnTo>
                    <a:pt x="24805" y="469114"/>
                  </a:lnTo>
                  <a:lnTo>
                    <a:pt x="44098" y="509264"/>
                  </a:lnTo>
                  <a:lnTo>
                    <a:pt x="68904" y="547103"/>
                  </a:lnTo>
                  <a:lnTo>
                    <a:pt x="99221" y="582054"/>
                  </a:lnTo>
                  <a:lnTo>
                    <a:pt x="134219" y="612595"/>
                  </a:lnTo>
                  <a:lnTo>
                    <a:pt x="172107" y="637583"/>
                  </a:lnTo>
                  <a:lnTo>
                    <a:pt x="212307" y="657018"/>
                  </a:lnTo>
                  <a:lnTo>
                    <a:pt x="254242" y="670900"/>
                  </a:lnTo>
                  <a:lnTo>
                    <a:pt x="297333" y="679229"/>
                  </a:lnTo>
                  <a:lnTo>
                    <a:pt x="341002" y="682006"/>
                  </a:lnTo>
                  <a:lnTo>
                    <a:pt x="384672" y="679229"/>
                  </a:lnTo>
                  <a:lnTo>
                    <a:pt x="427764" y="670900"/>
                  </a:lnTo>
                  <a:lnTo>
                    <a:pt x="469699" y="657018"/>
                  </a:lnTo>
                  <a:lnTo>
                    <a:pt x="509901" y="637583"/>
                  </a:lnTo>
                  <a:lnTo>
                    <a:pt x="547791" y="612595"/>
                  </a:lnTo>
                  <a:lnTo>
                    <a:pt x="582790" y="582054"/>
                  </a:lnTo>
                  <a:lnTo>
                    <a:pt x="613368" y="547103"/>
                  </a:lnTo>
                  <a:lnTo>
                    <a:pt x="638387" y="509264"/>
                  </a:lnTo>
                  <a:lnTo>
                    <a:pt x="657846" y="469114"/>
                  </a:lnTo>
                  <a:lnTo>
                    <a:pt x="671745" y="427232"/>
                  </a:lnTo>
                  <a:lnTo>
                    <a:pt x="680084" y="384195"/>
                  </a:lnTo>
                  <a:lnTo>
                    <a:pt x="682864" y="340581"/>
                  </a:lnTo>
                  <a:lnTo>
                    <a:pt x="680084" y="296966"/>
                  </a:lnTo>
                  <a:lnTo>
                    <a:pt x="671745" y="253929"/>
                  </a:lnTo>
                  <a:lnTo>
                    <a:pt x="657846" y="212046"/>
                  </a:lnTo>
                  <a:lnTo>
                    <a:pt x="638387" y="171897"/>
                  </a:lnTo>
                  <a:lnTo>
                    <a:pt x="613368" y="134057"/>
                  </a:lnTo>
                  <a:lnTo>
                    <a:pt x="582790" y="99105"/>
                  </a:lnTo>
                  <a:lnTo>
                    <a:pt x="547791" y="68823"/>
                  </a:lnTo>
                  <a:lnTo>
                    <a:pt x="509901" y="44046"/>
                  </a:lnTo>
                  <a:lnTo>
                    <a:pt x="469699" y="24776"/>
                  </a:lnTo>
                  <a:lnTo>
                    <a:pt x="427764" y="11011"/>
                  </a:lnTo>
                  <a:lnTo>
                    <a:pt x="384672" y="2752"/>
                  </a:lnTo>
                  <a:lnTo>
                    <a:pt x="3410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2285675" y="6012498"/>
              <a:ext cx="683260" cy="682625"/>
            </a:xfrm>
            <a:custGeom>
              <a:avLst/>
              <a:gdLst/>
              <a:ahLst/>
              <a:cxnLst/>
              <a:rect l="l" t="t" r="r" b="b"/>
              <a:pathLst>
                <a:path w="683259" h="682625">
                  <a:moveTo>
                    <a:pt x="582790" y="99105"/>
                  </a:moveTo>
                  <a:lnTo>
                    <a:pt x="613368" y="134057"/>
                  </a:lnTo>
                  <a:lnTo>
                    <a:pt x="638387" y="171897"/>
                  </a:lnTo>
                  <a:lnTo>
                    <a:pt x="657846" y="212046"/>
                  </a:lnTo>
                  <a:lnTo>
                    <a:pt x="671745" y="253929"/>
                  </a:lnTo>
                  <a:lnTo>
                    <a:pt x="680084" y="296966"/>
                  </a:lnTo>
                  <a:lnTo>
                    <a:pt x="682864" y="340581"/>
                  </a:lnTo>
                  <a:lnTo>
                    <a:pt x="680084" y="384195"/>
                  </a:lnTo>
                  <a:lnTo>
                    <a:pt x="671745" y="427232"/>
                  </a:lnTo>
                  <a:lnTo>
                    <a:pt x="657846" y="469114"/>
                  </a:lnTo>
                  <a:lnTo>
                    <a:pt x="638387" y="509264"/>
                  </a:lnTo>
                  <a:lnTo>
                    <a:pt x="613368" y="547103"/>
                  </a:lnTo>
                  <a:lnTo>
                    <a:pt x="582790" y="582054"/>
                  </a:lnTo>
                  <a:lnTo>
                    <a:pt x="547791" y="612595"/>
                  </a:lnTo>
                  <a:lnTo>
                    <a:pt x="509901" y="637583"/>
                  </a:lnTo>
                  <a:lnTo>
                    <a:pt x="469699" y="657018"/>
                  </a:lnTo>
                  <a:lnTo>
                    <a:pt x="427764" y="670900"/>
                  </a:lnTo>
                  <a:lnTo>
                    <a:pt x="384672" y="679229"/>
                  </a:lnTo>
                  <a:lnTo>
                    <a:pt x="341002" y="682006"/>
                  </a:lnTo>
                  <a:lnTo>
                    <a:pt x="297333" y="679229"/>
                  </a:lnTo>
                  <a:lnTo>
                    <a:pt x="254242" y="670900"/>
                  </a:lnTo>
                  <a:lnTo>
                    <a:pt x="212307" y="657018"/>
                  </a:lnTo>
                  <a:lnTo>
                    <a:pt x="172107" y="637583"/>
                  </a:lnTo>
                  <a:lnTo>
                    <a:pt x="134219" y="612595"/>
                  </a:lnTo>
                  <a:lnTo>
                    <a:pt x="99221" y="582054"/>
                  </a:lnTo>
                  <a:lnTo>
                    <a:pt x="68904" y="547103"/>
                  </a:lnTo>
                  <a:lnTo>
                    <a:pt x="44098" y="509264"/>
                  </a:lnTo>
                  <a:lnTo>
                    <a:pt x="24805" y="469114"/>
                  </a:lnTo>
                  <a:lnTo>
                    <a:pt x="11024" y="427232"/>
                  </a:lnTo>
                  <a:lnTo>
                    <a:pt x="2756" y="384195"/>
                  </a:lnTo>
                  <a:lnTo>
                    <a:pt x="0" y="340581"/>
                  </a:lnTo>
                  <a:lnTo>
                    <a:pt x="2756" y="296966"/>
                  </a:lnTo>
                  <a:lnTo>
                    <a:pt x="11024" y="253929"/>
                  </a:lnTo>
                  <a:lnTo>
                    <a:pt x="24805" y="212046"/>
                  </a:lnTo>
                  <a:lnTo>
                    <a:pt x="44098" y="171897"/>
                  </a:lnTo>
                  <a:lnTo>
                    <a:pt x="68904" y="134057"/>
                  </a:lnTo>
                  <a:lnTo>
                    <a:pt x="99221" y="99105"/>
                  </a:lnTo>
                  <a:lnTo>
                    <a:pt x="134219" y="68823"/>
                  </a:lnTo>
                  <a:lnTo>
                    <a:pt x="172107" y="44046"/>
                  </a:lnTo>
                  <a:lnTo>
                    <a:pt x="212307" y="24776"/>
                  </a:lnTo>
                  <a:lnTo>
                    <a:pt x="254242" y="11011"/>
                  </a:lnTo>
                  <a:lnTo>
                    <a:pt x="297333" y="2752"/>
                  </a:lnTo>
                  <a:lnTo>
                    <a:pt x="341002" y="0"/>
                  </a:lnTo>
                  <a:lnTo>
                    <a:pt x="384672" y="2752"/>
                  </a:lnTo>
                  <a:lnTo>
                    <a:pt x="427764" y="11011"/>
                  </a:lnTo>
                  <a:lnTo>
                    <a:pt x="469699" y="24776"/>
                  </a:lnTo>
                  <a:lnTo>
                    <a:pt x="509901" y="44046"/>
                  </a:lnTo>
                  <a:lnTo>
                    <a:pt x="547791" y="68823"/>
                  </a:lnTo>
                  <a:lnTo>
                    <a:pt x="582790" y="99105"/>
                  </a:lnTo>
                  <a:close/>
                </a:path>
              </a:pathLst>
            </a:custGeom>
            <a:ln w="29633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2364368" y="6102398"/>
              <a:ext cx="490855" cy="501015"/>
            </a:xfrm>
            <a:custGeom>
              <a:avLst/>
              <a:gdLst/>
              <a:ahLst/>
              <a:cxnLst/>
              <a:rect l="l" t="t" r="r" b="b"/>
              <a:pathLst>
                <a:path w="490854" h="501015">
                  <a:moveTo>
                    <a:pt x="299477" y="331552"/>
                  </a:moveTo>
                  <a:lnTo>
                    <a:pt x="266874" y="331552"/>
                  </a:lnTo>
                  <a:lnTo>
                    <a:pt x="354684" y="404443"/>
                  </a:lnTo>
                  <a:lnTo>
                    <a:pt x="350197" y="412509"/>
                  </a:lnTo>
                  <a:lnTo>
                    <a:pt x="346993" y="421106"/>
                  </a:lnTo>
                  <a:lnTo>
                    <a:pt x="345070" y="429915"/>
                  </a:lnTo>
                  <a:lnTo>
                    <a:pt x="344429" y="438612"/>
                  </a:lnTo>
                  <a:lnTo>
                    <a:pt x="348081" y="459760"/>
                  </a:lnTo>
                  <a:lnTo>
                    <a:pt x="358256" y="477915"/>
                  </a:lnTo>
                  <a:lnTo>
                    <a:pt x="373776" y="491798"/>
                  </a:lnTo>
                  <a:lnTo>
                    <a:pt x="393469" y="500127"/>
                  </a:lnTo>
                  <a:lnTo>
                    <a:pt x="414123" y="500875"/>
                  </a:lnTo>
                  <a:lnTo>
                    <a:pt x="433811" y="495002"/>
                  </a:lnTo>
                  <a:lnTo>
                    <a:pt x="450720" y="483149"/>
                  </a:lnTo>
                  <a:lnTo>
                    <a:pt x="451867" y="481547"/>
                  </a:lnTo>
                  <a:lnTo>
                    <a:pt x="403450" y="481547"/>
                  </a:lnTo>
                  <a:lnTo>
                    <a:pt x="391190" y="478486"/>
                  </a:lnTo>
                  <a:lnTo>
                    <a:pt x="380355" y="471778"/>
                  </a:lnTo>
                  <a:lnTo>
                    <a:pt x="372084" y="462399"/>
                  </a:lnTo>
                  <a:lnTo>
                    <a:pt x="366808" y="451095"/>
                  </a:lnTo>
                  <a:lnTo>
                    <a:pt x="364953" y="438612"/>
                  </a:lnTo>
                  <a:lnTo>
                    <a:pt x="368339" y="422420"/>
                  </a:lnTo>
                  <a:lnTo>
                    <a:pt x="377498" y="409004"/>
                  </a:lnTo>
                  <a:lnTo>
                    <a:pt x="390936" y="399858"/>
                  </a:lnTo>
                  <a:lnTo>
                    <a:pt x="407157" y="396477"/>
                  </a:lnTo>
                  <a:lnTo>
                    <a:pt x="451008" y="396477"/>
                  </a:lnTo>
                  <a:lnTo>
                    <a:pt x="445927" y="390787"/>
                  </a:lnTo>
                  <a:lnTo>
                    <a:pt x="368372" y="390787"/>
                  </a:lnTo>
                  <a:lnTo>
                    <a:pt x="299477" y="331552"/>
                  </a:lnTo>
                  <a:close/>
                </a:path>
                <a:path w="490854" h="501015">
                  <a:moveTo>
                    <a:pt x="451008" y="396477"/>
                  </a:moveTo>
                  <a:lnTo>
                    <a:pt x="407157" y="396477"/>
                  </a:lnTo>
                  <a:lnTo>
                    <a:pt x="419648" y="398329"/>
                  </a:lnTo>
                  <a:lnTo>
                    <a:pt x="430963" y="403599"/>
                  </a:lnTo>
                  <a:lnTo>
                    <a:pt x="440352" y="411859"/>
                  </a:lnTo>
                  <a:lnTo>
                    <a:pt x="447066" y="422681"/>
                  </a:lnTo>
                  <a:lnTo>
                    <a:pt x="449636" y="434936"/>
                  </a:lnTo>
                  <a:lnTo>
                    <a:pt x="448781" y="447305"/>
                  </a:lnTo>
                  <a:lnTo>
                    <a:pt x="415710" y="480764"/>
                  </a:lnTo>
                  <a:lnTo>
                    <a:pt x="403450" y="481547"/>
                  </a:lnTo>
                  <a:lnTo>
                    <a:pt x="451867" y="481547"/>
                  </a:lnTo>
                  <a:lnTo>
                    <a:pt x="463033" y="465957"/>
                  </a:lnTo>
                  <a:lnTo>
                    <a:pt x="468863" y="445724"/>
                  </a:lnTo>
                  <a:lnTo>
                    <a:pt x="467743" y="425384"/>
                  </a:lnTo>
                  <a:lnTo>
                    <a:pt x="459991" y="406537"/>
                  </a:lnTo>
                  <a:lnTo>
                    <a:pt x="451008" y="396477"/>
                  </a:lnTo>
                  <a:close/>
                </a:path>
                <a:path w="490854" h="501015">
                  <a:moveTo>
                    <a:pt x="150281" y="105093"/>
                  </a:moveTo>
                  <a:lnTo>
                    <a:pt x="103787" y="111713"/>
                  </a:lnTo>
                  <a:lnTo>
                    <a:pt x="61588" y="132144"/>
                  </a:lnTo>
                  <a:lnTo>
                    <a:pt x="28798" y="164110"/>
                  </a:lnTo>
                  <a:lnTo>
                    <a:pt x="7555" y="204620"/>
                  </a:lnTo>
                  <a:lnTo>
                    <a:pt x="0" y="250681"/>
                  </a:lnTo>
                  <a:lnTo>
                    <a:pt x="7555" y="296740"/>
                  </a:lnTo>
                  <a:lnTo>
                    <a:pt x="28798" y="337244"/>
                  </a:lnTo>
                  <a:lnTo>
                    <a:pt x="61588" y="369205"/>
                  </a:lnTo>
                  <a:lnTo>
                    <a:pt x="103787" y="389634"/>
                  </a:lnTo>
                  <a:lnTo>
                    <a:pt x="150281" y="396261"/>
                  </a:lnTo>
                  <a:lnTo>
                    <a:pt x="195169" y="387933"/>
                  </a:lnTo>
                  <a:lnTo>
                    <a:pt x="216890" y="375978"/>
                  </a:lnTo>
                  <a:lnTo>
                    <a:pt x="145975" y="375978"/>
                  </a:lnTo>
                  <a:lnTo>
                    <a:pt x="97507" y="366171"/>
                  </a:lnTo>
                  <a:lnTo>
                    <a:pt x="57593" y="339383"/>
                  </a:lnTo>
                  <a:lnTo>
                    <a:pt x="30507" y="299569"/>
                  </a:lnTo>
                  <a:lnTo>
                    <a:pt x="20529" y="250681"/>
                  </a:lnTo>
                  <a:lnTo>
                    <a:pt x="30507" y="201786"/>
                  </a:lnTo>
                  <a:lnTo>
                    <a:pt x="57593" y="161973"/>
                  </a:lnTo>
                  <a:lnTo>
                    <a:pt x="97507" y="135189"/>
                  </a:lnTo>
                  <a:lnTo>
                    <a:pt x="145975" y="125383"/>
                  </a:lnTo>
                  <a:lnTo>
                    <a:pt x="216903" y="125383"/>
                  </a:lnTo>
                  <a:lnTo>
                    <a:pt x="195169" y="113421"/>
                  </a:lnTo>
                  <a:lnTo>
                    <a:pt x="150281" y="105093"/>
                  </a:lnTo>
                  <a:close/>
                </a:path>
                <a:path w="490854" h="501015">
                  <a:moveTo>
                    <a:pt x="407155" y="377109"/>
                  </a:moveTo>
                  <a:lnTo>
                    <a:pt x="386909" y="380528"/>
                  </a:lnTo>
                  <a:lnTo>
                    <a:pt x="368372" y="390787"/>
                  </a:lnTo>
                  <a:lnTo>
                    <a:pt x="445927" y="390787"/>
                  </a:lnTo>
                  <a:lnTo>
                    <a:pt x="427398" y="380528"/>
                  </a:lnTo>
                  <a:lnTo>
                    <a:pt x="407155" y="377109"/>
                  </a:lnTo>
                  <a:close/>
                </a:path>
                <a:path w="490854" h="501015">
                  <a:moveTo>
                    <a:pt x="216903" y="125383"/>
                  </a:moveTo>
                  <a:lnTo>
                    <a:pt x="145975" y="125383"/>
                  </a:lnTo>
                  <a:lnTo>
                    <a:pt x="195110" y="135189"/>
                  </a:lnTo>
                  <a:lnTo>
                    <a:pt x="235365" y="161973"/>
                  </a:lnTo>
                  <a:lnTo>
                    <a:pt x="262575" y="201786"/>
                  </a:lnTo>
                  <a:lnTo>
                    <a:pt x="272571" y="250681"/>
                  </a:lnTo>
                  <a:lnTo>
                    <a:pt x="262575" y="299569"/>
                  </a:lnTo>
                  <a:lnTo>
                    <a:pt x="235365" y="339383"/>
                  </a:lnTo>
                  <a:lnTo>
                    <a:pt x="195110" y="366171"/>
                  </a:lnTo>
                  <a:lnTo>
                    <a:pt x="145975" y="375978"/>
                  </a:lnTo>
                  <a:lnTo>
                    <a:pt x="216890" y="375978"/>
                  </a:lnTo>
                  <a:lnTo>
                    <a:pt x="235138" y="365935"/>
                  </a:lnTo>
                  <a:lnTo>
                    <a:pt x="266874" y="331552"/>
                  </a:lnTo>
                  <a:lnTo>
                    <a:pt x="299477" y="331552"/>
                  </a:lnTo>
                  <a:lnTo>
                    <a:pt x="278283" y="313330"/>
                  </a:lnTo>
                  <a:lnTo>
                    <a:pt x="283624" y="300978"/>
                  </a:lnTo>
                  <a:lnTo>
                    <a:pt x="287689" y="287964"/>
                  </a:lnTo>
                  <a:lnTo>
                    <a:pt x="290467" y="274563"/>
                  </a:lnTo>
                  <a:lnTo>
                    <a:pt x="291971" y="260923"/>
                  </a:lnTo>
                  <a:lnTo>
                    <a:pt x="387134" y="260923"/>
                  </a:lnTo>
                  <a:lnTo>
                    <a:pt x="385478" y="250681"/>
                  </a:lnTo>
                  <a:lnTo>
                    <a:pt x="387572" y="240424"/>
                  </a:lnTo>
                  <a:lnTo>
                    <a:pt x="291971" y="240424"/>
                  </a:lnTo>
                  <a:lnTo>
                    <a:pt x="290467" y="226775"/>
                  </a:lnTo>
                  <a:lnTo>
                    <a:pt x="287685" y="213232"/>
                  </a:lnTo>
                  <a:lnTo>
                    <a:pt x="283624" y="199903"/>
                  </a:lnTo>
                  <a:lnTo>
                    <a:pt x="278283" y="186894"/>
                  </a:lnTo>
                  <a:lnTo>
                    <a:pt x="298450" y="169810"/>
                  </a:lnTo>
                  <a:lnTo>
                    <a:pt x="266874" y="169810"/>
                  </a:lnTo>
                  <a:lnTo>
                    <a:pt x="235138" y="135420"/>
                  </a:lnTo>
                  <a:lnTo>
                    <a:pt x="216903" y="125383"/>
                  </a:lnTo>
                  <a:close/>
                </a:path>
                <a:path w="490854" h="501015">
                  <a:moveTo>
                    <a:pt x="387134" y="260923"/>
                  </a:moveTo>
                  <a:lnTo>
                    <a:pt x="367232" y="260923"/>
                  </a:lnTo>
                  <a:lnTo>
                    <a:pt x="375000" y="282886"/>
                  </a:lnTo>
                  <a:lnTo>
                    <a:pt x="390039" y="299940"/>
                  </a:lnTo>
                  <a:lnTo>
                    <a:pt x="410212" y="310586"/>
                  </a:lnTo>
                  <a:lnTo>
                    <a:pt x="433378" y="313330"/>
                  </a:lnTo>
                  <a:lnTo>
                    <a:pt x="456242" y="306739"/>
                  </a:lnTo>
                  <a:lnTo>
                    <a:pt x="474296" y="293106"/>
                  </a:lnTo>
                  <a:lnTo>
                    <a:pt x="474592" y="292627"/>
                  </a:lnTo>
                  <a:lnTo>
                    <a:pt x="423992" y="292627"/>
                  </a:lnTo>
                  <a:lnTo>
                    <a:pt x="411714" y="289402"/>
                  </a:lnTo>
                  <a:lnTo>
                    <a:pt x="401360" y="283354"/>
                  </a:lnTo>
                  <a:lnTo>
                    <a:pt x="393036" y="274315"/>
                  </a:lnTo>
                  <a:lnTo>
                    <a:pt x="387492" y="263139"/>
                  </a:lnTo>
                  <a:lnTo>
                    <a:pt x="387134" y="260923"/>
                  </a:lnTo>
                  <a:close/>
                </a:path>
                <a:path w="490854" h="501015">
                  <a:moveTo>
                    <a:pt x="474470" y="208531"/>
                  </a:moveTo>
                  <a:lnTo>
                    <a:pt x="428821" y="208531"/>
                  </a:lnTo>
                  <a:lnTo>
                    <a:pt x="441134" y="210382"/>
                  </a:lnTo>
                  <a:lnTo>
                    <a:pt x="452057" y="215652"/>
                  </a:lnTo>
                  <a:lnTo>
                    <a:pt x="461054" y="223912"/>
                  </a:lnTo>
                  <a:lnTo>
                    <a:pt x="467591" y="234734"/>
                  </a:lnTo>
                  <a:lnTo>
                    <a:pt x="470822" y="246979"/>
                  </a:lnTo>
                  <a:lnTo>
                    <a:pt x="470308" y="259223"/>
                  </a:lnTo>
                  <a:lnTo>
                    <a:pt x="436377" y="292110"/>
                  </a:lnTo>
                  <a:lnTo>
                    <a:pt x="423992" y="292627"/>
                  </a:lnTo>
                  <a:lnTo>
                    <a:pt x="474592" y="292627"/>
                  </a:lnTo>
                  <a:lnTo>
                    <a:pt x="486149" y="273923"/>
                  </a:lnTo>
                  <a:lnTo>
                    <a:pt x="490409" y="250681"/>
                  </a:lnTo>
                  <a:lnTo>
                    <a:pt x="486149" y="227437"/>
                  </a:lnTo>
                  <a:lnTo>
                    <a:pt x="474470" y="208531"/>
                  </a:lnTo>
                  <a:close/>
                </a:path>
                <a:path w="490854" h="501015">
                  <a:moveTo>
                    <a:pt x="433378" y="188032"/>
                  </a:moveTo>
                  <a:lnTo>
                    <a:pt x="410212" y="190773"/>
                  </a:lnTo>
                  <a:lnTo>
                    <a:pt x="390039" y="201415"/>
                  </a:lnTo>
                  <a:lnTo>
                    <a:pt x="375000" y="218463"/>
                  </a:lnTo>
                  <a:lnTo>
                    <a:pt x="367232" y="240424"/>
                  </a:lnTo>
                  <a:lnTo>
                    <a:pt x="387572" y="240424"/>
                  </a:lnTo>
                  <a:lnTo>
                    <a:pt x="388883" y="234000"/>
                  </a:lnTo>
                  <a:lnTo>
                    <a:pt x="398171" y="220633"/>
                  </a:lnTo>
                  <a:lnTo>
                    <a:pt x="411948" y="211752"/>
                  </a:lnTo>
                  <a:lnTo>
                    <a:pt x="428821" y="208531"/>
                  </a:lnTo>
                  <a:lnTo>
                    <a:pt x="474470" y="208531"/>
                  </a:lnTo>
                  <a:lnTo>
                    <a:pt x="474296" y="208250"/>
                  </a:lnTo>
                  <a:lnTo>
                    <a:pt x="456242" y="194616"/>
                  </a:lnTo>
                  <a:lnTo>
                    <a:pt x="433378" y="188032"/>
                  </a:lnTo>
                  <a:close/>
                </a:path>
                <a:path w="490854" h="501015">
                  <a:moveTo>
                    <a:pt x="414123" y="0"/>
                  </a:moveTo>
                  <a:lnTo>
                    <a:pt x="373776" y="9557"/>
                  </a:lnTo>
                  <a:lnTo>
                    <a:pt x="348081" y="41591"/>
                  </a:lnTo>
                  <a:lnTo>
                    <a:pt x="344429" y="62735"/>
                  </a:lnTo>
                  <a:lnTo>
                    <a:pt x="345070" y="71423"/>
                  </a:lnTo>
                  <a:lnTo>
                    <a:pt x="346993" y="80109"/>
                  </a:lnTo>
                  <a:lnTo>
                    <a:pt x="350197" y="88367"/>
                  </a:lnTo>
                  <a:lnTo>
                    <a:pt x="354684" y="95766"/>
                  </a:lnTo>
                  <a:lnTo>
                    <a:pt x="266874" y="169810"/>
                  </a:lnTo>
                  <a:lnTo>
                    <a:pt x="298450" y="169810"/>
                  </a:lnTo>
                  <a:lnTo>
                    <a:pt x="368372" y="110575"/>
                  </a:lnTo>
                  <a:lnTo>
                    <a:pt x="445927" y="110575"/>
                  </a:lnTo>
                  <a:lnTo>
                    <a:pt x="451008" y="104885"/>
                  </a:lnTo>
                  <a:lnTo>
                    <a:pt x="407157" y="104885"/>
                  </a:lnTo>
                  <a:lnTo>
                    <a:pt x="390936" y="101501"/>
                  </a:lnTo>
                  <a:lnTo>
                    <a:pt x="377498" y="92350"/>
                  </a:lnTo>
                  <a:lnTo>
                    <a:pt x="368339" y="78929"/>
                  </a:lnTo>
                  <a:lnTo>
                    <a:pt x="364953" y="62735"/>
                  </a:lnTo>
                  <a:lnTo>
                    <a:pt x="368339" y="45883"/>
                  </a:lnTo>
                  <a:lnTo>
                    <a:pt x="377498" y="32123"/>
                  </a:lnTo>
                  <a:lnTo>
                    <a:pt x="390936" y="22847"/>
                  </a:lnTo>
                  <a:lnTo>
                    <a:pt x="407157" y="19446"/>
                  </a:lnTo>
                  <a:lnTo>
                    <a:pt x="451714" y="19446"/>
                  </a:lnTo>
                  <a:lnTo>
                    <a:pt x="450720" y="18046"/>
                  </a:lnTo>
                  <a:lnTo>
                    <a:pt x="433811" y="5927"/>
                  </a:lnTo>
                  <a:lnTo>
                    <a:pt x="414123" y="0"/>
                  </a:lnTo>
                  <a:close/>
                </a:path>
                <a:path w="490854" h="501015">
                  <a:moveTo>
                    <a:pt x="445927" y="110575"/>
                  </a:moveTo>
                  <a:lnTo>
                    <a:pt x="368372" y="110575"/>
                  </a:lnTo>
                  <a:lnTo>
                    <a:pt x="386909" y="120825"/>
                  </a:lnTo>
                  <a:lnTo>
                    <a:pt x="407155" y="124242"/>
                  </a:lnTo>
                  <a:lnTo>
                    <a:pt x="427398" y="120825"/>
                  </a:lnTo>
                  <a:lnTo>
                    <a:pt x="445927" y="110575"/>
                  </a:lnTo>
                  <a:close/>
                </a:path>
                <a:path w="490854" h="501015">
                  <a:moveTo>
                    <a:pt x="451714" y="19446"/>
                  </a:moveTo>
                  <a:lnTo>
                    <a:pt x="407157" y="19446"/>
                  </a:lnTo>
                  <a:lnTo>
                    <a:pt x="423850" y="22847"/>
                  </a:lnTo>
                  <a:lnTo>
                    <a:pt x="437230" y="32123"/>
                  </a:lnTo>
                  <a:lnTo>
                    <a:pt x="446120" y="45883"/>
                  </a:lnTo>
                  <a:lnTo>
                    <a:pt x="449345" y="62735"/>
                  </a:lnTo>
                  <a:lnTo>
                    <a:pt x="446120" y="78929"/>
                  </a:lnTo>
                  <a:lnTo>
                    <a:pt x="437230" y="92350"/>
                  </a:lnTo>
                  <a:lnTo>
                    <a:pt x="423850" y="101501"/>
                  </a:lnTo>
                  <a:lnTo>
                    <a:pt x="407157" y="104885"/>
                  </a:lnTo>
                  <a:lnTo>
                    <a:pt x="451008" y="104885"/>
                  </a:lnTo>
                  <a:lnTo>
                    <a:pt x="459991" y="94825"/>
                  </a:lnTo>
                  <a:lnTo>
                    <a:pt x="467743" y="75977"/>
                  </a:lnTo>
                  <a:lnTo>
                    <a:pt x="468863" y="55632"/>
                  </a:lnTo>
                  <a:lnTo>
                    <a:pt x="463033" y="35393"/>
                  </a:lnTo>
                  <a:lnTo>
                    <a:pt x="451714" y="19446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3063728" y="6275705"/>
              <a:ext cx="336550" cy="1610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0959083" y="1270292"/>
              <a:ext cx="402590" cy="401955"/>
            </a:xfrm>
            <a:custGeom>
              <a:avLst/>
              <a:gdLst/>
              <a:ahLst/>
              <a:cxnLst/>
              <a:rect l="l" t="t" r="r" b="b"/>
              <a:pathLst>
                <a:path w="402590" h="401955">
                  <a:moveTo>
                    <a:pt x="402345" y="0"/>
                  </a:moveTo>
                  <a:lnTo>
                    <a:pt x="0" y="0"/>
                  </a:lnTo>
                  <a:lnTo>
                    <a:pt x="0" y="401617"/>
                  </a:lnTo>
                  <a:lnTo>
                    <a:pt x="402345" y="401617"/>
                  </a:lnTo>
                  <a:lnTo>
                    <a:pt x="402345" y="0"/>
                  </a:lnTo>
                  <a:close/>
                </a:path>
              </a:pathLst>
            </a:custGeom>
            <a:solidFill>
              <a:srgbClr val="387B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1046383" y="1327644"/>
              <a:ext cx="227965" cy="287655"/>
            </a:xfrm>
            <a:custGeom>
              <a:avLst/>
              <a:gdLst/>
              <a:ahLst/>
              <a:cxnLst/>
              <a:rect l="l" t="t" r="r" b="b"/>
              <a:pathLst>
                <a:path w="227965" h="287655">
                  <a:moveTo>
                    <a:pt x="67939" y="275965"/>
                  </a:moveTo>
                  <a:lnTo>
                    <a:pt x="0" y="275965"/>
                  </a:lnTo>
                  <a:lnTo>
                    <a:pt x="0" y="287388"/>
                  </a:lnTo>
                  <a:lnTo>
                    <a:pt x="67939" y="287388"/>
                  </a:lnTo>
                  <a:lnTo>
                    <a:pt x="67939" y="275965"/>
                  </a:lnTo>
                  <a:close/>
                </a:path>
                <a:path w="227965" h="287655">
                  <a:moveTo>
                    <a:pt x="43289" y="0"/>
                  </a:moveTo>
                  <a:lnTo>
                    <a:pt x="24651" y="0"/>
                  </a:lnTo>
                  <a:lnTo>
                    <a:pt x="17195" y="7581"/>
                  </a:lnTo>
                  <a:lnTo>
                    <a:pt x="17195" y="24043"/>
                  </a:lnTo>
                  <a:lnTo>
                    <a:pt x="21764" y="30182"/>
                  </a:lnTo>
                  <a:lnTo>
                    <a:pt x="28257" y="32587"/>
                  </a:lnTo>
                  <a:lnTo>
                    <a:pt x="28257" y="275965"/>
                  </a:lnTo>
                  <a:lnTo>
                    <a:pt x="39681" y="275965"/>
                  </a:lnTo>
                  <a:lnTo>
                    <a:pt x="39681" y="153430"/>
                  </a:lnTo>
                  <a:lnTo>
                    <a:pt x="227623" y="153430"/>
                  </a:lnTo>
                  <a:lnTo>
                    <a:pt x="218308" y="141889"/>
                  </a:lnTo>
                  <a:lnTo>
                    <a:pt x="39681" y="141889"/>
                  </a:lnTo>
                  <a:lnTo>
                    <a:pt x="39681" y="59035"/>
                  </a:lnTo>
                  <a:lnTo>
                    <a:pt x="218289" y="59035"/>
                  </a:lnTo>
                  <a:lnTo>
                    <a:pt x="227623" y="47494"/>
                  </a:lnTo>
                  <a:lnTo>
                    <a:pt x="39681" y="47494"/>
                  </a:lnTo>
                  <a:lnTo>
                    <a:pt x="39681" y="32587"/>
                  </a:lnTo>
                  <a:lnTo>
                    <a:pt x="46174" y="30182"/>
                  </a:lnTo>
                  <a:lnTo>
                    <a:pt x="50865" y="24043"/>
                  </a:lnTo>
                  <a:lnTo>
                    <a:pt x="50865" y="22120"/>
                  </a:lnTo>
                  <a:lnTo>
                    <a:pt x="31024" y="22120"/>
                  </a:lnTo>
                  <a:lnTo>
                    <a:pt x="28618" y="19715"/>
                  </a:lnTo>
                  <a:lnTo>
                    <a:pt x="28618" y="13833"/>
                  </a:lnTo>
                  <a:lnTo>
                    <a:pt x="31024" y="11540"/>
                  </a:lnTo>
                  <a:lnTo>
                    <a:pt x="50865" y="11540"/>
                  </a:lnTo>
                  <a:lnTo>
                    <a:pt x="50865" y="7581"/>
                  </a:lnTo>
                  <a:lnTo>
                    <a:pt x="43289" y="0"/>
                  </a:lnTo>
                  <a:close/>
                </a:path>
                <a:path w="227965" h="287655">
                  <a:moveTo>
                    <a:pt x="218289" y="59035"/>
                  </a:moveTo>
                  <a:lnTo>
                    <a:pt x="203580" y="59035"/>
                  </a:lnTo>
                  <a:lnTo>
                    <a:pt x="170031" y="100406"/>
                  </a:lnTo>
                  <a:lnTo>
                    <a:pt x="203580" y="141889"/>
                  </a:lnTo>
                  <a:lnTo>
                    <a:pt x="218308" y="141889"/>
                  </a:lnTo>
                  <a:lnTo>
                    <a:pt x="184826" y="100406"/>
                  </a:lnTo>
                  <a:lnTo>
                    <a:pt x="218289" y="59035"/>
                  </a:lnTo>
                  <a:close/>
                </a:path>
                <a:path w="227965" h="287655">
                  <a:moveTo>
                    <a:pt x="50865" y="11540"/>
                  </a:moveTo>
                  <a:lnTo>
                    <a:pt x="36916" y="11540"/>
                  </a:lnTo>
                  <a:lnTo>
                    <a:pt x="39320" y="13833"/>
                  </a:lnTo>
                  <a:lnTo>
                    <a:pt x="39320" y="19715"/>
                  </a:lnTo>
                  <a:lnTo>
                    <a:pt x="36916" y="22120"/>
                  </a:lnTo>
                  <a:lnTo>
                    <a:pt x="50865" y="22120"/>
                  </a:lnTo>
                  <a:lnTo>
                    <a:pt x="50865" y="1154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0959083" y="4501934"/>
              <a:ext cx="402590" cy="401955"/>
            </a:xfrm>
            <a:custGeom>
              <a:avLst/>
              <a:gdLst/>
              <a:ahLst/>
              <a:cxnLst/>
              <a:rect l="l" t="t" r="r" b="b"/>
              <a:pathLst>
                <a:path w="402590" h="401954">
                  <a:moveTo>
                    <a:pt x="402345" y="0"/>
                  </a:moveTo>
                  <a:lnTo>
                    <a:pt x="0" y="0"/>
                  </a:lnTo>
                  <a:lnTo>
                    <a:pt x="0" y="401617"/>
                  </a:lnTo>
                  <a:lnTo>
                    <a:pt x="402345" y="401617"/>
                  </a:lnTo>
                  <a:lnTo>
                    <a:pt x="402345" y="0"/>
                  </a:lnTo>
                  <a:close/>
                </a:path>
              </a:pathLst>
            </a:custGeom>
            <a:solidFill>
              <a:srgbClr val="387B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1046383" y="4559286"/>
              <a:ext cx="227965" cy="287655"/>
            </a:xfrm>
            <a:custGeom>
              <a:avLst/>
              <a:gdLst/>
              <a:ahLst/>
              <a:cxnLst/>
              <a:rect l="l" t="t" r="r" b="b"/>
              <a:pathLst>
                <a:path w="227965" h="287654">
                  <a:moveTo>
                    <a:pt x="67939" y="275965"/>
                  </a:moveTo>
                  <a:lnTo>
                    <a:pt x="0" y="275965"/>
                  </a:lnTo>
                  <a:lnTo>
                    <a:pt x="0" y="287388"/>
                  </a:lnTo>
                  <a:lnTo>
                    <a:pt x="67939" y="287388"/>
                  </a:lnTo>
                  <a:lnTo>
                    <a:pt x="67939" y="275965"/>
                  </a:lnTo>
                  <a:close/>
                </a:path>
                <a:path w="227965" h="287654">
                  <a:moveTo>
                    <a:pt x="43289" y="0"/>
                  </a:moveTo>
                  <a:lnTo>
                    <a:pt x="24651" y="0"/>
                  </a:lnTo>
                  <a:lnTo>
                    <a:pt x="17195" y="7581"/>
                  </a:lnTo>
                  <a:lnTo>
                    <a:pt x="17195" y="24043"/>
                  </a:lnTo>
                  <a:lnTo>
                    <a:pt x="21764" y="30182"/>
                  </a:lnTo>
                  <a:lnTo>
                    <a:pt x="28257" y="32587"/>
                  </a:lnTo>
                  <a:lnTo>
                    <a:pt x="28257" y="275965"/>
                  </a:lnTo>
                  <a:lnTo>
                    <a:pt x="39681" y="275965"/>
                  </a:lnTo>
                  <a:lnTo>
                    <a:pt x="39681" y="153430"/>
                  </a:lnTo>
                  <a:lnTo>
                    <a:pt x="227623" y="153430"/>
                  </a:lnTo>
                  <a:lnTo>
                    <a:pt x="218308" y="141889"/>
                  </a:lnTo>
                  <a:lnTo>
                    <a:pt x="39681" y="141889"/>
                  </a:lnTo>
                  <a:lnTo>
                    <a:pt x="39681" y="59035"/>
                  </a:lnTo>
                  <a:lnTo>
                    <a:pt x="218289" y="59035"/>
                  </a:lnTo>
                  <a:lnTo>
                    <a:pt x="227623" y="47494"/>
                  </a:lnTo>
                  <a:lnTo>
                    <a:pt x="39681" y="47494"/>
                  </a:lnTo>
                  <a:lnTo>
                    <a:pt x="39681" y="32587"/>
                  </a:lnTo>
                  <a:lnTo>
                    <a:pt x="46174" y="30182"/>
                  </a:lnTo>
                  <a:lnTo>
                    <a:pt x="50865" y="24043"/>
                  </a:lnTo>
                  <a:lnTo>
                    <a:pt x="50865" y="22120"/>
                  </a:lnTo>
                  <a:lnTo>
                    <a:pt x="31024" y="22120"/>
                  </a:lnTo>
                  <a:lnTo>
                    <a:pt x="28618" y="19715"/>
                  </a:lnTo>
                  <a:lnTo>
                    <a:pt x="28618" y="13833"/>
                  </a:lnTo>
                  <a:lnTo>
                    <a:pt x="31024" y="11540"/>
                  </a:lnTo>
                  <a:lnTo>
                    <a:pt x="50865" y="11540"/>
                  </a:lnTo>
                  <a:lnTo>
                    <a:pt x="50865" y="7581"/>
                  </a:lnTo>
                  <a:lnTo>
                    <a:pt x="43289" y="0"/>
                  </a:lnTo>
                  <a:close/>
                </a:path>
                <a:path w="227965" h="287654">
                  <a:moveTo>
                    <a:pt x="218289" y="59035"/>
                  </a:moveTo>
                  <a:lnTo>
                    <a:pt x="203580" y="59035"/>
                  </a:lnTo>
                  <a:lnTo>
                    <a:pt x="170031" y="100406"/>
                  </a:lnTo>
                  <a:lnTo>
                    <a:pt x="203580" y="141889"/>
                  </a:lnTo>
                  <a:lnTo>
                    <a:pt x="218308" y="141889"/>
                  </a:lnTo>
                  <a:lnTo>
                    <a:pt x="184826" y="100406"/>
                  </a:lnTo>
                  <a:lnTo>
                    <a:pt x="218289" y="59035"/>
                  </a:lnTo>
                  <a:close/>
                </a:path>
                <a:path w="227965" h="287654">
                  <a:moveTo>
                    <a:pt x="50865" y="11540"/>
                  </a:moveTo>
                  <a:lnTo>
                    <a:pt x="36916" y="11540"/>
                  </a:lnTo>
                  <a:lnTo>
                    <a:pt x="39320" y="13833"/>
                  </a:lnTo>
                  <a:lnTo>
                    <a:pt x="39320" y="19715"/>
                  </a:lnTo>
                  <a:lnTo>
                    <a:pt x="36916" y="22120"/>
                  </a:lnTo>
                  <a:lnTo>
                    <a:pt x="50865" y="22120"/>
                  </a:lnTo>
                  <a:lnTo>
                    <a:pt x="50865" y="1154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6364478" y="6231128"/>
            <a:ext cx="18732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ED23D2"/>
                </a:solidFill>
                <a:latin typeface="Carlito"/>
                <a:cs typeface="Carlito"/>
              </a:rPr>
              <a:t>Optimal</a:t>
            </a:r>
            <a:r>
              <a:rPr dirty="0" sz="2400" spc="-70">
                <a:solidFill>
                  <a:srgbClr val="ED23D2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ED23D2"/>
                </a:solidFill>
                <a:latin typeface="Carlito"/>
                <a:cs typeface="Carlito"/>
              </a:rPr>
              <a:t>region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243571" y="6710171"/>
            <a:ext cx="114300" cy="432434"/>
          </a:xfrm>
          <a:custGeom>
            <a:avLst/>
            <a:gdLst/>
            <a:ahLst/>
            <a:cxnLst/>
            <a:rect l="l" t="t" r="r" b="b"/>
            <a:pathLst>
              <a:path w="114300" h="432434">
                <a:moveTo>
                  <a:pt x="76200" y="0"/>
                </a:moveTo>
                <a:lnTo>
                  <a:pt x="38100" y="0"/>
                </a:lnTo>
                <a:lnTo>
                  <a:pt x="38100" y="38099"/>
                </a:lnTo>
                <a:lnTo>
                  <a:pt x="76200" y="38099"/>
                </a:lnTo>
                <a:lnTo>
                  <a:pt x="76200" y="0"/>
                </a:lnTo>
                <a:close/>
              </a:path>
              <a:path w="114300" h="432434">
                <a:moveTo>
                  <a:pt x="76200" y="76199"/>
                </a:moveTo>
                <a:lnTo>
                  <a:pt x="38100" y="76199"/>
                </a:lnTo>
                <a:lnTo>
                  <a:pt x="38100" y="114299"/>
                </a:lnTo>
                <a:lnTo>
                  <a:pt x="76200" y="114299"/>
                </a:lnTo>
                <a:lnTo>
                  <a:pt x="76200" y="76199"/>
                </a:lnTo>
                <a:close/>
              </a:path>
              <a:path w="114300" h="432434">
                <a:moveTo>
                  <a:pt x="76200" y="152399"/>
                </a:moveTo>
                <a:lnTo>
                  <a:pt x="38100" y="152399"/>
                </a:lnTo>
                <a:lnTo>
                  <a:pt x="38100" y="190499"/>
                </a:lnTo>
                <a:lnTo>
                  <a:pt x="76200" y="190499"/>
                </a:lnTo>
                <a:lnTo>
                  <a:pt x="76200" y="152399"/>
                </a:lnTo>
                <a:close/>
              </a:path>
              <a:path w="114300" h="432434">
                <a:moveTo>
                  <a:pt x="76200" y="228599"/>
                </a:moveTo>
                <a:lnTo>
                  <a:pt x="38100" y="228599"/>
                </a:lnTo>
                <a:lnTo>
                  <a:pt x="38100" y="266699"/>
                </a:lnTo>
                <a:lnTo>
                  <a:pt x="76200" y="266699"/>
                </a:lnTo>
                <a:lnTo>
                  <a:pt x="76200" y="228599"/>
                </a:lnTo>
                <a:close/>
              </a:path>
              <a:path w="114300" h="432434">
                <a:moveTo>
                  <a:pt x="38100" y="317965"/>
                </a:moveTo>
                <a:lnTo>
                  <a:pt x="0" y="317969"/>
                </a:lnTo>
                <a:lnTo>
                  <a:pt x="57150" y="432257"/>
                </a:lnTo>
                <a:lnTo>
                  <a:pt x="104775" y="337007"/>
                </a:lnTo>
                <a:lnTo>
                  <a:pt x="38100" y="337007"/>
                </a:lnTo>
                <a:lnTo>
                  <a:pt x="38100" y="317965"/>
                </a:lnTo>
                <a:close/>
              </a:path>
              <a:path w="114300" h="432434">
                <a:moveTo>
                  <a:pt x="76200" y="317961"/>
                </a:moveTo>
                <a:lnTo>
                  <a:pt x="38100" y="317965"/>
                </a:lnTo>
                <a:lnTo>
                  <a:pt x="38100" y="337007"/>
                </a:lnTo>
                <a:lnTo>
                  <a:pt x="76200" y="337007"/>
                </a:lnTo>
                <a:lnTo>
                  <a:pt x="76200" y="317961"/>
                </a:lnTo>
                <a:close/>
              </a:path>
              <a:path w="114300" h="432434">
                <a:moveTo>
                  <a:pt x="114300" y="317957"/>
                </a:moveTo>
                <a:lnTo>
                  <a:pt x="76200" y="317961"/>
                </a:lnTo>
                <a:lnTo>
                  <a:pt x="76200" y="337007"/>
                </a:lnTo>
                <a:lnTo>
                  <a:pt x="104775" y="337007"/>
                </a:lnTo>
                <a:lnTo>
                  <a:pt x="114300" y="317957"/>
                </a:lnTo>
                <a:close/>
              </a:path>
              <a:path w="114300" h="432434">
                <a:moveTo>
                  <a:pt x="76200" y="304799"/>
                </a:moveTo>
                <a:lnTo>
                  <a:pt x="38100" y="304799"/>
                </a:lnTo>
                <a:lnTo>
                  <a:pt x="38100" y="317965"/>
                </a:lnTo>
                <a:lnTo>
                  <a:pt x="76200" y="317961"/>
                </a:lnTo>
                <a:lnTo>
                  <a:pt x="76200" y="304799"/>
                </a:lnTo>
                <a:close/>
              </a:path>
            </a:pathLst>
          </a:custGeom>
          <a:solidFill>
            <a:srgbClr val="ED23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6437121" y="7175245"/>
            <a:ext cx="17602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527EFF"/>
                </a:solidFill>
                <a:latin typeface="Carlito"/>
                <a:cs typeface="Carlito"/>
              </a:rPr>
              <a:t>Hash (5</a:t>
            </a:r>
            <a:r>
              <a:rPr dirty="0" sz="2400" spc="-100">
                <a:solidFill>
                  <a:srgbClr val="527E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527EFF"/>
                </a:solidFill>
                <a:latin typeface="Carlito"/>
                <a:cs typeface="Carlito"/>
              </a:rPr>
              <a:t>tuple)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1389106" y="4536440"/>
            <a:ext cx="154051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Region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: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us-west-1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1389106" y="1318260"/>
            <a:ext cx="154051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Region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: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us-west-1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60094" y="6341745"/>
            <a:ext cx="2033270" cy="704215"/>
          </a:xfrm>
          <a:custGeom>
            <a:avLst/>
            <a:gdLst/>
            <a:ahLst/>
            <a:cxnLst/>
            <a:rect l="l" t="t" r="r" b="b"/>
            <a:pathLst>
              <a:path w="2033270" h="704215">
                <a:moveTo>
                  <a:pt x="0" y="704087"/>
                </a:moveTo>
                <a:lnTo>
                  <a:pt x="2033016" y="704087"/>
                </a:lnTo>
                <a:lnTo>
                  <a:pt x="2033016" y="351281"/>
                </a:lnTo>
                <a:lnTo>
                  <a:pt x="0" y="351281"/>
                </a:lnTo>
                <a:lnTo>
                  <a:pt x="0" y="704087"/>
                </a:lnTo>
                <a:close/>
              </a:path>
              <a:path w="2033270" h="704215">
                <a:moveTo>
                  <a:pt x="0" y="352805"/>
                </a:moveTo>
                <a:lnTo>
                  <a:pt x="2033016" y="352805"/>
                </a:lnTo>
                <a:lnTo>
                  <a:pt x="2033016" y="0"/>
                </a:lnTo>
                <a:lnTo>
                  <a:pt x="0" y="0"/>
                </a:lnTo>
                <a:lnTo>
                  <a:pt x="0" y="352805"/>
                </a:lnTo>
                <a:close/>
              </a:path>
            </a:pathLst>
          </a:custGeom>
          <a:ln w="990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961897" y="6287719"/>
            <a:ext cx="1612900" cy="723900"/>
          </a:xfrm>
          <a:prstGeom prst="rect">
            <a:avLst/>
          </a:prstGeom>
        </p:spPr>
        <p:txBody>
          <a:bodyPr wrap="square" lIns="0" tIns="57150" rIns="0" bIns="0" rtlCol="0" vert="horz">
            <a:spAutoFit/>
          </a:bodyPr>
          <a:lstStyle/>
          <a:p>
            <a:pPr marL="107314">
              <a:lnSpc>
                <a:spcPct val="100000"/>
              </a:lnSpc>
              <a:spcBef>
                <a:spcPts val="450"/>
              </a:spcBef>
            </a:pPr>
            <a:r>
              <a:rPr dirty="0" sz="2000" spc="-15" b="1">
                <a:solidFill>
                  <a:srgbClr val="527EFF"/>
                </a:solidFill>
                <a:latin typeface="Carlito"/>
                <a:cs typeface="Carlito"/>
              </a:rPr>
              <a:t>Src </a:t>
            </a:r>
            <a:r>
              <a:rPr dirty="0" sz="2000" spc="-5" b="1">
                <a:solidFill>
                  <a:srgbClr val="527EFF"/>
                </a:solidFill>
                <a:latin typeface="Carlito"/>
                <a:cs typeface="Carlito"/>
              </a:rPr>
              <a:t>IP:</a:t>
            </a:r>
            <a:r>
              <a:rPr dirty="0" sz="2000" spc="-10" b="1">
                <a:solidFill>
                  <a:srgbClr val="527EFF"/>
                </a:solidFill>
                <a:latin typeface="Carlito"/>
                <a:cs typeface="Carlito"/>
              </a:rPr>
              <a:t> </a:t>
            </a:r>
            <a:r>
              <a:rPr dirty="0" sz="2000" spc="-5" i="1">
                <a:solidFill>
                  <a:srgbClr val="FFFFFF"/>
                </a:solidFill>
                <a:latin typeface="Carlito"/>
                <a:cs typeface="Carlito"/>
              </a:rPr>
              <a:t>1.2.3.4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dirty="0" sz="2000" spc="-15" b="1">
                <a:solidFill>
                  <a:srgbClr val="527EFF"/>
                </a:solidFill>
                <a:latin typeface="Carlito"/>
                <a:cs typeface="Carlito"/>
              </a:rPr>
              <a:t>Src </a:t>
            </a:r>
            <a:r>
              <a:rPr dirty="0" sz="2000" spc="-10" b="1">
                <a:solidFill>
                  <a:srgbClr val="527EFF"/>
                </a:solidFill>
                <a:latin typeface="Carlito"/>
                <a:cs typeface="Carlito"/>
              </a:rPr>
              <a:t>Port:</a:t>
            </a:r>
            <a:r>
              <a:rPr dirty="0" sz="2000" spc="-45" b="1">
                <a:solidFill>
                  <a:srgbClr val="527EFF"/>
                </a:solidFill>
                <a:latin typeface="Carlito"/>
                <a:cs typeface="Carlito"/>
              </a:rPr>
              <a:t> </a:t>
            </a:r>
            <a:r>
              <a:rPr dirty="0" sz="2000" spc="-5" i="1">
                <a:solidFill>
                  <a:srgbClr val="FFFFFF"/>
                </a:solidFill>
                <a:latin typeface="Carlito"/>
                <a:cs typeface="Carlito"/>
              </a:rPr>
              <a:t>32759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60094" y="5550027"/>
            <a:ext cx="4053840" cy="791845"/>
          </a:xfrm>
          <a:custGeom>
            <a:avLst/>
            <a:gdLst/>
            <a:ahLst/>
            <a:cxnLst/>
            <a:rect l="l" t="t" r="r" b="b"/>
            <a:pathLst>
              <a:path w="4053840" h="791845">
                <a:moveTo>
                  <a:pt x="0" y="791718"/>
                </a:moveTo>
                <a:lnTo>
                  <a:pt x="4053840" y="791718"/>
                </a:lnTo>
                <a:lnTo>
                  <a:pt x="4053840" y="438912"/>
                </a:lnTo>
                <a:lnTo>
                  <a:pt x="0" y="438912"/>
                </a:lnTo>
                <a:lnTo>
                  <a:pt x="0" y="791718"/>
                </a:lnTo>
                <a:close/>
              </a:path>
              <a:path w="4053840" h="791845">
                <a:moveTo>
                  <a:pt x="0" y="439674"/>
                </a:moveTo>
                <a:lnTo>
                  <a:pt x="4053840" y="439674"/>
                </a:lnTo>
                <a:lnTo>
                  <a:pt x="4053840" y="0"/>
                </a:lnTo>
                <a:lnTo>
                  <a:pt x="0" y="0"/>
                </a:lnTo>
                <a:lnTo>
                  <a:pt x="0" y="439674"/>
                </a:lnTo>
                <a:close/>
              </a:path>
            </a:pathLst>
          </a:custGeom>
          <a:ln w="990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1810511" y="5524200"/>
            <a:ext cx="1953260" cy="779780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algn="ctr" marR="1905">
              <a:lnSpc>
                <a:spcPct val="100000"/>
              </a:lnSpc>
              <a:spcBef>
                <a:spcPts val="459"/>
              </a:spcBef>
            </a:pPr>
            <a:r>
              <a:rPr dirty="0" sz="2400" b="1">
                <a:solidFill>
                  <a:srgbClr val="527EFF"/>
                </a:solidFill>
                <a:latin typeface="Carlito"/>
                <a:cs typeface="Carlito"/>
              </a:rPr>
              <a:t>5</a:t>
            </a:r>
            <a:r>
              <a:rPr dirty="0" sz="2400" spc="-20" b="1">
                <a:solidFill>
                  <a:srgbClr val="527EFF"/>
                </a:solidFill>
                <a:latin typeface="Carlito"/>
                <a:cs typeface="Carlito"/>
              </a:rPr>
              <a:t> </a:t>
            </a:r>
            <a:r>
              <a:rPr dirty="0" sz="2400" spc="-30" b="1">
                <a:solidFill>
                  <a:srgbClr val="527EFF"/>
                </a:solidFill>
                <a:latin typeface="Carlito"/>
                <a:cs typeface="Carlito"/>
              </a:rPr>
              <a:t>Tuple</a:t>
            </a:r>
            <a:endParaRPr sz="24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  <a:spcBef>
                <a:spcPts val="295"/>
              </a:spcBef>
            </a:pPr>
            <a:r>
              <a:rPr dirty="0" sz="2000" spc="-10" b="1">
                <a:solidFill>
                  <a:srgbClr val="527EFF"/>
                </a:solidFill>
                <a:latin typeface="Carlito"/>
                <a:cs typeface="Carlito"/>
              </a:rPr>
              <a:t>Protocol:</a:t>
            </a:r>
            <a:r>
              <a:rPr dirty="0" sz="2000" spc="-85" b="1">
                <a:solidFill>
                  <a:srgbClr val="527EFF"/>
                </a:solidFill>
                <a:latin typeface="Carlito"/>
                <a:cs typeface="Carlito"/>
              </a:rPr>
              <a:t> </a:t>
            </a:r>
            <a:r>
              <a:rPr dirty="0" sz="2000" spc="-25" i="1">
                <a:solidFill>
                  <a:srgbClr val="FFFFFF"/>
                </a:solidFill>
                <a:latin typeface="Carlito"/>
                <a:cs typeface="Carlito"/>
              </a:rPr>
              <a:t>UDP/TCP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2776727" y="6336791"/>
            <a:ext cx="2042160" cy="714375"/>
            <a:chOff x="2776727" y="6336791"/>
            <a:chExt cx="2042160" cy="714375"/>
          </a:xfrm>
        </p:grpSpPr>
        <p:sp>
          <p:nvSpPr>
            <p:cNvPr id="48" name="object 48"/>
            <p:cNvSpPr/>
            <p:nvPr/>
          </p:nvSpPr>
          <p:spPr>
            <a:xfrm>
              <a:off x="2781680" y="6693026"/>
              <a:ext cx="2032635" cy="353060"/>
            </a:xfrm>
            <a:custGeom>
              <a:avLst/>
              <a:gdLst/>
              <a:ahLst/>
              <a:cxnLst/>
              <a:rect l="l" t="t" r="r" b="b"/>
              <a:pathLst>
                <a:path w="2032635" h="353059">
                  <a:moveTo>
                    <a:pt x="2032254" y="0"/>
                  </a:moveTo>
                  <a:lnTo>
                    <a:pt x="0" y="0"/>
                  </a:lnTo>
                  <a:lnTo>
                    <a:pt x="0" y="352806"/>
                  </a:lnTo>
                  <a:lnTo>
                    <a:pt x="2032254" y="352806"/>
                  </a:lnTo>
                  <a:lnTo>
                    <a:pt x="20322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2781680" y="6693026"/>
              <a:ext cx="2032635" cy="353060"/>
            </a:xfrm>
            <a:custGeom>
              <a:avLst/>
              <a:gdLst/>
              <a:ahLst/>
              <a:cxnLst/>
              <a:rect l="l" t="t" r="r" b="b"/>
              <a:pathLst>
                <a:path w="2032635" h="353059">
                  <a:moveTo>
                    <a:pt x="0" y="352806"/>
                  </a:moveTo>
                  <a:lnTo>
                    <a:pt x="2032254" y="352806"/>
                  </a:lnTo>
                  <a:lnTo>
                    <a:pt x="2032254" y="0"/>
                  </a:lnTo>
                  <a:lnTo>
                    <a:pt x="0" y="0"/>
                  </a:lnTo>
                  <a:lnTo>
                    <a:pt x="0" y="352806"/>
                  </a:lnTo>
                  <a:close/>
                </a:path>
              </a:pathLst>
            </a:custGeom>
            <a:ln w="99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2781680" y="6341744"/>
              <a:ext cx="2032635" cy="353060"/>
            </a:xfrm>
            <a:custGeom>
              <a:avLst/>
              <a:gdLst/>
              <a:ahLst/>
              <a:cxnLst/>
              <a:rect l="l" t="t" r="r" b="b"/>
              <a:pathLst>
                <a:path w="2032635" h="353059">
                  <a:moveTo>
                    <a:pt x="2032254" y="0"/>
                  </a:moveTo>
                  <a:lnTo>
                    <a:pt x="0" y="0"/>
                  </a:lnTo>
                  <a:lnTo>
                    <a:pt x="0" y="352805"/>
                  </a:lnTo>
                  <a:lnTo>
                    <a:pt x="2032254" y="352805"/>
                  </a:lnTo>
                  <a:lnTo>
                    <a:pt x="20322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2781680" y="6341744"/>
              <a:ext cx="2032635" cy="353060"/>
            </a:xfrm>
            <a:custGeom>
              <a:avLst/>
              <a:gdLst/>
              <a:ahLst/>
              <a:cxnLst/>
              <a:rect l="l" t="t" r="r" b="b"/>
              <a:pathLst>
                <a:path w="2032635" h="353059">
                  <a:moveTo>
                    <a:pt x="0" y="352805"/>
                  </a:moveTo>
                  <a:lnTo>
                    <a:pt x="2032254" y="352805"/>
                  </a:lnTo>
                  <a:lnTo>
                    <a:pt x="2032254" y="0"/>
                  </a:lnTo>
                  <a:lnTo>
                    <a:pt x="0" y="0"/>
                  </a:lnTo>
                  <a:lnTo>
                    <a:pt x="0" y="352805"/>
                  </a:lnTo>
                  <a:close/>
                </a:path>
              </a:pathLst>
            </a:custGeom>
            <a:ln w="99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2999485" y="6317437"/>
            <a:ext cx="1596390" cy="685165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dirty="0" sz="2000" spc="-10" b="1">
                <a:solidFill>
                  <a:srgbClr val="527EFF"/>
                </a:solidFill>
                <a:latin typeface="Carlito"/>
                <a:cs typeface="Carlito"/>
              </a:rPr>
              <a:t>Dest </a:t>
            </a:r>
            <a:r>
              <a:rPr dirty="0" sz="2000" spc="-5" b="1">
                <a:solidFill>
                  <a:srgbClr val="527EFF"/>
                </a:solidFill>
                <a:latin typeface="Carlito"/>
                <a:cs typeface="Carlito"/>
              </a:rPr>
              <a:t>IP:</a:t>
            </a:r>
            <a:r>
              <a:rPr dirty="0" sz="2000" spc="-35" b="1">
                <a:solidFill>
                  <a:srgbClr val="527EFF"/>
                </a:solidFill>
                <a:latin typeface="Carlito"/>
                <a:cs typeface="Carlito"/>
              </a:rPr>
              <a:t> </a:t>
            </a:r>
            <a:r>
              <a:rPr dirty="0" sz="2000" spc="-5" i="1">
                <a:solidFill>
                  <a:srgbClr val="FFFFFF"/>
                </a:solidFill>
                <a:latin typeface="Carlito"/>
                <a:cs typeface="Carlito"/>
              </a:rPr>
              <a:t>5.6.7.8</a:t>
            </a:r>
            <a:endParaRPr sz="2000">
              <a:latin typeface="Carlito"/>
              <a:cs typeface="Carlito"/>
            </a:endParaRPr>
          </a:p>
          <a:p>
            <a:pPr marL="116839">
              <a:lnSpc>
                <a:spcPct val="100000"/>
              </a:lnSpc>
              <a:spcBef>
                <a:spcPts val="195"/>
              </a:spcBef>
            </a:pPr>
            <a:r>
              <a:rPr dirty="0" sz="2000" spc="-10" b="1">
                <a:solidFill>
                  <a:srgbClr val="527EFF"/>
                </a:solidFill>
                <a:latin typeface="Carlito"/>
                <a:cs typeface="Carlito"/>
              </a:rPr>
              <a:t>Dest Port:</a:t>
            </a:r>
            <a:r>
              <a:rPr dirty="0" sz="2000" spc="-45" b="1">
                <a:solidFill>
                  <a:srgbClr val="527EFF"/>
                </a:solidFill>
                <a:latin typeface="Carlito"/>
                <a:cs typeface="Carlito"/>
              </a:rPr>
              <a:t> </a:t>
            </a:r>
            <a:r>
              <a:rPr dirty="0" sz="2000" spc="-5" i="1">
                <a:solidFill>
                  <a:srgbClr val="FFFFFF"/>
                </a:solidFill>
                <a:latin typeface="Carlito"/>
                <a:cs typeface="Carlito"/>
              </a:rPr>
              <a:t>80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54" name="object 5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37121" y="7174483"/>
            <a:ext cx="17602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FCC500"/>
                </a:solidFill>
                <a:latin typeface="Carlito"/>
                <a:cs typeface="Carlito"/>
              </a:rPr>
              <a:t>Hash (2</a:t>
            </a:r>
            <a:r>
              <a:rPr dirty="0" sz="2400" spc="-100">
                <a:solidFill>
                  <a:srgbClr val="FCC500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CC500"/>
                </a:solidFill>
                <a:latin typeface="Carlito"/>
                <a:cs typeface="Carlito"/>
              </a:rPr>
              <a:t>tuple)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3268" y="369061"/>
            <a:ext cx="696277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75"/>
              <a:t>Traffic </a:t>
            </a:r>
            <a:r>
              <a:rPr dirty="0" sz="4800" spc="-125"/>
              <a:t>Control </a:t>
            </a:r>
            <a:r>
              <a:rPr dirty="0" sz="4800"/>
              <a:t>– </a:t>
            </a:r>
            <a:r>
              <a:rPr dirty="0" sz="4800" spc="-110">
                <a:solidFill>
                  <a:srgbClr val="D231AA"/>
                </a:solidFill>
              </a:rPr>
              <a:t>Client</a:t>
            </a:r>
            <a:r>
              <a:rPr dirty="0" sz="4800" spc="-690">
                <a:solidFill>
                  <a:srgbClr val="D231AA"/>
                </a:solidFill>
              </a:rPr>
              <a:t> </a:t>
            </a:r>
            <a:r>
              <a:rPr dirty="0" sz="4800" spc="-114">
                <a:solidFill>
                  <a:srgbClr val="D231AA"/>
                </a:solidFill>
              </a:rPr>
              <a:t>Affinity</a:t>
            </a:r>
            <a:endParaRPr sz="4800"/>
          </a:p>
        </p:txBody>
      </p:sp>
      <p:sp>
        <p:nvSpPr>
          <p:cNvPr id="4" name="object 4"/>
          <p:cNvSpPr/>
          <p:nvPr/>
        </p:nvSpPr>
        <p:spPr>
          <a:xfrm>
            <a:off x="2130551" y="3481578"/>
            <a:ext cx="1293876" cy="1293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435225" y="5079872"/>
            <a:ext cx="689101" cy="2101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930635" y="5039995"/>
            <a:ext cx="762897" cy="2101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613620" y="5369178"/>
            <a:ext cx="1405667" cy="2101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243571" y="5684520"/>
            <a:ext cx="114300" cy="432434"/>
          </a:xfrm>
          <a:custGeom>
            <a:avLst/>
            <a:gdLst/>
            <a:ahLst/>
            <a:cxnLst/>
            <a:rect l="l" t="t" r="r" b="b"/>
            <a:pathLst>
              <a:path w="114300" h="432435">
                <a:moveTo>
                  <a:pt x="76200" y="0"/>
                </a:moveTo>
                <a:lnTo>
                  <a:pt x="38100" y="0"/>
                </a:lnTo>
                <a:lnTo>
                  <a:pt x="38100" y="38099"/>
                </a:lnTo>
                <a:lnTo>
                  <a:pt x="76200" y="38099"/>
                </a:lnTo>
                <a:lnTo>
                  <a:pt x="76200" y="0"/>
                </a:lnTo>
                <a:close/>
              </a:path>
              <a:path w="114300" h="432435">
                <a:moveTo>
                  <a:pt x="76200" y="76199"/>
                </a:moveTo>
                <a:lnTo>
                  <a:pt x="38100" y="76199"/>
                </a:lnTo>
                <a:lnTo>
                  <a:pt x="38100" y="114299"/>
                </a:lnTo>
                <a:lnTo>
                  <a:pt x="76200" y="114299"/>
                </a:lnTo>
                <a:lnTo>
                  <a:pt x="76200" y="76199"/>
                </a:lnTo>
                <a:close/>
              </a:path>
              <a:path w="114300" h="432435">
                <a:moveTo>
                  <a:pt x="76200" y="152399"/>
                </a:moveTo>
                <a:lnTo>
                  <a:pt x="38100" y="152399"/>
                </a:lnTo>
                <a:lnTo>
                  <a:pt x="38100" y="190499"/>
                </a:lnTo>
                <a:lnTo>
                  <a:pt x="76200" y="190499"/>
                </a:lnTo>
                <a:lnTo>
                  <a:pt x="76200" y="152399"/>
                </a:lnTo>
                <a:close/>
              </a:path>
              <a:path w="114300" h="432435">
                <a:moveTo>
                  <a:pt x="76200" y="228599"/>
                </a:moveTo>
                <a:lnTo>
                  <a:pt x="38100" y="228599"/>
                </a:lnTo>
                <a:lnTo>
                  <a:pt x="38100" y="266699"/>
                </a:lnTo>
                <a:lnTo>
                  <a:pt x="76200" y="266699"/>
                </a:lnTo>
                <a:lnTo>
                  <a:pt x="76200" y="228599"/>
                </a:lnTo>
                <a:close/>
              </a:path>
              <a:path w="114300" h="432435">
                <a:moveTo>
                  <a:pt x="38100" y="318007"/>
                </a:moveTo>
                <a:lnTo>
                  <a:pt x="0" y="318007"/>
                </a:lnTo>
                <a:lnTo>
                  <a:pt x="57150" y="432307"/>
                </a:lnTo>
                <a:lnTo>
                  <a:pt x="104775" y="337057"/>
                </a:lnTo>
                <a:lnTo>
                  <a:pt x="38100" y="337057"/>
                </a:lnTo>
                <a:lnTo>
                  <a:pt x="38100" y="318007"/>
                </a:lnTo>
                <a:close/>
              </a:path>
              <a:path w="114300" h="432435">
                <a:moveTo>
                  <a:pt x="76200" y="304799"/>
                </a:moveTo>
                <a:lnTo>
                  <a:pt x="38100" y="304799"/>
                </a:lnTo>
                <a:lnTo>
                  <a:pt x="38100" y="337057"/>
                </a:lnTo>
                <a:lnTo>
                  <a:pt x="76200" y="337057"/>
                </a:lnTo>
                <a:lnTo>
                  <a:pt x="76200" y="304799"/>
                </a:lnTo>
                <a:close/>
              </a:path>
              <a:path w="114300" h="432435">
                <a:moveTo>
                  <a:pt x="114300" y="318007"/>
                </a:moveTo>
                <a:lnTo>
                  <a:pt x="76200" y="318007"/>
                </a:lnTo>
                <a:lnTo>
                  <a:pt x="76200" y="337057"/>
                </a:lnTo>
                <a:lnTo>
                  <a:pt x="104775" y="337057"/>
                </a:lnTo>
                <a:lnTo>
                  <a:pt x="114300" y="318007"/>
                </a:lnTo>
                <a:close/>
              </a:path>
            </a:pathLst>
          </a:custGeom>
          <a:solidFill>
            <a:srgbClr val="ED23D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/>
          <p:cNvGrpSpPr/>
          <p:nvPr/>
        </p:nvGrpSpPr>
        <p:grpSpPr>
          <a:xfrm>
            <a:off x="6553200" y="1247203"/>
            <a:ext cx="7034530" cy="5766435"/>
            <a:chOff x="6553200" y="1247203"/>
            <a:chExt cx="7034530" cy="5766435"/>
          </a:xfrm>
        </p:grpSpPr>
        <p:sp>
          <p:nvSpPr>
            <p:cNvPr id="10" name="object 10"/>
            <p:cNvSpPr/>
            <p:nvPr/>
          </p:nvSpPr>
          <p:spPr>
            <a:xfrm>
              <a:off x="6553200" y="3364992"/>
              <a:ext cx="1527048" cy="152781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006714" y="4016883"/>
              <a:ext cx="288290" cy="271780"/>
            </a:xfrm>
            <a:custGeom>
              <a:avLst/>
              <a:gdLst/>
              <a:ahLst/>
              <a:cxnLst/>
              <a:rect l="l" t="t" r="r" b="b"/>
              <a:pathLst>
                <a:path w="288290" h="271779">
                  <a:moveTo>
                    <a:pt x="144017" y="0"/>
                  </a:moveTo>
                  <a:lnTo>
                    <a:pt x="98511" y="6912"/>
                  </a:lnTo>
                  <a:lnTo>
                    <a:pt x="58978" y="26164"/>
                  </a:lnTo>
                  <a:lnTo>
                    <a:pt x="27797" y="55522"/>
                  </a:lnTo>
                  <a:lnTo>
                    <a:pt x="7345" y="92756"/>
                  </a:lnTo>
                  <a:lnTo>
                    <a:pt x="0" y="135636"/>
                  </a:lnTo>
                  <a:lnTo>
                    <a:pt x="7345" y="178515"/>
                  </a:lnTo>
                  <a:lnTo>
                    <a:pt x="27797" y="215749"/>
                  </a:lnTo>
                  <a:lnTo>
                    <a:pt x="58978" y="245107"/>
                  </a:lnTo>
                  <a:lnTo>
                    <a:pt x="98511" y="264359"/>
                  </a:lnTo>
                  <a:lnTo>
                    <a:pt x="144017" y="271271"/>
                  </a:lnTo>
                  <a:lnTo>
                    <a:pt x="189524" y="264359"/>
                  </a:lnTo>
                  <a:lnTo>
                    <a:pt x="229057" y="245107"/>
                  </a:lnTo>
                  <a:lnTo>
                    <a:pt x="260238" y="215749"/>
                  </a:lnTo>
                  <a:lnTo>
                    <a:pt x="280690" y="178515"/>
                  </a:lnTo>
                  <a:lnTo>
                    <a:pt x="288035" y="135636"/>
                  </a:lnTo>
                  <a:lnTo>
                    <a:pt x="280690" y="92756"/>
                  </a:lnTo>
                  <a:lnTo>
                    <a:pt x="260238" y="55522"/>
                  </a:lnTo>
                  <a:lnTo>
                    <a:pt x="229057" y="26164"/>
                  </a:lnTo>
                  <a:lnTo>
                    <a:pt x="189524" y="6912"/>
                  </a:lnTo>
                  <a:lnTo>
                    <a:pt x="144017" y="0"/>
                  </a:lnTo>
                  <a:close/>
                </a:path>
              </a:pathLst>
            </a:custGeom>
            <a:solidFill>
              <a:srgbClr val="E72C96">
                <a:alpha val="7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006714" y="4016883"/>
              <a:ext cx="288290" cy="271780"/>
            </a:xfrm>
            <a:custGeom>
              <a:avLst/>
              <a:gdLst/>
              <a:ahLst/>
              <a:cxnLst/>
              <a:rect l="l" t="t" r="r" b="b"/>
              <a:pathLst>
                <a:path w="288290" h="271779">
                  <a:moveTo>
                    <a:pt x="0" y="135636"/>
                  </a:moveTo>
                  <a:lnTo>
                    <a:pt x="7345" y="92756"/>
                  </a:lnTo>
                  <a:lnTo>
                    <a:pt x="27797" y="55522"/>
                  </a:lnTo>
                  <a:lnTo>
                    <a:pt x="58978" y="26164"/>
                  </a:lnTo>
                  <a:lnTo>
                    <a:pt x="98511" y="6912"/>
                  </a:lnTo>
                  <a:lnTo>
                    <a:pt x="144017" y="0"/>
                  </a:lnTo>
                  <a:lnTo>
                    <a:pt x="189524" y="6912"/>
                  </a:lnTo>
                  <a:lnTo>
                    <a:pt x="229057" y="26164"/>
                  </a:lnTo>
                  <a:lnTo>
                    <a:pt x="260238" y="55522"/>
                  </a:lnTo>
                  <a:lnTo>
                    <a:pt x="280690" y="92756"/>
                  </a:lnTo>
                  <a:lnTo>
                    <a:pt x="288035" y="135636"/>
                  </a:lnTo>
                  <a:lnTo>
                    <a:pt x="280690" y="178515"/>
                  </a:lnTo>
                  <a:lnTo>
                    <a:pt x="260238" y="215749"/>
                  </a:lnTo>
                  <a:lnTo>
                    <a:pt x="229057" y="245107"/>
                  </a:lnTo>
                  <a:lnTo>
                    <a:pt x="189524" y="264359"/>
                  </a:lnTo>
                  <a:lnTo>
                    <a:pt x="144017" y="271271"/>
                  </a:lnTo>
                  <a:lnTo>
                    <a:pt x="98511" y="264359"/>
                  </a:lnTo>
                  <a:lnTo>
                    <a:pt x="58978" y="245107"/>
                  </a:lnTo>
                  <a:lnTo>
                    <a:pt x="27797" y="215749"/>
                  </a:lnTo>
                  <a:lnTo>
                    <a:pt x="7345" y="178515"/>
                  </a:lnTo>
                  <a:lnTo>
                    <a:pt x="0" y="135636"/>
                  </a:lnTo>
                  <a:close/>
                </a:path>
              </a:pathLst>
            </a:custGeom>
            <a:ln w="9906">
              <a:solidFill>
                <a:srgbClr val="E72C9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006714" y="4016883"/>
              <a:ext cx="288290" cy="271780"/>
            </a:xfrm>
            <a:custGeom>
              <a:avLst/>
              <a:gdLst/>
              <a:ahLst/>
              <a:cxnLst/>
              <a:rect l="l" t="t" r="r" b="b"/>
              <a:pathLst>
                <a:path w="288290" h="271779">
                  <a:moveTo>
                    <a:pt x="144017" y="0"/>
                  </a:moveTo>
                  <a:lnTo>
                    <a:pt x="98511" y="6912"/>
                  </a:lnTo>
                  <a:lnTo>
                    <a:pt x="58978" y="26164"/>
                  </a:lnTo>
                  <a:lnTo>
                    <a:pt x="27797" y="55522"/>
                  </a:lnTo>
                  <a:lnTo>
                    <a:pt x="7345" y="92756"/>
                  </a:lnTo>
                  <a:lnTo>
                    <a:pt x="0" y="135636"/>
                  </a:lnTo>
                  <a:lnTo>
                    <a:pt x="7345" y="178515"/>
                  </a:lnTo>
                  <a:lnTo>
                    <a:pt x="27797" y="215749"/>
                  </a:lnTo>
                  <a:lnTo>
                    <a:pt x="58978" y="245107"/>
                  </a:lnTo>
                  <a:lnTo>
                    <a:pt x="98511" y="264359"/>
                  </a:lnTo>
                  <a:lnTo>
                    <a:pt x="144017" y="271271"/>
                  </a:lnTo>
                  <a:lnTo>
                    <a:pt x="189524" y="264359"/>
                  </a:lnTo>
                  <a:lnTo>
                    <a:pt x="229057" y="245107"/>
                  </a:lnTo>
                  <a:lnTo>
                    <a:pt x="260238" y="215749"/>
                  </a:lnTo>
                  <a:lnTo>
                    <a:pt x="280690" y="178515"/>
                  </a:lnTo>
                  <a:lnTo>
                    <a:pt x="288035" y="135636"/>
                  </a:lnTo>
                  <a:lnTo>
                    <a:pt x="280690" y="92756"/>
                  </a:lnTo>
                  <a:lnTo>
                    <a:pt x="260238" y="55522"/>
                  </a:lnTo>
                  <a:lnTo>
                    <a:pt x="229057" y="26164"/>
                  </a:lnTo>
                  <a:lnTo>
                    <a:pt x="189524" y="6912"/>
                  </a:lnTo>
                  <a:lnTo>
                    <a:pt x="144017" y="0"/>
                  </a:lnTo>
                  <a:close/>
                </a:path>
              </a:pathLst>
            </a:custGeom>
            <a:solidFill>
              <a:srgbClr val="E72C96">
                <a:alpha val="7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006714" y="4016883"/>
              <a:ext cx="288290" cy="271780"/>
            </a:xfrm>
            <a:custGeom>
              <a:avLst/>
              <a:gdLst/>
              <a:ahLst/>
              <a:cxnLst/>
              <a:rect l="l" t="t" r="r" b="b"/>
              <a:pathLst>
                <a:path w="288290" h="271779">
                  <a:moveTo>
                    <a:pt x="0" y="135636"/>
                  </a:moveTo>
                  <a:lnTo>
                    <a:pt x="7345" y="92756"/>
                  </a:lnTo>
                  <a:lnTo>
                    <a:pt x="27797" y="55522"/>
                  </a:lnTo>
                  <a:lnTo>
                    <a:pt x="58978" y="26164"/>
                  </a:lnTo>
                  <a:lnTo>
                    <a:pt x="98511" y="6912"/>
                  </a:lnTo>
                  <a:lnTo>
                    <a:pt x="144017" y="0"/>
                  </a:lnTo>
                  <a:lnTo>
                    <a:pt x="189524" y="6912"/>
                  </a:lnTo>
                  <a:lnTo>
                    <a:pt x="229057" y="26164"/>
                  </a:lnTo>
                  <a:lnTo>
                    <a:pt x="260238" y="55522"/>
                  </a:lnTo>
                  <a:lnTo>
                    <a:pt x="280690" y="92756"/>
                  </a:lnTo>
                  <a:lnTo>
                    <a:pt x="288035" y="135636"/>
                  </a:lnTo>
                  <a:lnTo>
                    <a:pt x="280690" y="178515"/>
                  </a:lnTo>
                  <a:lnTo>
                    <a:pt x="260238" y="215749"/>
                  </a:lnTo>
                  <a:lnTo>
                    <a:pt x="229057" y="245107"/>
                  </a:lnTo>
                  <a:lnTo>
                    <a:pt x="189524" y="264359"/>
                  </a:lnTo>
                  <a:lnTo>
                    <a:pt x="144017" y="271271"/>
                  </a:lnTo>
                  <a:lnTo>
                    <a:pt x="98511" y="264359"/>
                  </a:lnTo>
                  <a:lnTo>
                    <a:pt x="58978" y="245107"/>
                  </a:lnTo>
                  <a:lnTo>
                    <a:pt x="27797" y="215749"/>
                  </a:lnTo>
                  <a:lnTo>
                    <a:pt x="7345" y="178515"/>
                  </a:lnTo>
                  <a:lnTo>
                    <a:pt x="0" y="135636"/>
                  </a:lnTo>
                  <a:close/>
                </a:path>
              </a:pathLst>
            </a:custGeom>
            <a:ln w="9906">
              <a:solidFill>
                <a:srgbClr val="E72C9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947272" y="1253871"/>
              <a:ext cx="2633980" cy="2523490"/>
            </a:xfrm>
            <a:custGeom>
              <a:avLst/>
              <a:gdLst/>
              <a:ahLst/>
              <a:cxnLst/>
              <a:rect l="l" t="t" r="r" b="b"/>
              <a:pathLst>
                <a:path w="2633980" h="2523490">
                  <a:moveTo>
                    <a:pt x="0" y="2522981"/>
                  </a:moveTo>
                  <a:lnTo>
                    <a:pt x="2633471" y="2522981"/>
                  </a:lnTo>
                  <a:lnTo>
                    <a:pt x="2633471" y="0"/>
                  </a:lnTo>
                  <a:lnTo>
                    <a:pt x="0" y="0"/>
                  </a:lnTo>
                  <a:lnTo>
                    <a:pt x="0" y="2522981"/>
                  </a:lnTo>
                  <a:close/>
                </a:path>
              </a:pathLst>
            </a:custGeom>
            <a:ln w="12954">
              <a:solidFill>
                <a:srgbClr val="B6B9BE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2277293" y="1694244"/>
              <a:ext cx="683260" cy="682625"/>
            </a:xfrm>
            <a:custGeom>
              <a:avLst/>
              <a:gdLst/>
              <a:ahLst/>
              <a:cxnLst/>
              <a:rect l="l" t="t" r="r" b="b"/>
              <a:pathLst>
                <a:path w="683259" h="682625">
                  <a:moveTo>
                    <a:pt x="341002" y="0"/>
                  </a:moveTo>
                  <a:lnTo>
                    <a:pt x="297333" y="2752"/>
                  </a:lnTo>
                  <a:lnTo>
                    <a:pt x="254242" y="11011"/>
                  </a:lnTo>
                  <a:lnTo>
                    <a:pt x="212307" y="24776"/>
                  </a:lnTo>
                  <a:lnTo>
                    <a:pt x="172107" y="44046"/>
                  </a:lnTo>
                  <a:lnTo>
                    <a:pt x="134219" y="68823"/>
                  </a:lnTo>
                  <a:lnTo>
                    <a:pt x="99221" y="99105"/>
                  </a:lnTo>
                  <a:lnTo>
                    <a:pt x="68904" y="134057"/>
                  </a:lnTo>
                  <a:lnTo>
                    <a:pt x="44098" y="171897"/>
                  </a:lnTo>
                  <a:lnTo>
                    <a:pt x="24805" y="212046"/>
                  </a:lnTo>
                  <a:lnTo>
                    <a:pt x="11024" y="253929"/>
                  </a:lnTo>
                  <a:lnTo>
                    <a:pt x="2756" y="296966"/>
                  </a:lnTo>
                  <a:lnTo>
                    <a:pt x="0" y="340581"/>
                  </a:lnTo>
                  <a:lnTo>
                    <a:pt x="2756" y="384195"/>
                  </a:lnTo>
                  <a:lnTo>
                    <a:pt x="11024" y="427232"/>
                  </a:lnTo>
                  <a:lnTo>
                    <a:pt x="24805" y="469114"/>
                  </a:lnTo>
                  <a:lnTo>
                    <a:pt x="44098" y="509264"/>
                  </a:lnTo>
                  <a:lnTo>
                    <a:pt x="68904" y="547103"/>
                  </a:lnTo>
                  <a:lnTo>
                    <a:pt x="99221" y="582054"/>
                  </a:lnTo>
                  <a:lnTo>
                    <a:pt x="134219" y="612595"/>
                  </a:lnTo>
                  <a:lnTo>
                    <a:pt x="172107" y="637583"/>
                  </a:lnTo>
                  <a:lnTo>
                    <a:pt x="212307" y="657018"/>
                  </a:lnTo>
                  <a:lnTo>
                    <a:pt x="254242" y="670900"/>
                  </a:lnTo>
                  <a:lnTo>
                    <a:pt x="297333" y="679229"/>
                  </a:lnTo>
                  <a:lnTo>
                    <a:pt x="341002" y="682006"/>
                  </a:lnTo>
                  <a:lnTo>
                    <a:pt x="384672" y="679229"/>
                  </a:lnTo>
                  <a:lnTo>
                    <a:pt x="427764" y="670900"/>
                  </a:lnTo>
                  <a:lnTo>
                    <a:pt x="469699" y="657018"/>
                  </a:lnTo>
                  <a:lnTo>
                    <a:pt x="509901" y="637583"/>
                  </a:lnTo>
                  <a:lnTo>
                    <a:pt x="547791" y="612595"/>
                  </a:lnTo>
                  <a:lnTo>
                    <a:pt x="582790" y="582054"/>
                  </a:lnTo>
                  <a:lnTo>
                    <a:pt x="613368" y="547103"/>
                  </a:lnTo>
                  <a:lnTo>
                    <a:pt x="638387" y="509264"/>
                  </a:lnTo>
                  <a:lnTo>
                    <a:pt x="657846" y="469114"/>
                  </a:lnTo>
                  <a:lnTo>
                    <a:pt x="671745" y="427232"/>
                  </a:lnTo>
                  <a:lnTo>
                    <a:pt x="680084" y="384195"/>
                  </a:lnTo>
                  <a:lnTo>
                    <a:pt x="682864" y="340581"/>
                  </a:lnTo>
                  <a:lnTo>
                    <a:pt x="680084" y="296966"/>
                  </a:lnTo>
                  <a:lnTo>
                    <a:pt x="671745" y="253929"/>
                  </a:lnTo>
                  <a:lnTo>
                    <a:pt x="657846" y="212046"/>
                  </a:lnTo>
                  <a:lnTo>
                    <a:pt x="638387" y="171897"/>
                  </a:lnTo>
                  <a:lnTo>
                    <a:pt x="613368" y="134057"/>
                  </a:lnTo>
                  <a:lnTo>
                    <a:pt x="582790" y="99105"/>
                  </a:lnTo>
                  <a:lnTo>
                    <a:pt x="547791" y="68823"/>
                  </a:lnTo>
                  <a:lnTo>
                    <a:pt x="509901" y="44046"/>
                  </a:lnTo>
                  <a:lnTo>
                    <a:pt x="469699" y="24776"/>
                  </a:lnTo>
                  <a:lnTo>
                    <a:pt x="427764" y="11011"/>
                  </a:lnTo>
                  <a:lnTo>
                    <a:pt x="384672" y="2752"/>
                  </a:lnTo>
                  <a:lnTo>
                    <a:pt x="3410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2277293" y="1694244"/>
              <a:ext cx="683260" cy="682625"/>
            </a:xfrm>
            <a:custGeom>
              <a:avLst/>
              <a:gdLst/>
              <a:ahLst/>
              <a:cxnLst/>
              <a:rect l="l" t="t" r="r" b="b"/>
              <a:pathLst>
                <a:path w="683259" h="682625">
                  <a:moveTo>
                    <a:pt x="582790" y="99105"/>
                  </a:moveTo>
                  <a:lnTo>
                    <a:pt x="613368" y="134057"/>
                  </a:lnTo>
                  <a:lnTo>
                    <a:pt x="638387" y="171897"/>
                  </a:lnTo>
                  <a:lnTo>
                    <a:pt x="657846" y="212046"/>
                  </a:lnTo>
                  <a:lnTo>
                    <a:pt x="671745" y="253929"/>
                  </a:lnTo>
                  <a:lnTo>
                    <a:pt x="680084" y="296966"/>
                  </a:lnTo>
                  <a:lnTo>
                    <a:pt x="682864" y="340581"/>
                  </a:lnTo>
                  <a:lnTo>
                    <a:pt x="680084" y="384195"/>
                  </a:lnTo>
                  <a:lnTo>
                    <a:pt x="671745" y="427232"/>
                  </a:lnTo>
                  <a:lnTo>
                    <a:pt x="657846" y="469114"/>
                  </a:lnTo>
                  <a:lnTo>
                    <a:pt x="638387" y="509264"/>
                  </a:lnTo>
                  <a:lnTo>
                    <a:pt x="613368" y="547103"/>
                  </a:lnTo>
                  <a:lnTo>
                    <a:pt x="582790" y="582054"/>
                  </a:lnTo>
                  <a:lnTo>
                    <a:pt x="547791" y="612595"/>
                  </a:lnTo>
                  <a:lnTo>
                    <a:pt x="509901" y="637583"/>
                  </a:lnTo>
                  <a:lnTo>
                    <a:pt x="469699" y="657018"/>
                  </a:lnTo>
                  <a:lnTo>
                    <a:pt x="427764" y="670900"/>
                  </a:lnTo>
                  <a:lnTo>
                    <a:pt x="384672" y="679229"/>
                  </a:lnTo>
                  <a:lnTo>
                    <a:pt x="341002" y="682006"/>
                  </a:lnTo>
                  <a:lnTo>
                    <a:pt x="297333" y="679229"/>
                  </a:lnTo>
                  <a:lnTo>
                    <a:pt x="254242" y="670900"/>
                  </a:lnTo>
                  <a:lnTo>
                    <a:pt x="212307" y="657018"/>
                  </a:lnTo>
                  <a:lnTo>
                    <a:pt x="172107" y="637583"/>
                  </a:lnTo>
                  <a:lnTo>
                    <a:pt x="134219" y="612595"/>
                  </a:lnTo>
                  <a:lnTo>
                    <a:pt x="99221" y="582054"/>
                  </a:lnTo>
                  <a:lnTo>
                    <a:pt x="68904" y="547103"/>
                  </a:lnTo>
                  <a:lnTo>
                    <a:pt x="44098" y="509264"/>
                  </a:lnTo>
                  <a:lnTo>
                    <a:pt x="24805" y="469114"/>
                  </a:lnTo>
                  <a:lnTo>
                    <a:pt x="11024" y="427232"/>
                  </a:lnTo>
                  <a:lnTo>
                    <a:pt x="2756" y="384195"/>
                  </a:lnTo>
                  <a:lnTo>
                    <a:pt x="0" y="340581"/>
                  </a:lnTo>
                  <a:lnTo>
                    <a:pt x="2756" y="296966"/>
                  </a:lnTo>
                  <a:lnTo>
                    <a:pt x="11024" y="253929"/>
                  </a:lnTo>
                  <a:lnTo>
                    <a:pt x="24805" y="212046"/>
                  </a:lnTo>
                  <a:lnTo>
                    <a:pt x="44098" y="171897"/>
                  </a:lnTo>
                  <a:lnTo>
                    <a:pt x="68904" y="134057"/>
                  </a:lnTo>
                  <a:lnTo>
                    <a:pt x="99221" y="99105"/>
                  </a:lnTo>
                  <a:lnTo>
                    <a:pt x="134219" y="68823"/>
                  </a:lnTo>
                  <a:lnTo>
                    <a:pt x="172107" y="44046"/>
                  </a:lnTo>
                  <a:lnTo>
                    <a:pt x="212307" y="24776"/>
                  </a:lnTo>
                  <a:lnTo>
                    <a:pt x="254242" y="11011"/>
                  </a:lnTo>
                  <a:lnTo>
                    <a:pt x="297333" y="2752"/>
                  </a:lnTo>
                  <a:lnTo>
                    <a:pt x="341002" y="0"/>
                  </a:lnTo>
                  <a:lnTo>
                    <a:pt x="384672" y="2752"/>
                  </a:lnTo>
                  <a:lnTo>
                    <a:pt x="427764" y="11011"/>
                  </a:lnTo>
                  <a:lnTo>
                    <a:pt x="469699" y="24776"/>
                  </a:lnTo>
                  <a:lnTo>
                    <a:pt x="509901" y="44046"/>
                  </a:lnTo>
                  <a:lnTo>
                    <a:pt x="547791" y="68823"/>
                  </a:lnTo>
                  <a:lnTo>
                    <a:pt x="582790" y="99105"/>
                  </a:lnTo>
                  <a:close/>
                </a:path>
              </a:pathLst>
            </a:custGeom>
            <a:ln w="29633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2355986" y="1784144"/>
              <a:ext cx="490855" cy="501015"/>
            </a:xfrm>
            <a:custGeom>
              <a:avLst/>
              <a:gdLst/>
              <a:ahLst/>
              <a:cxnLst/>
              <a:rect l="l" t="t" r="r" b="b"/>
              <a:pathLst>
                <a:path w="490854" h="501014">
                  <a:moveTo>
                    <a:pt x="299477" y="331552"/>
                  </a:moveTo>
                  <a:lnTo>
                    <a:pt x="266874" y="331552"/>
                  </a:lnTo>
                  <a:lnTo>
                    <a:pt x="354684" y="404443"/>
                  </a:lnTo>
                  <a:lnTo>
                    <a:pt x="350197" y="412509"/>
                  </a:lnTo>
                  <a:lnTo>
                    <a:pt x="346993" y="421106"/>
                  </a:lnTo>
                  <a:lnTo>
                    <a:pt x="345070" y="429915"/>
                  </a:lnTo>
                  <a:lnTo>
                    <a:pt x="344429" y="438612"/>
                  </a:lnTo>
                  <a:lnTo>
                    <a:pt x="348081" y="459760"/>
                  </a:lnTo>
                  <a:lnTo>
                    <a:pt x="358256" y="477915"/>
                  </a:lnTo>
                  <a:lnTo>
                    <a:pt x="373776" y="491798"/>
                  </a:lnTo>
                  <a:lnTo>
                    <a:pt x="393469" y="500127"/>
                  </a:lnTo>
                  <a:lnTo>
                    <a:pt x="414123" y="500875"/>
                  </a:lnTo>
                  <a:lnTo>
                    <a:pt x="433811" y="495002"/>
                  </a:lnTo>
                  <a:lnTo>
                    <a:pt x="450720" y="483149"/>
                  </a:lnTo>
                  <a:lnTo>
                    <a:pt x="451867" y="481547"/>
                  </a:lnTo>
                  <a:lnTo>
                    <a:pt x="403450" y="481547"/>
                  </a:lnTo>
                  <a:lnTo>
                    <a:pt x="391190" y="478486"/>
                  </a:lnTo>
                  <a:lnTo>
                    <a:pt x="380355" y="471778"/>
                  </a:lnTo>
                  <a:lnTo>
                    <a:pt x="372084" y="462399"/>
                  </a:lnTo>
                  <a:lnTo>
                    <a:pt x="366808" y="451095"/>
                  </a:lnTo>
                  <a:lnTo>
                    <a:pt x="364953" y="438612"/>
                  </a:lnTo>
                  <a:lnTo>
                    <a:pt x="368339" y="422420"/>
                  </a:lnTo>
                  <a:lnTo>
                    <a:pt x="377498" y="409004"/>
                  </a:lnTo>
                  <a:lnTo>
                    <a:pt x="390936" y="399858"/>
                  </a:lnTo>
                  <a:lnTo>
                    <a:pt x="407157" y="396477"/>
                  </a:lnTo>
                  <a:lnTo>
                    <a:pt x="451008" y="396477"/>
                  </a:lnTo>
                  <a:lnTo>
                    <a:pt x="445927" y="390787"/>
                  </a:lnTo>
                  <a:lnTo>
                    <a:pt x="368372" y="390787"/>
                  </a:lnTo>
                  <a:lnTo>
                    <a:pt x="299477" y="331552"/>
                  </a:lnTo>
                  <a:close/>
                </a:path>
                <a:path w="490854" h="501014">
                  <a:moveTo>
                    <a:pt x="451008" y="396477"/>
                  </a:moveTo>
                  <a:lnTo>
                    <a:pt x="407157" y="396477"/>
                  </a:lnTo>
                  <a:lnTo>
                    <a:pt x="419648" y="398329"/>
                  </a:lnTo>
                  <a:lnTo>
                    <a:pt x="430963" y="403599"/>
                  </a:lnTo>
                  <a:lnTo>
                    <a:pt x="440352" y="411859"/>
                  </a:lnTo>
                  <a:lnTo>
                    <a:pt x="447066" y="422681"/>
                  </a:lnTo>
                  <a:lnTo>
                    <a:pt x="449636" y="434936"/>
                  </a:lnTo>
                  <a:lnTo>
                    <a:pt x="448781" y="447305"/>
                  </a:lnTo>
                  <a:lnTo>
                    <a:pt x="415710" y="480764"/>
                  </a:lnTo>
                  <a:lnTo>
                    <a:pt x="403450" y="481547"/>
                  </a:lnTo>
                  <a:lnTo>
                    <a:pt x="451867" y="481547"/>
                  </a:lnTo>
                  <a:lnTo>
                    <a:pt x="463033" y="465957"/>
                  </a:lnTo>
                  <a:lnTo>
                    <a:pt x="468863" y="445724"/>
                  </a:lnTo>
                  <a:lnTo>
                    <a:pt x="467743" y="425384"/>
                  </a:lnTo>
                  <a:lnTo>
                    <a:pt x="459991" y="406537"/>
                  </a:lnTo>
                  <a:lnTo>
                    <a:pt x="451008" y="396477"/>
                  </a:lnTo>
                  <a:close/>
                </a:path>
                <a:path w="490854" h="501014">
                  <a:moveTo>
                    <a:pt x="150281" y="105093"/>
                  </a:moveTo>
                  <a:lnTo>
                    <a:pt x="103787" y="111713"/>
                  </a:lnTo>
                  <a:lnTo>
                    <a:pt x="61588" y="132144"/>
                  </a:lnTo>
                  <a:lnTo>
                    <a:pt x="28798" y="164110"/>
                  </a:lnTo>
                  <a:lnTo>
                    <a:pt x="7555" y="204620"/>
                  </a:lnTo>
                  <a:lnTo>
                    <a:pt x="0" y="250681"/>
                  </a:lnTo>
                  <a:lnTo>
                    <a:pt x="7555" y="296740"/>
                  </a:lnTo>
                  <a:lnTo>
                    <a:pt x="28798" y="337244"/>
                  </a:lnTo>
                  <a:lnTo>
                    <a:pt x="61588" y="369205"/>
                  </a:lnTo>
                  <a:lnTo>
                    <a:pt x="103787" y="389634"/>
                  </a:lnTo>
                  <a:lnTo>
                    <a:pt x="150281" y="396261"/>
                  </a:lnTo>
                  <a:lnTo>
                    <a:pt x="195169" y="387933"/>
                  </a:lnTo>
                  <a:lnTo>
                    <a:pt x="216890" y="375978"/>
                  </a:lnTo>
                  <a:lnTo>
                    <a:pt x="145975" y="375978"/>
                  </a:lnTo>
                  <a:lnTo>
                    <a:pt x="97507" y="366171"/>
                  </a:lnTo>
                  <a:lnTo>
                    <a:pt x="57593" y="339383"/>
                  </a:lnTo>
                  <a:lnTo>
                    <a:pt x="30507" y="299569"/>
                  </a:lnTo>
                  <a:lnTo>
                    <a:pt x="20529" y="250681"/>
                  </a:lnTo>
                  <a:lnTo>
                    <a:pt x="30507" y="201786"/>
                  </a:lnTo>
                  <a:lnTo>
                    <a:pt x="57593" y="161973"/>
                  </a:lnTo>
                  <a:lnTo>
                    <a:pt x="97507" y="135189"/>
                  </a:lnTo>
                  <a:lnTo>
                    <a:pt x="145975" y="125383"/>
                  </a:lnTo>
                  <a:lnTo>
                    <a:pt x="216903" y="125383"/>
                  </a:lnTo>
                  <a:lnTo>
                    <a:pt x="195169" y="113421"/>
                  </a:lnTo>
                  <a:lnTo>
                    <a:pt x="150281" y="105093"/>
                  </a:lnTo>
                  <a:close/>
                </a:path>
                <a:path w="490854" h="501014">
                  <a:moveTo>
                    <a:pt x="407155" y="377109"/>
                  </a:moveTo>
                  <a:lnTo>
                    <a:pt x="386909" y="380528"/>
                  </a:lnTo>
                  <a:lnTo>
                    <a:pt x="368372" y="390787"/>
                  </a:lnTo>
                  <a:lnTo>
                    <a:pt x="445927" y="390787"/>
                  </a:lnTo>
                  <a:lnTo>
                    <a:pt x="427398" y="380528"/>
                  </a:lnTo>
                  <a:lnTo>
                    <a:pt x="407155" y="377109"/>
                  </a:lnTo>
                  <a:close/>
                </a:path>
                <a:path w="490854" h="501014">
                  <a:moveTo>
                    <a:pt x="216903" y="125383"/>
                  </a:moveTo>
                  <a:lnTo>
                    <a:pt x="145975" y="125383"/>
                  </a:lnTo>
                  <a:lnTo>
                    <a:pt x="195110" y="135189"/>
                  </a:lnTo>
                  <a:lnTo>
                    <a:pt x="235365" y="161973"/>
                  </a:lnTo>
                  <a:lnTo>
                    <a:pt x="262575" y="201786"/>
                  </a:lnTo>
                  <a:lnTo>
                    <a:pt x="272571" y="250681"/>
                  </a:lnTo>
                  <a:lnTo>
                    <a:pt x="262575" y="299569"/>
                  </a:lnTo>
                  <a:lnTo>
                    <a:pt x="235365" y="339383"/>
                  </a:lnTo>
                  <a:lnTo>
                    <a:pt x="195110" y="366171"/>
                  </a:lnTo>
                  <a:lnTo>
                    <a:pt x="145975" y="375978"/>
                  </a:lnTo>
                  <a:lnTo>
                    <a:pt x="216890" y="375978"/>
                  </a:lnTo>
                  <a:lnTo>
                    <a:pt x="235138" y="365935"/>
                  </a:lnTo>
                  <a:lnTo>
                    <a:pt x="266874" y="331552"/>
                  </a:lnTo>
                  <a:lnTo>
                    <a:pt x="299477" y="331552"/>
                  </a:lnTo>
                  <a:lnTo>
                    <a:pt x="278283" y="313330"/>
                  </a:lnTo>
                  <a:lnTo>
                    <a:pt x="283624" y="300978"/>
                  </a:lnTo>
                  <a:lnTo>
                    <a:pt x="287689" y="287964"/>
                  </a:lnTo>
                  <a:lnTo>
                    <a:pt x="290467" y="274563"/>
                  </a:lnTo>
                  <a:lnTo>
                    <a:pt x="291971" y="260923"/>
                  </a:lnTo>
                  <a:lnTo>
                    <a:pt x="387134" y="260923"/>
                  </a:lnTo>
                  <a:lnTo>
                    <a:pt x="385478" y="250681"/>
                  </a:lnTo>
                  <a:lnTo>
                    <a:pt x="387572" y="240424"/>
                  </a:lnTo>
                  <a:lnTo>
                    <a:pt x="291971" y="240424"/>
                  </a:lnTo>
                  <a:lnTo>
                    <a:pt x="290467" y="226775"/>
                  </a:lnTo>
                  <a:lnTo>
                    <a:pt x="287685" y="213232"/>
                  </a:lnTo>
                  <a:lnTo>
                    <a:pt x="283624" y="199903"/>
                  </a:lnTo>
                  <a:lnTo>
                    <a:pt x="278283" y="186894"/>
                  </a:lnTo>
                  <a:lnTo>
                    <a:pt x="298450" y="169810"/>
                  </a:lnTo>
                  <a:lnTo>
                    <a:pt x="266874" y="169810"/>
                  </a:lnTo>
                  <a:lnTo>
                    <a:pt x="235138" y="135420"/>
                  </a:lnTo>
                  <a:lnTo>
                    <a:pt x="216903" y="125383"/>
                  </a:lnTo>
                  <a:close/>
                </a:path>
                <a:path w="490854" h="501014">
                  <a:moveTo>
                    <a:pt x="387134" y="260923"/>
                  </a:moveTo>
                  <a:lnTo>
                    <a:pt x="367232" y="260923"/>
                  </a:lnTo>
                  <a:lnTo>
                    <a:pt x="375000" y="282886"/>
                  </a:lnTo>
                  <a:lnTo>
                    <a:pt x="390039" y="299940"/>
                  </a:lnTo>
                  <a:lnTo>
                    <a:pt x="410212" y="310586"/>
                  </a:lnTo>
                  <a:lnTo>
                    <a:pt x="433378" y="313330"/>
                  </a:lnTo>
                  <a:lnTo>
                    <a:pt x="456242" y="306739"/>
                  </a:lnTo>
                  <a:lnTo>
                    <a:pt x="474296" y="293106"/>
                  </a:lnTo>
                  <a:lnTo>
                    <a:pt x="474592" y="292627"/>
                  </a:lnTo>
                  <a:lnTo>
                    <a:pt x="423992" y="292627"/>
                  </a:lnTo>
                  <a:lnTo>
                    <a:pt x="411714" y="289402"/>
                  </a:lnTo>
                  <a:lnTo>
                    <a:pt x="401360" y="283354"/>
                  </a:lnTo>
                  <a:lnTo>
                    <a:pt x="393036" y="274315"/>
                  </a:lnTo>
                  <a:lnTo>
                    <a:pt x="387492" y="263139"/>
                  </a:lnTo>
                  <a:lnTo>
                    <a:pt x="387134" y="260923"/>
                  </a:lnTo>
                  <a:close/>
                </a:path>
                <a:path w="490854" h="501014">
                  <a:moveTo>
                    <a:pt x="474470" y="208531"/>
                  </a:moveTo>
                  <a:lnTo>
                    <a:pt x="428821" y="208531"/>
                  </a:lnTo>
                  <a:lnTo>
                    <a:pt x="441134" y="210382"/>
                  </a:lnTo>
                  <a:lnTo>
                    <a:pt x="452057" y="215652"/>
                  </a:lnTo>
                  <a:lnTo>
                    <a:pt x="461054" y="223912"/>
                  </a:lnTo>
                  <a:lnTo>
                    <a:pt x="467591" y="234734"/>
                  </a:lnTo>
                  <a:lnTo>
                    <a:pt x="470822" y="246979"/>
                  </a:lnTo>
                  <a:lnTo>
                    <a:pt x="470308" y="259223"/>
                  </a:lnTo>
                  <a:lnTo>
                    <a:pt x="436377" y="292110"/>
                  </a:lnTo>
                  <a:lnTo>
                    <a:pt x="423992" y="292627"/>
                  </a:lnTo>
                  <a:lnTo>
                    <a:pt x="474592" y="292627"/>
                  </a:lnTo>
                  <a:lnTo>
                    <a:pt x="486149" y="273923"/>
                  </a:lnTo>
                  <a:lnTo>
                    <a:pt x="490409" y="250681"/>
                  </a:lnTo>
                  <a:lnTo>
                    <a:pt x="486149" y="227437"/>
                  </a:lnTo>
                  <a:lnTo>
                    <a:pt x="474470" y="208531"/>
                  </a:lnTo>
                  <a:close/>
                </a:path>
                <a:path w="490854" h="501014">
                  <a:moveTo>
                    <a:pt x="433378" y="188032"/>
                  </a:moveTo>
                  <a:lnTo>
                    <a:pt x="410212" y="190773"/>
                  </a:lnTo>
                  <a:lnTo>
                    <a:pt x="390039" y="201415"/>
                  </a:lnTo>
                  <a:lnTo>
                    <a:pt x="375000" y="218463"/>
                  </a:lnTo>
                  <a:lnTo>
                    <a:pt x="367232" y="240424"/>
                  </a:lnTo>
                  <a:lnTo>
                    <a:pt x="387572" y="240424"/>
                  </a:lnTo>
                  <a:lnTo>
                    <a:pt x="388883" y="234000"/>
                  </a:lnTo>
                  <a:lnTo>
                    <a:pt x="398171" y="220633"/>
                  </a:lnTo>
                  <a:lnTo>
                    <a:pt x="411948" y="211752"/>
                  </a:lnTo>
                  <a:lnTo>
                    <a:pt x="428821" y="208531"/>
                  </a:lnTo>
                  <a:lnTo>
                    <a:pt x="474470" y="208531"/>
                  </a:lnTo>
                  <a:lnTo>
                    <a:pt x="474296" y="208250"/>
                  </a:lnTo>
                  <a:lnTo>
                    <a:pt x="456242" y="194616"/>
                  </a:lnTo>
                  <a:lnTo>
                    <a:pt x="433378" y="188032"/>
                  </a:lnTo>
                  <a:close/>
                </a:path>
                <a:path w="490854" h="501014">
                  <a:moveTo>
                    <a:pt x="414123" y="0"/>
                  </a:moveTo>
                  <a:lnTo>
                    <a:pt x="373776" y="9557"/>
                  </a:lnTo>
                  <a:lnTo>
                    <a:pt x="348081" y="41591"/>
                  </a:lnTo>
                  <a:lnTo>
                    <a:pt x="344429" y="62735"/>
                  </a:lnTo>
                  <a:lnTo>
                    <a:pt x="345070" y="71423"/>
                  </a:lnTo>
                  <a:lnTo>
                    <a:pt x="346993" y="80109"/>
                  </a:lnTo>
                  <a:lnTo>
                    <a:pt x="350197" y="88367"/>
                  </a:lnTo>
                  <a:lnTo>
                    <a:pt x="354684" y="95766"/>
                  </a:lnTo>
                  <a:lnTo>
                    <a:pt x="266874" y="169810"/>
                  </a:lnTo>
                  <a:lnTo>
                    <a:pt x="298450" y="169810"/>
                  </a:lnTo>
                  <a:lnTo>
                    <a:pt x="368372" y="110575"/>
                  </a:lnTo>
                  <a:lnTo>
                    <a:pt x="445927" y="110575"/>
                  </a:lnTo>
                  <a:lnTo>
                    <a:pt x="451008" y="104885"/>
                  </a:lnTo>
                  <a:lnTo>
                    <a:pt x="407157" y="104885"/>
                  </a:lnTo>
                  <a:lnTo>
                    <a:pt x="390936" y="101501"/>
                  </a:lnTo>
                  <a:lnTo>
                    <a:pt x="377498" y="92350"/>
                  </a:lnTo>
                  <a:lnTo>
                    <a:pt x="368339" y="78929"/>
                  </a:lnTo>
                  <a:lnTo>
                    <a:pt x="364953" y="62735"/>
                  </a:lnTo>
                  <a:lnTo>
                    <a:pt x="368339" y="45883"/>
                  </a:lnTo>
                  <a:lnTo>
                    <a:pt x="377498" y="32123"/>
                  </a:lnTo>
                  <a:lnTo>
                    <a:pt x="390936" y="22847"/>
                  </a:lnTo>
                  <a:lnTo>
                    <a:pt x="407157" y="19446"/>
                  </a:lnTo>
                  <a:lnTo>
                    <a:pt x="451714" y="19446"/>
                  </a:lnTo>
                  <a:lnTo>
                    <a:pt x="450720" y="18046"/>
                  </a:lnTo>
                  <a:lnTo>
                    <a:pt x="433811" y="5927"/>
                  </a:lnTo>
                  <a:lnTo>
                    <a:pt x="414123" y="0"/>
                  </a:lnTo>
                  <a:close/>
                </a:path>
                <a:path w="490854" h="501014">
                  <a:moveTo>
                    <a:pt x="445927" y="110575"/>
                  </a:moveTo>
                  <a:lnTo>
                    <a:pt x="368372" y="110575"/>
                  </a:lnTo>
                  <a:lnTo>
                    <a:pt x="386909" y="120825"/>
                  </a:lnTo>
                  <a:lnTo>
                    <a:pt x="407155" y="124242"/>
                  </a:lnTo>
                  <a:lnTo>
                    <a:pt x="427398" y="120825"/>
                  </a:lnTo>
                  <a:lnTo>
                    <a:pt x="445927" y="110575"/>
                  </a:lnTo>
                  <a:close/>
                </a:path>
                <a:path w="490854" h="501014">
                  <a:moveTo>
                    <a:pt x="451714" y="19446"/>
                  </a:moveTo>
                  <a:lnTo>
                    <a:pt x="407157" y="19446"/>
                  </a:lnTo>
                  <a:lnTo>
                    <a:pt x="423850" y="22847"/>
                  </a:lnTo>
                  <a:lnTo>
                    <a:pt x="437230" y="32123"/>
                  </a:lnTo>
                  <a:lnTo>
                    <a:pt x="446120" y="45883"/>
                  </a:lnTo>
                  <a:lnTo>
                    <a:pt x="449345" y="62735"/>
                  </a:lnTo>
                  <a:lnTo>
                    <a:pt x="446120" y="78929"/>
                  </a:lnTo>
                  <a:lnTo>
                    <a:pt x="437230" y="92350"/>
                  </a:lnTo>
                  <a:lnTo>
                    <a:pt x="423850" y="101501"/>
                  </a:lnTo>
                  <a:lnTo>
                    <a:pt x="407157" y="104885"/>
                  </a:lnTo>
                  <a:lnTo>
                    <a:pt x="451008" y="104885"/>
                  </a:lnTo>
                  <a:lnTo>
                    <a:pt x="459991" y="94825"/>
                  </a:lnTo>
                  <a:lnTo>
                    <a:pt x="467743" y="75977"/>
                  </a:lnTo>
                  <a:lnTo>
                    <a:pt x="468863" y="55632"/>
                  </a:lnTo>
                  <a:lnTo>
                    <a:pt x="463033" y="35393"/>
                  </a:lnTo>
                  <a:lnTo>
                    <a:pt x="451714" y="19446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2277293" y="2732088"/>
              <a:ext cx="683260" cy="682625"/>
            </a:xfrm>
            <a:custGeom>
              <a:avLst/>
              <a:gdLst/>
              <a:ahLst/>
              <a:cxnLst/>
              <a:rect l="l" t="t" r="r" b="b"/>
              <a:pathLst>
                <a:path w="683259" h="682625">
                  <a:moveTo>
                    <a:pt x="341002" y="0"/>
                  </a:moveTo>
                  <a:lnTo>
                    <a:pt x="297333" y="2752"/>
                  </a:lnTo>
                  <a:lnTo>
                    <a:pt x="254242" y="11011"/>
                  </a:lnTo>
                  <a:lnTo>
                    <a:pt x="212307" y="24776"/>
                  </a:lnTo>
                  <a:lnTo>
                    <a:pt x="172107" y="44046"/>
                  </a:lnTo>
                  <a:lnTo>
                    <a:pt x="134219" y="68823"/>
                  </a:lnTo>
                  <a:lnTo>
                    <a:pt x="99221" y="99105"/>
                  </a:lnTo>
                  <a:lnTo>
                    <a:pt x="68904" y="134057"/>
                  </a:lnTo>
                  <a:lnTo>
                    <a:pt x="44098" y="171897"/>
                  </a:lnTo>
                  <a:lnTo>
                    <a:pt x="24805" y="212046"/>
                  </a:lnTo>
                  <a:lnTo>
                    <a:pt x="11024" y="253929"/>
                  </a:lnTo>
                  <a:lnTo>
                    <a:pt x="2756" y="296966"/>
                  </a:lnTo>
                  <a:lnTo>
                    <a:pt x="0" y="340581"/>
                  </a:lnTo>
                  <a:lnTo>
                    <a:pt x="2756" y="384195"/>
                  </a:lnTo>
                  <a:lnTo>
                    <a:pt x="11024" y="427232"/>
                  </a:lnTo>
                  <a:lnTo>
                    <a:pt x="24805" y="469114"/>
                  </a:lnTo>
                  <a:lnTo>
                    <a:pt x="44098" y="509264"/>
                  </a:lnTo>
                  <a:lnTo>
                    <a:pt x="68904" y="547103"/>
                  </a:lnTo>
                  <a:lnTo>
                    <a:pt x="99221" y="582054"/>
                  </a:lnTo>
                  <a:lnTo>
                    <a:pt x="134219" y="612595"/>
                  </a:lnTo>
                  <a:lnTo>
                    <a:pt x="172107" y="637583"/>
                  </a:lnTo>
                  <a:lnTo>
                    <a:pt x="212307" y="657018"/>
                  </a:lnTo>
                  <a:lnTo>
                    <a:pt x="254242" y="670900"/>
                  </a:lnTo>
                  <a:lnTo>
                    <a:pt x="297333" y="679229"/>
                  </a:lnTo>
                  <a:lnTo>
                    <a:pt x="341002" y="682006"/>
                  </a:lnTo>
                  <a:lnTo>
                    <a:pt x="384672" y="679229"/>
                  </a:lnTo>
                  <a:lnTo>
                    <a:pt x="427764" y="670900"/>
                  </a:lnTo>
                  <a:lnTo>
                    <a:pt x="469699" y="657018"/>
                  </a:lnTo>
                  <a:lnTo>
                    <a:pt x="509901" y="637583"/>
                  </a:lnTo>
                  <a:lnTo>
                    <a:pt x="547791" y="612595"/>
                  </a:lnTo>
                  <a:lnTo>
                    <a:pt x="582790" y="582054"/>
                  </a:lnTo>
                  <a:lnTo>
                    <a:pt x="613368" y="547103"/>
                  </a:lnTo>
                  <a:lnTo>
                    <a:pt x="638387" y="509264"/>
                  </a:lnTo>
                  <a:lnTo>
                    <a:pt x="657846" y="469114"/>
                  </a:lnTo>
                  <a:lnTo>
                    <a:pt x="671745" y="427232"/>
                  </a:lnTo>
                  <a:lnTo>
                    <a:pt x="680084" y="384195"/>
                  </a:lnTo>
                  <a:lnTo>
                    <a:pt x="682864" y="340581"/>
                  </a:lnTo>
                  <a:lnTo>
                    <a:pt x="680084" y="296966"/>
                  </a:lnTo>
                  <a:lnTo>
                    <a:pt x="671745" y="253929"/>
                  </a:lnTo>
                  <a:lnTo>
                    <a:pt x="657846" y="212046"/>
                  </a:lnTo>
                  <a:lnTo>
                    <a:pt x="638387" y="171897"/>
                  </a:lnTo>
                  <a:lnTo>
                    <a:pt x="613368" y="134057"/>
                  </a:lnTo>
                  <a:lnTo>
                    <a:pt x="582790" y="99105"/>
                  </a:lnTo>
                  <a:lnTo>
                    <a:pt x="547791" y="68823"/>
                  </a:lnTo>
                  <a:lnTo>
                    <a:pt x="509901" y="44046"/>
                  </a:lnTo>
                  <a:lnTo>
                    <a:pt x="469699" y="24776"/>
                  </a:lnTo>
                  <a:lnTo>
                    <a:pt x="427764" y="11011"/>
                  </a:lnTo>
                  <a:lnTo>
                    <a:pt x="384672" y="2752"/>
                  </a:lnTo>
                  <a:lnTo>
                    <a:pt x="3410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2277293" y="2732088"/>
              <a:ext cx="683260" cy="682625"/>
            </a:xfrm>
            <a:custGeom>
              <a:avLst/>
              <a:gdLst/>
              <a:ahLst/>
              <a:cxnLst/>
              <a:rect l="l" t="t" r="r" b="b"/>
              <a:pathLst>
                <a:path w="683259" h="682625">
                  <a:moveTo>
                    <a:pt x="582790" y="99105"/>
                  </a:moveTo>
                  <a:lnTo>
                    <a:pt x="613368" y="134057"/>
                  </a:lnTo>
                  <a:lnTo>
                    <a:pt x="638387" y="171897"/>
                  </a:lnTo>
                  <a:lnTo>
                    <a:pt x="657846" y="212046"/>
                  </a:lnTo>
                  <a:lnTo>
                    <a:pt x="671745" y="253929"/>
                  </a:lnTo>
                  <a:lnTo>
                    <a:pt x="680084" y="296966"/>
                  </a:lnTo>
                  <a:lnTo>
                    <a:pt x="682864" y="340581"/>
                  </a:lnTo>
                  <a:lnTo>
                    <a:pt x="680084" y="384195"/>
                  </a:lnTo>
                  <a:lnTo>
                    <a:pt x="671745" y="427232"/>
                  </a:lnTo>
                  <a:lnTo>
                    <a:pt x="657846" y="469114"/>
                  </a:lnTo>
                  <a:lnTo>
                    <a:pt x="638387" y="509264"/>
                  </a:lnTo>
                  <a:lnTo>
                    <a:pt x="613368" y="547103"/>
                  </a:lnTo>
                  <a:lnTo>
                    <a:pt x="582790" y="582054"/>
                  </a:lnTo>
                  <a:lnTo>
                    <a:pt x="547791" y="612595"/>
                  </a:lnTo>
                  <a:lnTo>
                    <a:pt x="509901" y="637583"/>
                  </a:lnTo>
                  <a:lnTo>
                    <a:pt x="469699" y="657018"/>
                  </a:lnTo>
                  <a:lnTo>
                    <a:pt x="427764" y="670900"/>
                  </a:lnTo>
                  <a:lnTo>
                    <a:pt x="384672" y="679229"/>
                  </a:lnTo>
                  <a:lnTo>
                    <a:pt x="341002" y="682006"/>
                  </a:lnTo>
                  <a:lnTo>
                    <a:pt x="297333" y="679229"/>
                  </a:lnTo>
                  <a:lnTo>
                    <a:pt x="254242" y="670900"/>
                  </a:lnTo>
                  <a:lnTo>
                    <a:pt x="212307" y="657018"/>
                  </a:lnTo>
                  <a:lnTo>
                    <a:pt x="172107" y="637583"/>
                  </a:lnTo>
                  <a:lnTo>
                    <a:pt x="134219" y="612595"/>
                  </a:lnTo>
                  <a:lnTo>
                    <a:pt x="99221" y="582054"/>
                  </a:lnTo>
                  <a:lnTo>
                    <a:pt x="68904" y="547103"/>
                  </a:lnTo>
                  <a:lnTo>
                    <a:pt x="44098" y="509264"/>
                  </a:lnTo>
                  <a:lnTo>
                    <a:pt x="24805" y="469114"/>
                  </a:lnTo>
                  <a:lnTo>
                    <a:pt x="11024" y="427232"/>
                  </a:lnTo>
                  <a:lnTo>
                    <a:pt x="2756" y="384195"/>
                  </a:lnTo>
                  <a:lnTo>
                    <a:pt x="0" y="340581"/>
                  </a:lnTo>
                  <a:lnTo>
                    <a:pt x="2756" y="296966"/>
                  </a:lnTo>
                  <a:lnTo>
                    <a:pt x="11024" y="253929"/>
                  </a:lnTo>
                  <a:lnTo>
                    <a:pt x="24805" y="212046"/>
                  </a:lnTo>
                  <a:lnTo>
                    <a:pt x="44098" y="171897"/>
                  </a:lnTo>
                  <a:lnTo>
                    <a:pt x="68904" y="134057"/>
                  </a:lnTo>
                  <a:lnTo>
                    <a:pt x="99221" y="99105"/>
                  </a:lnTo>
                  <a:lnTo>
                    <a:pt x="134219" y="68823"/>
                  </a:lnTo>
                  <a:lnTo>
                    <a:pt x="172107" y="44046"/>
                  </a:lnTo>
                  <a:lnTo>
                    <a:pt x="212307" y="24776"/>
                  </a:lnTo>
                  <a:lnTo>
                    <a:pt x="254242" y="11011"/>
                  </a:lnTo>
                  <a:lnTo>
                    <a:pt x="297333" y="2752"/>
                  </a:lnTo>
                  <a:lnTo>
                    <a:pt x="341002" y="0"/>
                  </a:lnTo>
                  <a:lnTo>
                    <a:pt x="384672" y="2752"/>
                  </a:lnTo>
                  <a:lnTo>
                    <a:pt x="427764" y="11011"/>
                  </a:lnTo>
                  <a:lnTo>
                    <a:pt x="469699" y="24776"/>
                  </a:lnTo>
                  <a:lnTo>
                    <a:pt x="509901" y="44046"/>
                  </a:lnTo>
                  <a:lnTo>
                    <a:pt x="547791" y="68823"/>
                  </a:lnTo>
                  <a:lnTo>
                    <a:pt x="582790" y="99105"/>
                  </a:lnTo>
                  <a:close/>
                </a:path>
              </a:pathLst>
            </a:custGeom>
            <a:ln w="29633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2355986" y="2821988"/>
              <a:ext cx="490855" cy="501015"/>
            </a:xfrm>
            <a:custGeom>
              <a:avLst/>
              <a:gdLst/>
              <a:ahLst/>
              <a:cxnLst/>
              <a:rect l="l" t="t" r="r" b="b"/>
              <a:pathLst>
                <a:path w="490854" h="501014">
                  <a:moveTo>
                    <a:pt x="299477" y="331552"/>
                  </a:moveTo>
                  <a:lnTo>
                    <a:pt x="266874" y="331552"/>
                  </a:lnTo>
                  <a:lnTo>
                    <a:pt x="354684" y="404443"/>
                  </a:lnTo>
                  <a:lnTo>
                    <a:pt x="350197" y="412509"/>
                  </a:lnTo>
                  <a:lnTo>
                    <a:pt x="346993" y="421106"/>
                  </a:lnTo>
                  <a:lnTo>
                    <a:pt x="345070" y="429915"/>
                  </a:lnTo>
                  <a:lnTo>
                    <a:pt x="344429" y="438612"/>
                  </a:lnTo>
                  <a:lnTo>
                    <a:pt x="348081" y="459760"/>
                  </a:lnTo>
                  <a:lnTo>
                    <a:pt x="358256" y="477915"/>
                  </a:lnTo>
                  <a:lnTo>
                    <a:pt x="373776" y="491798"/>
                  </a:lnTo>
                  <a:lnTo>
                    <a:pt x="393469" y="500127"/>
                  </a:lnTo>
                  <a:lnTo>
                    <a:pt x="414123" y="500875"/>
                  </a:lnTo>
                  <a:lnTo>
                    <a:pt x="433811" y="495002"/>
                  </a:lnTo>
                  <a:lnTo>
                    <a:pt x="450720" y="483149"/>
                  </a:lnTo>
                  <a:lnTo>
                    <a:pt x="451867" y="481547"/>
                  </a:lnTo>
                  <a:lnTo>
                    <a:pt x="403450" y="481547"/>
                  </a:lnTo>
                  <a:lnTo>
                    <a:pt x="391190" y="478486"/>
                  </a:lnTo>
                  <a:lnTo>
                    <a:pt x="380355" y="471778"/>
                  </a:lnTo>
                  <a:lnTo>
                    <a:pt x="372084" y="462399"/>
                  </a:lnTo>
                  <a:lnTo>
                    <a:pt x="366808" y="451095"/>
                  </a:lnTo>
                  <a:lnTo>
                    <a:pt x="364953" y="438612"/>
                  </a:lnTo>
                  <a:lnTo>
                    <a:pt x="368339" y="422420"/>
                  </a:lnTo>
                  <a:lnTo>
                    <a:pt x="377498" y="409004"/>
                  </a:lnTo>
                  <a:lnTo>
                    <a:pt x="390936" y="399858"/>
                  </a:lnTo>
                  <a:lnTo>
                    <a:pt x="407157" y="396477"/>
                  </a:lnTo>
                  <a:lnTo>
                    <a:pt x="451008" y="396477"/>
                  </a:lnTo>
                  <a:lnTo>
                    <a:pt x="445927" y="390787"/>
                  </a:lnTo>
                  <a:lnTo>
                    <a:pt x="368372" y="390787"/>
                  </a:lnTo>
                  <a:lnTo>
                    <a:pt x="299477" y="331552"/>
                  </a:lnTo>
                  <a:close/>
                </a:path>
                <a:path w="490854" h="501014">
                  <a:moveTo>
                    <a:pt x="451008" y="396477"/>
                  </a:moveTo>
                  <a:lnTo>
                    <a:pt x="407157" y="396477"/>
                  </a:lnTo>
                  <a:lnTo>
                    <a:pt x="419648" y="398329"/>
                  </a:lnTo>
                  <a:lnTo>
                    <a:pt x="430963" y="403599"/>
                  </a:lnTo>
                  <a:lnTo>
                    <a:pt x="440352" y="411859"/>
                  </a:lnTo>
                  <a:lnTo>
                    <a:pt x="447066" y="422681"/>
                  </a:lnTo>
                  <a:lnTo>
                    <a:pt x="449636" y="434936"/>
                  </a:lnTo>
                  <a:lnTo>
                    <a:pt x="448781" y="447305"/>
                  </a:lnTo>
                  <a:lnTo>
                    <a:pt x="415710" y="480764"/>
                  </a:lnTo>
                  <a:lnTo>
                    <a:pt x="403450" y="481547"/>
                  </a:lnTo>
                  <a:lnTo>
                    <a:pt x="451867" y="481547"/>
                  </a:lnTo>
                  <a:lnTo>
                    <a:pt x="463033" y="465957"/>
                  </a:lnTo>
                  <a:lnTo>
                    <a:pt x="468863" y="445724"/>
                  </a:lnTo>
                  <a:lnTo>
                    <a:pt x="467743" y="425384"/>
                  </a:lnTo>
                  <a:lnTo>
                    <a:pt x="459991" y="406537"/>
                  </a:lnTo>
                  <a:lnTo>
                    <a:pt x="451008" y="396477"/>
                  </a:lnTo>
                  <a:close/>
                </a:path>
                <a:path w="490854" h="501014">
                  <a:moveTo>
                    <a:pt x="150281" y="105093"/>
                  </a:moveTo>
                  <a:lnTo>
                    <a:pt x="103787" y="111713"/>
                  </a:lnTo>
                  <a:lnTo>
                    <a:pt x="61588" y="132144"/>
                  </a:lnTo>
                  <a:lnTo>
                    <a:pt x="28798" y="164110"/>
                  </a:lnTo>
                  <a:lnTo>
                    <a:pt x="7555" y="204620"/>
                  </a:lnTo>
                  <a:lnTo>
                    <a:pt x="0" y="250681"/>
                  </a:lnTo>
                  <a:lnTo>
                    <a:pt x="7555" y="296740"/>
                  </a:lnTo>
                  <a:lnTo>
                    <a:pt x="28798" y="337244"/>
                  </a:lnTo>
                  <a:lnTo>
                    <a:pt x="61588" y="369205"/>
                  </a:lnTo>
                  <a:lnTo>
                    <a:pt x="103787" y="389634"/>
                  </a:lnTo>
                  <a:lnTo>
                    <a:pt x="150281" y="396261"/>
                  </a:lnTo>
                  <a:lnTo>
                    <a:pt x="195169" y="387933"/>
                  </a:lnTo>
                  <a:lnTo>
                    <a:pt x="216890" y="375978"/>
                  </a:lnTo>
                  <a:lnTo>
                    <a:pt x="145975" y="375978"/>
                  </a:lnTo>
                  <a:lnTo>
                    <a:pt x="97507" y="366171"/>
                  </a:lnTo>
                  <a:lnTo>
                    <a:pt x="57593" y="339383"/>
                  </a:lnTo>
                  <a:lnTo>
                    <a:pt x="30507" y="299569"/>
                  </a:lnTo>
                  <a:lnTo>
                    <a:pt x="20529" y="250681"/>
                  </a:lnTo>
                  <a:lnTo>
                    <a:pt x="30507" y="201786"/>
                  </a:lnTo>
                  <a:lnTo>
                    <a:pt x="57593" y="161973"/>
                  </a:lnTo>
                  <a:lnTo>
                    <a:pt x="97507" y="135189"/>
                  </a:lnTo>
                  <a:lnTo>
                    <a:pt x="145975" y="125383"/>
                  </a:lnTo>
                  <a:lnTo>
                    <a:pt x="216903" y="125383"/>
                  </a:lnTo>
                  <a:lnTo>
                    <a:pt x="195169" y="113421"/>
                  </a:lnTo>
                  <a:lnTo>
                    <a:pt x="150281" y="105093"/>
                  </a:lnTo>
                  <a:close/>
                </a:path>
                <a:path w="490854" h="501014">
                  <a:moveTo>
                    <a:pt x="407155" y="377109"/>
                  </a:moveTo>
                  <a:lnTo>
                    <a:pt x="386909" y="380528"/>
                  </a:lnTo>
                  <a:lnTo>
                    <a:pt x="368372" y="390787"/>
                  </a:lnTo>
                  <a:lnTo>
                    <a:pt x="445927" y="390787"/>
                  </a:lnTo>
                  <a:lnTo>
                    <a:pt x="427398" y="380528"/>
                  </a:lnTo>
                  <a:lnTo>
                    <a:pt x="407155" y="377109"/>
                  </a:lnTo>
                  <a:close/>
                </a:path>
                <a:path w="490854" h="501014">
                  <a:moveTo>
                    <a:pt x="216903" y="125383"/>
                  </a:moveTo>
                  <a:lnTo>
                    <a:pt x="145975" y="125383"/>
                  </a:lnTo>
                  <a:lnTo>
                    <a:pt x="195110" y="135189"/>
                  </a:lnTo>
                  <a:lnTo>
                    <a:pt x="235365" y="161973"/>
                  </a:lnTo>
                  <a:lnTo>
                    <a:pt x="262575" y="201786"/>
                  </a:lnTo>
                  <a:lnTo>
                    <a:pt x="272571" y="250681"/>
                  </a:lnTo>
                  <a:lnTo>
                    <a:pt x="262575" y="299569"/>
                  </a:lnTo>
                  <a:lnTo>
                    <a:pt x="235365" y="339383"/>
                  </a:lnTo>
                  <a:lnTo>
                    <a:pt x="195110" y="366171"/>
                  </a:lnTo>
                  <a:lnTo>
                    <a:pt x="145975" y="375978"/>
                  </a:lnTo>
                  <a:lnTo>
                    <a:pt x="216890" y="375978"/>
                  </a:lnTo>
                  <a:lnTo>
                    <a:pt x="235138" y="365935"/>
                  </a:lnTo>
                  <a:lnTo>
                    <a:pt x="266874" y="331552"/>
                  </a:lnTo>
                  <a:lnTo>
                    <a:pt x="299477" y="331552"/>
                  </a:lnTo>
                  <a:lnTo>
                    <a:pt x="278283" y="313330"/>
                  </a:lnTo>
                  <a:lnTo>
                    <a:pt x="283624" y="300978"/>
                  </a:lnTo>
                  <a:lnTo>
                    <a:pt x="287689" y="287964"/>
                  </a:lnTo>
                  <a:lnTo>
                    <a:pt x="290467" y="274563"/>
                  </a:lnTo>
                  <a:lnTo>
                    <a:pt x="291971" y="260923"/>
                  </a:lnTo>
                  <a:lnTo>
                    <a:pt x="387134" y="260923"/>
                  </a:lnTo>
                  <a:lnTo>
                    <a:pt x="385478" y="250681"/>
                  </a:lnTo>
                  <a:lnTo>
                    <a:pt x="387572" y="240424"/>
                  </a:lnTo>
                  <a:lnTo>
                    <a:pt x="291971" y="240424"/>
                  </a:lnTo>
                  <a:lnTo>
                    <a:pt x="290467" y="226775"/>
                  </a:lnTo>
                  <a:lnTo>
                    <a:pt x="287685" y="213232"/>
                  </a:lnTo>
                  <a:lnTo>
                    <a:pt x="283624" y="199903"/>
                  </a:lnTo>
                  <a:lnTo>
                    <a:pt x="278283" y="186894"/>
                  </a:lnTo>
                  <a:lnTo>
                    <a:pt x="298450" y="169810"/>
                  </a:lnTo>
                  <a:lnTo>
                    <a:pt x="266874" y="169810"/>
                  </a:lnTo>
                  <a:lnTo>
                    <a:pt x="235138" y="135420"/>
                  </a:lnTo>
                  <a:lnTo>
                    <a:pt x="216903" y="125383"/>
                  </a:lnTo>
                  <a:close/>
                </a:path>
                <a:path w="490854" h="501014">
                  <a:moveTo>
                    <a:pt x="387134" y="260923"/>
                  </a:moveTo>
                  <a:lnTo>
                    <a:pt x="367232" y="260923"/>
                  </a:lnTo>
                  <a:lnTo>
                    <a:pt x="375000" y="282886"/>
                  </a:lnTo>
                  <a:lnTo>
                    <a:pt x="390039" y="299940"/>
                  </a:lnTo>
                  <a:lnTo>
                    <a:pt x="410212" y="310586"/>
                  </a:lnTo>
                  <a:lnTo>
                    <a:pt x="433378" y="313330"/>
                  </a:lnTo>
                  <a:lnTo>
                    <a:pt x="456242" y="306739"/>
                  </a:lnTo>
                  <a:lnTo>
                    <a:pt x="474296" y="293106"/>
                  </a:lnTo>
                  <a:lnTo>
                    <a:pt x="474592" y="292627"/>
                  </a:lnTo>
                  <a:lnTo>
                    <a:pt x="423992" y="292627"/>
                  </a:lnTo>
                  <a:lnTo>
                    <a:pt x="411714" y="289402"/>
                  </a:lnTo>
                  <a:lnTo>
                    <a:pt x="401360" y="283354"/>
                  </a:lnTo>
                  <a:lnTo>
                    <a:pt x="393036" y="274315"/>
                  </a:lnTo>
                  <a:lnTo>
                    <a:pt x="387492" y="263139"/>
                  </a:lnTo>
                  <a:lnTo>
                    <a:pt x="387134" y="260923"/>
                  </a:lnTo>
                  <a:close/>
                </a:path>
                <a:path w="490854" h="501014">
                  <a:moveTo>
                    <a:pt x="474470" y="208531"/>
                  </a:moveTo>
                  <a:lnTo>
                    <a:pt x="428821" y="208531"/>
                  </a:lnTo>
                  <a:lnTo>
                    <a:pt x="441134" y="210382"/>
                  </a:lnTo>
                  <a:lnTo>
                    <a:pt x="452057" y="215652"/>
                  </a:lnTo>
                  <a:lnTo>
                    <a:pt x="461054" y="223912"/>
                  </a:lnTo>
                  <a:lnTo>
                    <a:pt x="467591" y="234734"/>
                  </a:lnTo>
                  <a:lnTo>
                    <a:pt x="470822" y="246979"/>
                  </a:lnTo>
                  <a:lnTo>
                    <a:pt x="470308" y="259223"/>
                  </a:lnTo>
                  <a:lnTo>
                    <a:pt x="436377" y="292110"/>
                  </a:lnTo>
                  <a:lnTo>
                    <a:pt x="423992" y="292627"/>
                  </a:lnTo>
                  <a:lnTo>
                    <a:pt x="474592" y="292627"/>
                  </a:lnTo>
                  <a:lnTo>
                    <a:pt x="486149" y="273923"/>
                  </a:lnTo>
                  <a:lnTo>
                    <a:pt x="490409" y="250681"/>
                  </a:lnTo>
                  <a:lnTo>
                    <a:pt x="486149" y="227437"/>
                  </a:lnTo>
                  <a:lnTo>
                    <a:pt x="474470" y="208531"/>
                  </a:lnTo>
                  <a:close/>
                </a:path>
                <a:path w="490854" h="501014">
                  <a:moveTo>
                    <a:pt x="433378" y="188032"/>
                  </a:moveTo>
                  <a:lnTo>
                    <a:pt x="410212" y="190773"/>
                  </a:lnTo>
                  <a:lnTo>
                    <a:pt x="390039" y="201415"/>
                  </a:lnTo>
                  <a:lnTo>
                    <a:pt x="375000" y="218463"/>
                  </a:lnTo>
                  <a:lnTo>
                    <a:pt x="367232" y="240424"/>
                  </a:lnTo>
                  <a:lnTo>
                    <a:pt x="387572" y="240424"/>
                  </a:lnTo>
                  <a:lnTo>
                    <a:pt x="388883" y="234000"/>
                  </a:lnTo>
                  <a:lnTo>
                    <a:pt x="398171" y="220633"/>
                  </a:lnTo>
                  <a:lnTo>
                    <a:pt x="411948" y="211752"/>
                  </a:lnTo>
                  <a:lnTo>
                    <a:pt x="428821" y="208531"/>
                  </a:lnTo>
                  <a:lnTo>
                    <a:pt x="474470" y="208531"/>
                  </a:lnTo>
                  <a:lnTo>
                    <a:pt x="474296" y="208250"/>
                  </a:lnTo>
                  <a:lnTo>
                    <a:pt x="456242" y="194616"/>
                  </a:lnTo>
                  <a:lnTo>
                    <a:pt x="433378" y="188032"/>
                  </a:lnTo>
                  <a:close/>
                </a:path>
                <a:path w="490854" h="501014">
                  <a:moveTo>
                    <a:pt x="414123" y="0"/>
                  </a:moveTo>
                  <a:lnTo>
                    <a:pt x="373776" y="9557"/>
                  </a:lnTo>
                  <a:lnTo>
                    <a:pt x="348081" y="41591"/>
                  </a:lnTo>
                  <a:lnTo>
                    <a:pt x="344429" y="62735"/>
                  </a:lnTo>
                  <a:lnTo>
                    <a:pt x="345070" y="71423"/>
                  </a:lnTo>
                  <a:lnTo>
                    <a:pt x="346993" y="80109"/>
                  </a:lnTo>
                  <a:lnTo>
                    <a:pt x="350197" y="88367"/>
                  </a:lnTo>
                  <a:lnTo>
                    <a:pt x="354684" y="95766"/>
                  </a:lnTo>
                  <a:lnTo>
                    <a:pt x="266874" y="169810"/>
                  </a:lnTo>
                  <a:lnTo>
                    <a:pt x="298450" y="169810"/>
                  </a:lnTo>
                  <a:lnTo>
                    <a:pt x="368372" y="110575"/>
                  </a:lnTo>
                  <a:lnTo>
                    <a:pt x="445927" y="110575"/>
                  </a:lnTo>
                  <a:lnTo>
                    <a:pt x="451008" y="104885"/>
                  </a:lnTo>
                  <a:lnTo>
                    <a:pt x="407157" y="104885"/>
                  </a:lnTo>
                  <a:lnTo>
                    <a:pt x="390936" y="101501"/>
                  </a:lnTo>
                  <a:lnTo>
                    <a:pt x="377498" y="92350"/>
                  </a:lnTo>
                  <a:lnTo>
                    <a:pt x="368339" y="78929"/>
                  </a:lnTo>
                  <a:lnTo>
                    <a:pt x="364953" y="62735"/>
                  </a:lnTo>
                  <a:lnTo>
                    <a:pt x="368339" y="45883"/>
                  </a:lnTo>
                  <a:lnTo>
                    <a:pt x="377498" y="32123"/>
                  </a:lnTo>
                  <a:lnTo>
                    <a:pt x="390936" y="22847"/>
                  </a:lnTo>
                  <a:lnTo>
                    <a:pt x="407157" y="19446"/>
                  </a:lnTo>
                  <a:lnTo>
                    <a:pt x="451714" y="19446"/>
                  </a:lnTo>
                  <a:lnTo>
                    <a:pt x="450720" y="18046"/>
                  </a:lnTo>
                  <a:lnTo>
                    <a:pt x="433811" y="5927"/>
                  </a:lnTo>
                  <a:lnTo>
                    <a:pt x="414123" y="0"/>
                  </a:lnTo>
                  <a:close/>
                </a:path>
                <a:path w="490854" h="501014">
                  <a:moveTo>
                    <a:pt x="445927" y="110575"/>
                  </a:moveTo>
                  <a:lnTo>
                    <a:pt x="368372" y="110575"/>
                  </a:lnTo>
                  <a:lnTo>
                    <a:pt x="386909" y="120825"/>
                  </a:lnTo>
                  <a:lnTo>
                    <a:pt x="407155" y="124242"/>
                  </a:lnTo>
                  <a:lnTo>
                    <a:pt x="427398" y="120825"/>
                  </a:lnTo>
                  <a:lnTo>
                    <a:pt x="445927" y="110575"/>
                  </a:lnTo>
                  <a:close/>
                </a:path>
                <a:path w="490854" h="501014">
                  <a:moveTo>
                    <a:pt x="451714" y="19446"/>
                  </a:moveTo>
                  <a:lnTo>
                    <a:pt x="407157" y="19446"/>
                  </a:lnTo>
                  <a:lnTo>
                    <a:pt x="423850" y="22847"/>
                  </a:lnTo>
                  <a:lnTo>
                    <a:pt x="437230" y="32123"/>
                  </a:lnTo>
                  <a:lnTo>
                    <a:pt x="446120" y="45883"/>
                  </a:lnTo>
                  <a:lnTo>
                    <a:pt x="449345" y="62735"/>
                  </a:lnTo>
                  <a:lnTo>
                    <a:pt x="446120" y="78929"/>
                  </a:lnTo>
                  <a:lnTo>
                    <a:pt x="437230" y="92350"/>
                  </a:lnTo>
                  <a:lnTo>
                    <a:pt x="423850" y="101501"/>
                  </a:lnTo>
                  <a:lnTo>
                    <a:pt x="407157" y="104885"/>
                  </a:lnTo>
                  <a:lnTo>
                    <a:pt x="451008" y="104885"/>
                  </a:lnTo>
                  <a:lnTo>
                    <a:pt x="459991" y="94825"/>
                  </a:lnTo>
                  <a:lnTo>
                    <a:pt x="467743" y="75977"/>
                  </a:lnTo>
                  <a:lnTo>
                    <a:pt x="468863" y="55632"/>
                  </a:lnTo>
                  <a:lnTo>
                    <a:pt x="463033" y="35393"/>
                  </a:lnTo>
                  <a:lnTo>
                    <a:pt x="451714" y="19446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3055346" y="2995422"/>
              <a:ext cx="336550" cy="1610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0959084" y="1270292"/>
              <a:ext cx="402590" cy="401955"/>
            </a:xfrm>
            <a:custGeom>
              <a:avLst/>
              <a:gdLst/>
              <a:ahLst/>
              <a:cxnLst/>
              <a:rect l="l" t="t" r="r" b="b"/>
              <a:pathLst>
                <a:path w="402590" h="401955">
                  <a:moveTo>
                    <a:pt x="402345" y="0"/>
                  </a:moveTo>
                  <a:lnTo>
                    <a:pt x="0" y="0"/>
                  </a:lnTo>
                  <a:lnTo>
                    <a:pt x="0" y="401617"/>
                  </a:lnTo>
                  <a:lnTo>
                    <a:pt x="402345" y="401617"/>
                  </a:lnTo>
                  <a:lnTo>
                    <a:pt x="402345" y="0"/>
                  </a:lnTo>
                  <a:close/>
                </a:path>
              </a:pathLst>
            </a:custGeom>
            <a:solidFill>
              <a:srgbClr val="387B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1046383" y="1327644"/>
              <a:ext cx="227965" cy="287655"/>
            </a:xfrm>
            <a:custGeom>
              <a:avLst/>
              <a:gdLst/>
              <a:ahLst/>
              <a:cxnLst/>
              <a:rect l="l" t="t" r="r" b="b"/>
              <a:pathLst>
                <a:path w="227965" h="287655">
                  <a:moveTo>
                    <a:pt x="67939" y="275965"/>
                  </a:moveTo>
                  <a:lnTo>
                    <a:pt x="0" y="275965"/>
                  </a:lnTo>
                  <a:lnTo>
                    <a:pt x="0" y="287388"/>
                  </a:lnTo>
                  <a:lnTo>
                    <a:pt x="67939" y="287388"/>
                  </a:lnTo>
                  <a:lnTo>
                    <a:pt x="67939" y="275965"/>
                  </a:lnTo>
                  <a:close/>
                </a:path>
                <a:path w="227965" h="287655">
                  <a:moveTo>
                    <a:pt x="43289" y="0"/>
                  </a:moveTo>
                  <a:lnTo>
                    <a:pt x="24651" y="0"/>
                  </a:lnTo>
                  <a:lnTo>
                    <a:pt x="17195" y="7581"/>
                  </a:lnTo>
                  <a:lnTo>
                    <a:pt x="17195" y="24043"/>
                  </a:lnTo>
                  <a:lnTo>
                    <a:pt x="21764" y="30182"/>
                  </a:lnTo>
                  <a:lnTo>
                    <a:pt x="28257" y="32587"/>
                  </a:lnTo>
                  <a:lnTo>
                    <a:pt x="28257" y="275965"/>
                  </a:lnTo>
                  <a:lnTo>
                    <a:pt x="39681" y="275965"/>
                  </a:lnTo>
                  <a:lnTo>
                    <a:pt x="39681" y="153430"/>
                  </a:lnTo>
                  <a:lnTo>
                    <a:pt x="227623" y="153430"/>
                  </a:lnTo>
                  <a:lnTo>
                    <a:pt x="218308" y="141889"/>
                  </a:lnTo>
                  <a:lnTo>
                    <a:pt x="39681" y="141889"/>
                  </a:lnTo>
                  <a:lnTo>
                    <a:pt x="39681" y="59035"/>
                  </a:lnTo>
                  <a:lnTo>
                    <a:pt x="218289" y="59035"/>
                  </a:lnTo>
                  <a:lnTo>
                    <a:pt x="227623" y="47494"/>
                  </a:lnTo>
                  <a:lnTo>
                    <a:pt x="39681" y="47494"/>
                  </a:lnTo>
                  <a:lnTo>
                    <a:pt x="39681" y="32587"/>
                  </a:lnTo>
                  <a:lnTo>
                    <a:pt x="46174" y="30182"/>
                  </a:lnTo>
                  <a:lnTo>
                    <a:pt x="50865" y="24043"/>
                  </a:lnTo>
                  <a:lnTo>
                    <a:pt x="50865" y="22120"/>
                  </a:lnTo>
                  <a:lnTo>
                    <a:pt x="31024" y="22120"/>
                  </a:lnTo>
                  <a:lnTo>
                    <a:pt x="28618" y="19715"/>
                  </a:lnTo>
                  <a:lnTo>
                    <a:pt x="28618" y="13833"/>
                  </a:lnTo>
                  <a:lnTo>
                    <a:pt x="31024" y="11540"/>
                  </a:lnTo>
                  <a:lnTo>
                    <a:pt x="50865" y="11540"/>
                  </a:lnTo>
                  <a:lnTo>
                    <a:pt x="50865" y="7581"/>
                  </a:lnTo>
                  <a:lnTo>
                    <a:pt x="43289" y="0"/>
                  </a:lnTo>
                  <a:close/>
                </a:path>
                <a:path w="227965" h="287655">
                  <a:moveTo>
                    <a:pt x="218289" y="59035"/>
                  </a:moveTo>
                  <a:lnTo>
                    <a:pt x="203580" y="59035"/>
                  </a:lnTo>
                  <a:lnTo>
                    <a:pt x="170031" y="100406"/>
                  </a:lnTo>
                  <a:lnTo>
                    <a:pt x="203580" y="141889"/>
                  </a:lnTo>
                  <a:lnTo>
                    <a:pt x="218308" y="141889"/>
                  </a:lnTo>
                  <a:lnTo>
                    <a:pt x="184826" y="100406"/>
                  </a:lnTo>
                  <a:lnTo>
                    <a:pt x="218289" y="59035"/>
                  </a:lnTo>
                  <a:close/>
                </a:path>
                <a:path w="227965" h="287655">
                  <a:moveTo>
                    <a:pt x="50865" y="11540"/>
                  </a:moveTo>
                  <a:lnTo>
                    <a:pt x="36916" y="11540"/>
                  </a:lnTo>
                  <a:lnTo>
                    <a:pt x="39320" y="13833"/>
                  </a:lnTo>
                  <a:lnTo>
                    <a:pt x="39320" y="19715"/>
                  </a:lnTo>
                  <a:lnTo>
                    <a:pt x="36916" y="22120"/>
                  </a:lnTo>
                  <a:lnTo>
                    <a:pt x="50865" y="22120"/>
                  </a:lnTo>
                  <a:lnTo>
                    <a:pt x="50865" y="1154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0947272" y="4483989"/>
              <a:ext cx="2633980" cy="2523490"/>
            </a:xfrm>
            <a:custGeom>
              <a:avLst/>
              <a:gdLst/>
              <a:ahLst/>
              <a:cxnLst/>
              <a:rect l="l" t="t" r="r" b="b"/>
              <a:pathLst>
                <a:path w="2633980" h="2523490">
                  <a:moveTo>
                    <a:pt x="0" y="2522982"/>
                  </a:moveTo>
                  <a:lnTo>
                    <a:pt x="2633471" y="2522982"/>
                  </a:lnTo>
                  <a:lnTo>
                    <a:pt x="2633471" y="0"/>
                  </a:lnTo>
                  <a:lnTo>
                    <a:pt x="0" y="0"/>
                  </a:lnTo>
                  <a:lnTo>
                    <a:pt x="0" y="2522982"/>
                  </a:lnTo>
                  <a:close/>
                </a:path>
              </a:pathLst>
            </a:custGeom>
            <a:ln w="12953">
              <a:solidFill>
                <a:srgbClr val="B6B9BE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2285675" y="4974654"/>
              <a:ext cx="683260" cy="682625"/>
            </a:xfrm>
            <a:custGeom>
              <a:avLst/>
              <a:gdLst/>
              <a:ahLst/>
              <a:cxnLst/>
              <a:rect l="l" t="t" r="r" b="b"/>
              <a:pathLst>
                <a:path w="683259" h="682625">
                  <a:moveTo>
                    <a:pt x="341002" y="0"/>
                  </a:moveTo>
                  <a:lnTo>
                    <a:pt x="297333" y="2752"/>
                  </a:lnTo>
                  <a:lnTo>
                    <a:pt x="254242" y="11011"/>
                  </a:lnTo>
                  <a:lnTo>
                    <a:pt x="212307" y="24776"/>
                  </a:lnTo>
                  <a:lnTo>
                    <a:pt x="172107" y="44046"/>
                  </a:lnTo>
                  <a:lnTo>
                    <a:pt x="134219" y="68823"/>
                  </a:lnTo>
                  <a:lnTo>
                    <a:pt x="99221" y="99105"/>
                  </a:lnTo>
                  <a:lnTo>
                    <a:pt x="68904" y="134057"/>
                  </a:lnTo>
                  <a:lnTo>
                    <a:pt x="44098" y="171897"/>
                  </a:lnTo>
                  <a:lnTo>
                    <a:pt x="24805" y="212046"/>
                  </a:lnTo>
                  <a:lnTo>
                    <a:pt x="11024" y="253929"/>
                  </a:lnTo>
                  <a:lnTo>
                    <a:pt x="2756" y="296966"/>
                  </a:lnTo>
                  <a:lnTo>
                    <a:pt x="0" y="340581"/>
                  </a:lnTo>
                  <a:lnTo>
                    <a:pt x="2756" y="384195"/>
                  </a:lnTo>
                  <a:lnTo>
                    <a:pt x="11024" y="427232"/>
                  </a:lnTo>
                  <a:lnTo>
                    <a:pt x="24805" y="469114"/>
                  </a:lnTo>
                  <a:lnTo>
                    <a:pt x="44098" y="509264"/>
                  </a:lnTo>
                  <a:lnTo>
                    <a:pt x="68904" y="547103"/>
                  </a:lnTo>
                  <a:lnTo>
                    <a:pt x="99221" y="582054"/>
                  </a:lnTo>
                  <a:lnTo>
                    <a:pt x="134219" y="612595"/>
                  </a:lnTo>
                  <a:lnTo>
                    <a:pt x="172107" y="637583"/>
                  </a:lnTo>
                  <a:lnTo>
                    <a:pt x="212307" y="657018"/>
                  </a:lnTo>
                  <a:lnTo>
                    <a:pt x="254242" y="670900"/>
                  </a:lnTo>
                  <a:lnTo>
                    <a:pt x="297333" y="679229"/>
                  </a:lnTo>
                  <a:lnTo>
                    <a:pt x="341002" y="682006"/>
                  </a:lnTo>
                  <a:lnTo>
                    <a:pt x="384672" y="679229"/>
                  </a:lnTo>
                  <a:lnTo>
                    <a:pt x="427764" y="670900"/>
                  </a:lnTo>
                  <a:lnTo>
                    <a:pt x="469699" y="657018"/>
                  </a:lnTo>
                  <a:lnTo>
                    <a:pt x="509901" y="637583"/>
                  </a:lnTo>
                  <a:lnTo>
                    <a:pt x="547791" y="612595"/>
                  </a:lnTo>
                  <a:lnTo>
                    <a:pt x="582790" y="582054"/>
                  </a:lnTo>
                  <a:lnTo>
                    <a:pt x="613368" y="547103"/>
                  </a:lnTo>
                  <a:lnTo>
                    <a:pt x="638387" y="509264"/>
                  </a:lnTo>
                  <a:lnTo>
                    <a:pt x="657846" y="469114"/>
                  </a:lnTo>
                  <a:lnTo>
                    <a:pt x="671745" y="427232"/>
                  </a:lnTo>
                  <a:lnTo>
                    <a:pt x="680084" y="384195"/>
                  </a:lnTo>
                  <a:lnTo>
                    <a:pt x="682864" y="340581"/>
                  </a:lnTo>
                  <a:lnTo>
                    <a:pt x="680084" y="296966"/>
                  </a:lnTo>
                  <a:lnTo>
                    <a:pt x="671745" y="253929"/>
                  </a:lnTo>
                  <a:lnTo>
                    <a:pt x="657846" y="212046"/>
                  </a:lnTo>
                  <a:lnTo>
                    <a:pt x="638387" y="171897"/>
                  </a:lnTo>
                  <a:lnTo>
                    <a:pt x="613368" y="134057"/>
                  </a:lnTo>
                  <a:lnTo>
                    <a:pt x="582790" y="99105"/>
                  </a:lnTo>
                  <a:lnTo>
                    <a:pt x="547791" y="68823"/>
                  </a:lnTo>
                  <a:lnTo>
                    <a:pt x="509901" y="44046"/>
                  </a:lnTo>
                  <a:lnTo>
                    <a:pt x="469699" y="24776"/>
                  </a:lnTo>
                  <a:lnTo>
                    <a:pt x="427764" y="11011"/>
                  </a:lnTo>
                  <a:lnTo>
                    <a:pt x="384672" y="2752"/>
                  </a:lnTo>
                  <a:lnTo>
                    <a:pt x="3410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2285675" y="4974654"/>
              <a:ext cx="683260" cy="682625"/>
            </a:xfrm>
            <a:custGeom>
              <a:avLst/>
              <a:gdLst/>
              <a:ahLst/>
              <a:cxnLst/>
              <a:rect l="l" t="t" r="r" b="b"/>
              <a:pathLst>
                <a:path w="683259" h="682625">
                  <a:moveTo>
                    <a:pt x="582790" y="99105"/>
                  </a:moveTo>
                  <a:lnTo>
                    <a:pt x="613368" y="134057"/>
                  </a:lnTo>
                  <a:lnTo>
                    <a:pt x="638387" y="171897"/>
                  </a:lnTo>
                  <a:lnTo>
                    <a:pt x="657846" y="212046"/>
                  </a:lnTo>
                  <a:lnTo>
                    <a:pt x="671745" y="253929"/>
                  </a:lnTo>
                  <a:lnTo>
                    <a:pt x="680084" y="296966"/>
                  </a:lnTo>
                  <a:lnTo>
                    <a:pt x="682864" y="340581"/>
                  </a:lnTo>
                  <a:lnTo>
                    <a:pt x="680084" y="384195"/>
                  </a:lnTo>
                  <a:lnTo>
                    <a:pt x="671745" y="427232"/>
                  </a:lnTo>
                  <a:lnTo>
                    <a:pt x="657846" y="469114"/>
                  </a:lnTo>
                  <a:lnTo>
                    <a:pt x="638387" y="509264"/>
                  </a:lnTo>
                  <a:lnTo>
                    <a:pt x="613368" y="547103"/>
                  </a:lnTo>
                  <a:lnTo>
                    <a:pt x="582790" y="582054"/>
                  </a:lnTo>
                  <a:lnTo>
                    <a:pt x="547791" y="612595"/>
                  </a:lnTo>
                  <a:lnTo>
                    <a:pt x="509901" y="637583"/>
                  </a:lnTo>
                  <a:lnTo>
                    <a:pt x="469699" y="657018"/>
                  </a:lnTo>
                  <a:lnTo>
                    <a:pt x="427764" y="670900"/>
                  </a:lnTo>
                  <a:lnTo>
                    <a:pt x="384672" y="679229"/>
                  </a:lnTo>
                  <a:lnTo>
                    <a:pt x="341002" y="682006"/>
                  </a:lnTo>
                  <a:lnTo>
                    <a:pt x="297333" y="679229"/>
                  </a:lnTo>
                  <a:lnTo>
                    <a:pt x="254242" y="670900"/>
                  </a:lnTo>
                  <a:lnTo>
                    <a:pt x="212307" y="657018"/>
                  </a:lnTo>
                  <a:lnTo>
                    <a:pt x="172107" y="637583"/>
                  </a:lnTo>
                  <a:lnTo>
                    <a:pt x="134219" y="612595"/>
                  </a:lnTo>
                  <a:lnTo>
                    <a:pt x="99221" y="582054"/>
                  </a:lnTo>
                  <a:lnTo>
                    <a:pt x="68904" y="547103"/>
                  </a:lnTo>
                  <a:lnTo>
                    <a:pt x="44098" y="509264"/>
                  </a:lnTo>
                  <a:lnTo>
                    <a:pt x="24805" y="469114"/>
                  </a:lnTo>
                  <a:lnTo>
                    <a:pt x="11024" y="427232"/>
                  </a:lnTo>
                  <a:lnTo>
                    <a:pt x="2756" y="384195"/>
                  </a:lnTo>
                  <a:lnTo>
                    <a:pt x="0" y="340581"/>
                  </a:lnTo>
                  <a:lnTo>
                    <a:pt x="2756" y="296966"/>
                  </a:lnTo>
                  <a:lnTo>
                    <a:pt x="11024" y="253929"/>
                  </a:lnTo>
                  <a:lnTo>
                    <a:pt x="24805" y="212046"/>
                  </a:lnTo>
                  <a:lnTo>
                    <a:pt x="44098" y="171897"/>
                  </a:lnTo>
                  <a:lnTo>
                    <a:pt x="68904" y="134057"/>
                  </a:lnTo>
                  <a:lnTo>
                    <a:pt x="99221" y="99105"/>
                  </a:lnTo>
                  <a:lnTo>
                    <a:pt x="134219" y="68823"/>
                  </a:lnTo>
                  <a:lnTo>
                    <a:pt x="172107" y="44046"/>
                  </a:lnTo>
                  <a:lnTo>
                    <a:pt x="212307" y="24776"/>
                  </a:lnTo>
                  <a:lnTo>
                    <a:pt x="254242" y="11011"/>
                  </a:lnTo>
                  <a:lnTo>
                    <a:pt x="297333" y="2752"/>
                  </a:lnTo>
                  <a:lnTo>
                    <a:pt x="341002" y="0"/>
                  </a:lnTo>
                  <a:lnTo>
                    <a:pt x="384672" y="2752"/>
                  </a:lnTo>
                  <a:lnTo>
                    <a:pt x="427764" y="11011"/>
                  </a:lnTo>
                  <a:lnTo>
                    <a:pt x="469699" y="24776"/>
                  </a:lnTo>
                  <a:lnTo>
                    <a:pt x="509901" y="44046"/>
                  </a:lnTo>
                  <a:lnTo>
                    <a:pt x="547791" y="68823"/>
                  </a:lnTo>
                  <a:lnTo>
                    <a:pt x="582790" y="99105"/>
                  </a:lnTo>
                  <a:close/>
                </a:path>
              </a:pathLst>
            </a:custGeom>
            <a:ln w="29633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2364368" y="5064554"/>
              <a:ext cx="490855" cy="501015"/>
            </a:xfrm>
            <a:custGeom>
              <a:avLst/>
              <a:gdLst/>
              <a:ahLst/>
              <a:cxnLst/>
              <a:rect l="l" t="t" r="r" b="b"/>
              <a:pathLst>
                <a:path w="490854" h="501014">
                  <a:moveTo>
                    <a:pt x="299477" y="331552"/>
                  </a:moveTo>
                  <a:lnTo>
                    <a:pt x="266874" y="331552"/>
                  </a:lnTo>
                  <a:lnTo>
                    <a:pt x="354684" y="404443"/>
                  </a:lnTo>
                  <a:lnTo>
                    <a:pt x="350197" y="412509"/>
                  </a:lnTo>
                  <a:lnTo>
                    <a:pt x="346993" y="421106"/>
                  </a:lnTo>
                  <a:lnTo>
                    <a:pt x="345070" y="429915"/>
                  </a:lnTo>
                  <a:lnTo>
                    <a:pt x="344429" y="438612"/>
                  </a:lnTo>
                  <a:lnTo>
                    <a:pt x="348081" y="459760"/>
                  </a:lnTo>
                  <a:lnTo>
                    <a:pt x="358256" y="477915"/>
                  </a:lnTo>
                  <a:lnTo>
                    <a:pt x="373776" y="491798"/>
                  </a:lnTo>
                  <a:lnTo>
                    <a:pt x="393469" y="500127"/>
                  </a:lnTo>
                  <a:lnTo>
                    <a:pt x="414123" y="500875"/>
                  </a:lnTo>
                  <a:lnTo>
                    <a:pt x="433811" y="495002"/>
                  </a:lnTo>
                  <a:lnTo>
                    <a:pt x="450720" y="483149"/>
                  </a:lnTo>
                  <a:lnTo>
                    <a:pt x="451867" y="481547"/>
                  </a:lnTo>
                  <a:lnTo>
                    <a:pt x="403450" y="481547"/>
                  </a:lnTo>
                  <a:lnTo>
                    <a:pt x="391190" y="478486"/>
                  </a:lnTo>
                  <a:lnTo>
                    <a:pt x="380355" y="471778"/>
                  </a:lnTo>
                  <a:lnTo>
                    <a:pt x="372084" y="462399"/>
                  </a:lnTo>
                  <a:lnTo>
                    <a:pt x="366808" y="451095"/>
                  </a:lnTo>
                  <a:lnTo>
                    <a:pt x="364953" y="438612"/>
                  </a:lnTo>
                  <a:lnTo>
                    <a:pt x="368339" y="422420"/>
                  </a:lnTo>
                  <a:lnTo>
                    <a:pt x="377498" y="409004"/>
                  </a:lnTo>
                  <a:lnTo>
                    <a:pt x="390936" y="399858"/>
                  </a:lnTo>
                  <a:lnTo>
                    <a:pt x="407157" y="396477"/>
                  </a:lnTo>
                  <a:lnTo>
                    <a:pt x="451008" y="396477"/>
                  </a:lnTo>
                  <a:lnTo>
                    <a:pt x="445927" y="390787"/>
                  </a:lnTo>
                  <a:lnTo>
                    <a:pt x="368372" y="390787"/>
                  </a:lnTo>
                  <a:lnTo>
                    <a:pt x="299477" y="331552"/>
                  </a:lnTo>
                  <a:close/>
                </a:path>
                <a:path w="490854" h="501014">
                  <a:moveTo>
                    <a:pt x="451008" y="396477"/>
                  </a:moveTo>
                  <a:lnTo>
                    <a:pt x="407157" y="396477"/>
                  </a:lnTo>
                  <a:lnTo>
                    <a:pt x="419648" y="398329"/>
                  </a:lnTo>
                  <a:lnTo>
                    <a:pt x="430963" y="403599"/>
                  </a:lnTo>
                  <a:lnTo>
                    <a:pt x="440352" y="411859"/>
                  </a:lnTo>
                  <a:lnTo>
                    <a:pt x="447066" y="422681"/>
                  </a:lnTo>
                  <a:lnTo>
                    <a:pt x="449636" y="434936"/>
                  </a:lnTo>
                  <a:lnTo>
                    <a:pt x="448781" y="447305"/>
                  </a:lnTo>
                  <a:lnTo>
                    <a:pt x="415710" y="480764"/>
                  </a:lnTo>
                  <a:lnTo>
                    <a:pt x="403450" y="481547"/>
                  </a:lnTo>
                  <a:lnTo>
                    <a:pt x="451867" y="481547"/>
                  </a:lnTo>
                  <a:lnTo>
                    <a:pt x="463033" y="465957"/>
                  </a:lnTo>
                  <a:lnTo>
                    <a:pt x="468863" y="445724"/>
                  </a:lnTo>
                  <a:lnTo>
                    <a:pt x="467743" y="425384"/>
                  </a:lnTo>
                  <a:lnTo>
                    <a:pt x="459991" y="406537"/>
                  </a:lnTo>
                  <a:lnTo>
                    <a:pt x="451008" y="396477"/>
                  </a:lnTo>
                  <a:close/>
                </a:path>
                <a:path w="490854" h="501014">
                  <a:moveTo>
                    <a:pt x="150281" y="105093"/>
                  </a:moveTo>
                  <a:lnTo>
                    <a:pt x="103787" y="111713"/>
                  </a:lnTo>
                  <a:lnTo>
                    <a:pt x="61588" y="132144"/>
                  </a:lnTo>
                  <a:lnTo>
                    <a:pt x="28798" y="164110"/>
                  </a:lnTo>
                  <a:lnTo>
                    <a:pt x="7555" y="204620"/>
                  </a:lnTo>
                  <a:lnTo>
                    <a:pt x="0" y="250681"/>
                  </a:lnTo>
                  <a:lnTo>
                    <a:pt x="7555" y="296740"/>
                  </a:lnTo>
                  <a:lnTo>
                    <a:pt x="28798" y="337244"/>
                  </a:lnTo>
                  <a:lnTo>
                    <a:pt x="61588" y="369205"/>
                  </a:lnTo>
                  <a:lnTo>
                    <a:pt x="103787" y="389634"/>
                  </a:lnTo>
                  <a:lnTo>
                    <a:pt x="150281" y="396261"/>
                  </a:lnTo>
                  <a:lnTo>
                    <a:pt x="195169" y="387933"/>
                  </a:lnTo>
                  <a:lnTo>
                    <a:pt x="216890" y="375978"/>
                  </a:lnTo>
                  <a:lnTo>
                    <a:pt x="145975" y="375978"/>
                  </a:lnTo>
                  <a:lnTo>
                    <a:pt x="97507" y="366171"/>
                  </a:lnTo>
                  <a:lnTo>
                    <a:pt x="57593" y="339383"/>
                  </a:lnTo>
                  <a:lnTo>
                    <a:pt x="30507" y="299569"/>
                  </a:lnTo>
                  <a:lnTo>
                    <a:pt x="20529" y="250681"/>
                  </a:lnTo>
                  <a:lnTo>
                    <a:pt x="30507" y="201786"/>
                  </a:lnTo>
                  <a:lnTo>
                    <a:pt x="57593" y="161973"/>
                  </a:lnTo>
                  <a:lnTo>
                    <a:pt x="97507" y="135189"/>
                  </a:lnTo>
                  <a:lnTo>
                    <a:pt x="145975" y="125383"/>
                  </a:lnTo>
                  <a:lnTo>
                    <a:pt x="216903" y="125383"/>
                  </a:lnTo>
                  <a:lnTo>
                    <a:pt x="195169" y="113421"/>
                  </a:lnTo>
                  <a:lnTo>
                    <a:pt x="150281" y="105093"/>
                  </a:lnTo>
                  <a:close/>
                </a:path>
                <a:path w="490854" h="501014">
                  <a:moveTo>
                    <a:pt x="407155" y="377109"/>
                  </a:moveTo>
                  <a:lnTo>
                    <a:pt x="386909" y="380528"/>
                  </a:lnTo>
                  <a:lnTo>
                    <a:pt x="368372" y="390787"/>
                  </a:lnTo>
                  <a:lnTo>
                    <a:pt x="445927" y="390787"/>
                  </a:lnTo>
                  <a:lnTo>
                    <a:pt x="427398" y="380528"/>
                  </a:lnTo>
                  <a:lnTo>
                    <a:pt x="407155" y="377109"/>
                  </a:lnTo>
                  <a:close/>
                </a:path>
                <a:path w="490854" h="501014">
                  <a:moveTo>
                    <a:pt x="216903" y="125383"/>
                  </a:moveTo>
                  <a:lnTo>
                    <a:pt x="145975" y="125383"/>
                  </a:lnTo>
                  <a:lnTo>
                    <a:pt x="195110" y="135189"/>
                  </a:lnTo>
                  <a:lnTo>
                    <a:pt x="235365" y="161973"/>
                  </a:lnTo>
                  <a:lnTo>
                    <a:pt x="262575" y="201786"/>
                  </a:lnTo>
                  <a:lnTo>
                    <a:pt x="272571" y="250681"/>
                  </a:lnTo>
                  <a:lnTo>
                    <a:pt x="262575" y="299569"/>
                  </a:lnTo>
                  <a:lnTo>
                    <a:pt x="235365" y="339383"/>
                  </a:lnTo>
                  <a:lnTo>
                    <a:pt x="195110" y="366171"/>
                  </a:lnTo>
                  <a:lnTo>
                    <a:pt x="145975" y="375978"/>
                  </a:lnTo>
                  <a:lnTo>
                    <a:pt x="216890" y="375978"/>
                  </a:lnTo>
                  <a:lnTo>
                    <a:pt x="235138" y="365935"/>
                  </a:lnTo>
                  <a:lnTo>
                    <a:pt x="266874" y="331552"/>
                  </a:lnTo>
                  <a:lnTo>
                    <a:pt x="299477" y="331552"/>
                  </a:lnTo>
                  <a:lnTo>
                    <a:pt x="278283" y="313330"/>
                  </a:lnTo>
                  <a:lnTo>
                    <a:pt x="283624" y="300978"/>
                  </a:lnTo>
                  <a:lnTo>
                    <a:pt x="287689" y="287964"/>
                  </a:lnTo>
                  <a:lnTo>
                    <a:pt x="290467" y="274563"/>
                  </a:lnTo>
                  <a:lnTo>
                    <a:pt x="291971" y="260923"/>
                  </a:lnTo>
                  <a:lnTo>
                    <a:pt x="387134" y="260923"/>
                  </a:lnTo>
                  <a:lnTo>
                    <a:pt x="385478" y="250681"/>
                  </a:lnTo>
                  <a:lnTo>
                    <a:pt x="387572" y="240424"/>
                  </a:lnTo>
                  <a:lnTo>
                    <a:pt x="291971" y="240424"/>
                  </a:lnTo>
                  <a:lnTo>
                    <a:pt x="290467" y="226775"/>
                  </a:lnTo>
                  <a:lnTo>
                    <a:pt x="287685" y="213232"/>
                  </a:lnTo>
                  <a:lnTo>
                    <a:pt x="283624" y="199903"/>
                  </a:lnTo>
                  <a:lnTo>
                    <a:pt x="278283" y="186894"/>
                  </a:lnTo>
                  <a:lnTo>
                    <a:pt x="298450" y="169810"/>
                  </a:lnTo>
                  <a:lnTo>
                    <a:pt x="266874" y="169810"/>
                  </a:lnTo>
                  <a:lnTo>
                    <a:pt x="235138" y="135420"/>
                  </a:lnTo>
                  <a:lnTo>
                    <a:pt x="216903" y="125383"/>
                  </a:lnTo>
                  <a:close/>
                </a:path>
                <a:path w="490854" h="501014">
                  <a:moveTo>
                    <a:pt x="387134" y="260923"/>
                  </a:moveTo>
                  <a:lnTo>
                    <a:pt x="367232" y="260923"/>
                  </a:lnTo>
                  <a:lnTo>
                    <a:pt x="375000" y="282886"/>
                  </a:lnTo>
                  <a:lnTo>
                    <a:pt x="390039" y="299940"/>
                  </a:lnTo>
                  <a:lnTo>
                    <a:pt x="410212" y="310586"/>
                  </a:lnTo>
                  <a:lnTo>
                    <a:pt x="433378" y="313330"/>
                  </a:lnTo>
                  <a:lnTo>
                    <a:pt x="456242" y="306739"/>
                  </a:lnTo>
                  <a:lnTo>
                    <a:pt x="474296" y="293106"/>
                  </a:lnTo>
                  <a:lnTo>
                    <a:pt x="474592" y="292627"/>
                  </a:lnTo>
                  <a:lnTo>
                    <a:pt x="423992" y="292627"/>
                  </a:lnTo>
                  <a:lnTo>
                    <a:pt x="411714" y="289402"/>
                  </a:lnTo>
                  <a:lnTo>
                    <a:pt x="401360" y="283354"/>
                  </a:lnTo>
                  <a:lnTo>
                    <a:pt x="393036" y="274315"/>
                  </a:lnTo>
                  <a:lnTo>
                    <a:pt x="387492" y="263139"/>
                  </a:lnTo>
                  <a:lnTo>
                    <a:pt x="387134" y="260923"/>
                  </a:lnTo>
                  <a:close/>
                </a:path>
                <a:path w="490854" h="501014">
                  <a:moveTo>
                    <a:pt x="474470" y="208531"/>
                  </a:moveTo>
                  <a:lnTo>
                    <a:pt x="428821" y="208531"/>
                  </a:lnTo>
                  <a:lnTo>
                    <a:pt x="441134" y="210382"/>
                  </a:lnTo>
                  <a:lnTo>
                    <a:pt x="452057" y="215652"/>
                  </a:lnTo>
                  <a:lnTo>
                    <a:pt x="461054" y="223912"/>
                  </a:lnTo>
                  <a:lnTo>
                    <a:pt x="467591" y="234734"/>
                  </a:lnTo>
                  <a:lnTo>
                    <a:pt x="470822" y="246979"/>
                  </a:lnTo>
                  <a:lnTo>
                    <a:pt x="470308" y="259223"/>
                  </a:lnTo>
                  <a:lnTo>
                    <a:pt x="436377" y="292110"/>
                  </a:lnTo>
                  <a:lnTo>
                    <a:pt x="423992" y="292627"/>
                  </a:lnTo>
                  <a:lnTo>
                    <a:pt x="474592" y="292627"/>
                  </a:lnTo>
                  <a:lnTo>
                    <a:pt x="486149" y="273923"/>
                  </a:lnTo>
                  <a:lnTo>
                    <a:pt x="490409" y="250681"/>
                  </a:lnTo>
                  <a:lnTo>
                    <a:pt x="486149" y="227437"/>
                  </a:lnTo>
                  <a:lnTo>
                    <a:pt x="474470" y="208531"/>
                  </a:lnTo>
                  <a:close/>
                </a:path>
                <a:path w="490854" h="501014">
                  <a:moveTo>
                    <a:pt x="433378" y="188032"/>
                  </a:moveTo>
                  <a:lnTo>
                    <a:pt x="410212" y="190773"/>
                  </a:lnTo>
                  <a:lnTo>
                    <a:pt x="390039" y="201415"/>
                  </a:lnTo>
                  <a:lnTo>
                    <a:pt x="375000" y="218463"/>
                  </a:lnTo>
                  <a:lnTo>
                    <a:pt x="367232" y="240424"/>
                  </a:lnTo>
                  <a:lnTo>
                    <a:pt x="387572" y="240424"/>
                  </a:lnTo>
                  <a:lnTo>
                    <a:pt x="388883" y="234000"/>
                  </a:lnTo>
                  <a:lnTo>
                    <a:pt x="398171" y="220633"/>
                  </a:lnTo>
                  <a:lnTo>
                    <a:pt x="411948" y="211752"/>
                  </a:lnTo>
                  <a:lnTo>
                    <a:pt x="428821" y="208531"/>
                  </a:lnTo>
                  <a:lnTo>
                    <a:pt x="474470" y="208531"/>
                  </a:lnTo>
                  <a:lnTo>
                    <a:pt x="474296" y="208250"/>
                  </a:lnTo>
                  <a:lnTo>
                    <a:pt x="456242" y="194616"/>
                  </a:lnTo>
                  <a:lnTo>
                    <a:pt x="433378" y="188032"/>
                  </a:lnTo>
                  <a:close/>
                </a:path>
                <a:path w="490854" h="501014">
                  <a:moveTo>
                    <a:pt x="414123" y="0"/>
                  </a:moveTo>
                  <a:lnTo>
                    <a:pt x="373776" y="9557"/>
                  </a:lnTo>
                  <a:lnTo>
                    <a:pt x="348081" y="41591"/>
                  </a:lnTo>
                  <a:lnTo>
                    <a:pt x="344429" y="62735"/>
                  </a:lnTo>
                  <a:lnTo>
                    <a:pt x="345070" y="71423"/>
                  </a:lnTo>
                  <a:lnTo>
                    <a:pt x="346993" y="80109"/>
                  </a:lnTo>
                  <a:lnTo>
                    <a:pt x="350197" y="88367"/>
                  </a:lnTo>
                  <a:lnTo>
                    <a:pt x="354684" y="95766"/>
                  </a:lnTo>
                  <a:lnTo>
                    <a:pt x="266874" y="169810"/>
                  </a:lnTo>
                  <a:lnTo>
                    <a:pt x="298450" y="169810"/>
                  </a:lnTo>
                  <a:lnTo>
                    <a:pt x="368372" y="110575"/>
                  </a:lnTo>
                  <a:lnTo>
                    <a:pt x="445927" y="110575"/>
                  </a:lnTo>
                  <a:lnTo>
                    <a:pt x="451008" y="104885"/>
                  </a:lnTo>
                  <a:lnTo>
                    <a:pt x="407157" y="104885"/>
                  </a:lnTo>
                  <a:lnTo>
                    <a:pt x="390936" y="101501"/>
                  </a:lnTo>
                  <a:lnTo>
                    <a:pt x="377498" y="92350"/>
                  </a:lnTo>
                  <a:lnTo>
                    <a:pt x="368339" y="78929"/>
                  </a:lnTo>
                  <a:lnTo>
                    <a:pt x="364953" y="62735"/>
                  </a:lnTo>
                  <a:lnTo>
                    <a:pt x="368339" y="45883"/>
                  </a:lnTo>
                  <a:lnTo>
                    <a:pt x="377498" y="32123"/>
                  </a:lnTo>
                  <a:lnTo>
                    <a:pt x="390936" y="22847"/>
                  </a:lnTo>
                  <a:lnTo>
                    <a:pt x="407157" y="19446"/>
                  </a:lnTo>
                  <a:lnTo>
                    <a:pt x="451714" y="19446"/>
                  </a:lnTo>
                  <a:lnTo>
                    <a:pt x="450720" y="18046"/>
                  </a:lnTo>
                  <a:lnTo>
                    <a:pt x="433811" y="5927"/>
                  </a:lnTo>
                  <a:lnTo>
                    <a:pt x="414123" y="0"/>
                  </a:lnTo>
                  <a:close/>
                </a:path>
                <a:path w="490854" h="501014">
                  <a:moveTo>
                    <a:pt x="445927" y="110575"/>
                  </a:moveTo>
                  <a:lnTo>
                    <a:pt x="368372" y="110575"/>
                  </a:lnTo>
                  <a:lnTo>
                    <a:pt x="386909" y="120825"/>
                  </a:lnTo>
                  <a:lnTo>
                    <a:pt x="407155" y="124242"/>
                  </a:lnTo>
                  <a:lnTo>
                    <a:pt x="427398" y="120825"/>
                  </a:lnTo>
                  <a:lnTo>
                    <a:pt x="445927" y="110575"/>
                  </a:lnTo>
                  <a:close/>
                </a:path>
                <a:path w="490854" h="501014">
                  <a:moveTo>
                    <a:pt x="451714" y="19446"/>
                  </a:moveTo>
                  <a:lnTo>
                    <a:pt x="407157" y="19446"/>
                  </a:lnTo>
                  <a:lnTo>
                    <a:pt x="423850" y="22847"/>
                  </a:lnTo>
                  <a:lnTo>
                    <a:pt x="437230" y="32123"/>
                  </a:lnTo>
                  <a:lnTo>
                    <a:pt x="446120" y="45883"/>
                  </a:lnTo>
                  <a:lnTo>
                    <a:pt x="449345" y="62735"/>
                  </a:lnTo>
                  <a:lnTo>
                    <a:pt x="446120" y="78929"/>
                  </a:lnTo>
                  <a:lnTo>
                    <a:pt x="437230" y="92350"/>
                  </a:lnTo>
                  <a:lnTo>
                    <a:pt x="423850" y="101501"/>
                  </a:lnTo>
                  <a:lnTo>
                    <a:pt x="407157" y="104885"/>
                  </a:lnTo>
                  <a:lnTo>
                    <a:pt x="451008" y="104885"/>
                  </a:lnTo>
                  <a:lnTo>
                    <a:pt x="459991" y="94825"/>
                  </a:lnTo>
                  <a:lnTo>
                    <a:pt x="467743" y="75977"/>
                  </a:lnTo>
                  <a:lnTo>
                    <a:pt x="468863" y="55632"/>
                  </a:lnTo>
                  <a:lnTo>
                    <a:pt x="463033" y="35393"/>
                  </a:lnTo>
                  <a:lnTo>
                    <a:pt x="451714" y="19446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3063728" y="5238114"/>
              <a:ext cx="336550" cy="16103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2285675" y="6012498"/>
              <a:ext cx="683260" cy="682625"/>
            </a:xfrm>
            <a:custGeom>
              <a:avLst/>
              <a:gdLst/>
              <a:ahLst/>
              <a:cxnLst/>
              <a:rect l="l" t="t" r="r" b="b"/>
              <a:pathLst>
                <a:path w="683259" h="682625">
                  <a:moveTo>
                    <a:pt x="341002" y="0"/>
                  </a:moveTo>
                  <a:lnTo>
                    <a:pt x="297333" y="2752"/>
                  </a:lnTo>
                  <a:lnTo>
                    <a:pt x="254242" y="11011"/>
                  </a:lnTo>
                  <a:lnTo>
                    <a:pt x="212307" y="24776"/>
                  </a:lnTo>
                  <a:lnTo>
                    <a:pt x="172107" y="44046"/>
                  </a:lnTo>
                  <a:lnTo>
                    <a:pt x="134219" y="68823"/>
                  </a:lnTo>
                  <a:lnTo>
                    <a:pt x="99221" y="99105"/>
                  </a:lnTo>
                  <a:lnTo>
                    <a:pt x="68904" y="134057"/>
                  </a:lnTo>
                  <a:lnTo>
                    <a:pt x="44098" y="171897"/>
                  </a:lnTo>
                  <a:lnTo>
                    <a:pt x="24805" y="212046"/>
                  </a:lnTo>
                  <a:lnTo>
                    <a:pt x="11024" y="253929"/>
                  </a:lnTo>
                  <a:lnTo>
                    <a:pt x="2756" y="296966"/>
                  </a:lnTo>
                  <a:lnTo>
                    <a:pt x="0" y="340581"/>
                  </a:lnTo>
                  <a:lnTo>
                    <a:pt x="2756" y="384195"/>
                  </a:lnTo>
                  <a:lnTo>
                    <a:pt x="11024" y="427232"/>
                  </a:lnTo>
                  <a:lnTo>
                    <a:pt x="24805" y="469114"/>
                  </a:lnTo>
                  <a:lnTo>
                    <a:pt x="44098" y="509264"/>
                  </a:lnTo>
                  <a:lnTo>
                    <a:pt x="68904" y="547103"/>
                  </a:lnTo>
                  <a:lnTo>
                    <a:pt x="99221" y="582054"/>
                  </a:lnTo>
                  <a:lnTo>
                    <a:pt x="134219" y="612595"/>
                  </a:lnTo>
                  <a:lnTo>
                    <a:pt x="172107" y="637583"/>
                  </a:lnTo>
                  <a:lnTo>
                    <a:pt x="212307" y="657018"/>
                  </a:lnTo>
                  <a:lnTo>
                    <a:pt x="254242" y="670900"/>
                  </a:lnTo>
                  <a:lnTo>
                    <a:pt x="297333" y="679229"/>
                  </a:lnTo>
                  <a:lnTo>
                    <a:pt x="341002" y="682006"/>
                  </a:lnTo>
                  <a:lnTo>
                    <a:pt x="384672" y="679229"/>
                  </a:lnTo>
                  <a:lnTo>
                    <a:pt x="427764" y="670900"/>
                  </a:lnTo>
                  <a:lnTo>
                    <a:pt x="469699" y="657018"/>
                  </a:lnTo>
                  <a:lnTo>
                    <a:pt x="509901" y="637583"/>
                  </a:lnTo>
                  <a:lnTo>
                    <a:pt x="547791" y="612595"/>
                  </a:lnTo>
                  <a:lnTo>
                    <a:pt x="582790" y="582054"/>
                  </a:lnTo>
                  <a:lnTo>
                    <a:pt x="613368" y="547103"/>
                  </a:lnTo>
                  <a:lnTo>
                    <a:pt x="638387" y="509264"/>
                  </a:lnTo>
                  <a:lnTo>
                    <a:pt x="657846" y="469114"/>
                  </a:lnTo>
                  <a:lnTo>
                    <a:pt x="671745" y="427232"/>
                  </a:lnTo>
                  <a:lnTo>
                    <a:pt x="680084" y="384195"/>
                  </a:lnTo>
                  <a:lnTo>
                    <a:pt x="682864" y="340581"/>
                  </a:lnTo>
                  <a:lnTo>
                    <a:pt x="680084" y="296966"/>
                  </a:lnTo>
                  <a:lnTo>
                    <a:pt x="671745" y="253929"/>
                  </a:lnTo>
                  <a:lnTo>
                    <a:pt x="657846" y="212046"/>
                  </a:lnTo>
                  <a:lnTo>
                    <a:pt x="638387" y="171897"/>
                  </a:lnTo>
                  <a:lnTo>
                    <a:pt x="613368" y="134057"/>
                  </a:lnTo>
                  <a:lnTo>
                    <a:pt x="582790" y="99105"/>
                  </a:lnTo>
                  <a:lnTo>
                    <a:pt x="547791" y="68823"/>
                  </a:lnTo>
                  <a:lnTo>
                    <a:pt x="509901" y="44046"/>
                  </a:lnTo>
                  <a:lnTo>
                    <a:pt x="469699" y="24776"/>
                  </a:lnTo>
                  <a:lnTo>
                    <a:pt x="427764" y="11011"/>
                  </a:lnTo>
                  <a:lnTo>
                    <a:pt x="384672" y="2752"/>
                  </a:lnTo>
                  <a:lnTo>
                    <a:pt x="3410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2285675" y="6012498"/>
              <a:ext cx="683260" cy="682625"/>
            </a:xfrm>
            <a:custGeom>
              <a:avLst/>
              <a:gdLst/>
              <a:ahLst/>
              <a:cxnLst/>
              <a:rect l="l" t="t" r="r" b="b"/>
              <a:pathLst>
                <a:path w="683259" h="682625">
                  <a:moveTo>
                    <a:pt x="582790" y="99105"/>
                  </a:moveTo>
                  <a:lnTo>
                    <a:pt x="613368" y="134057"/>
                  </a:lnTo>
                  <a:lnTo>
                    <a:pt x="638387" y="171897"/>
                  </a:lnTo>
                  <a:lnTo>
                    <a:pt x="657846" y="212046"/>
                  </a:lnTo>
                  <a:lnTo>
                    <a:pt x="671745" y="253929"/>
                  </a:lnTo>
                  <a:lnTo>
                    <a:pt x="680084" y="296966"/>
                  </a:lnTo>
                  <a:lnTo>
                    <a:pt x="682864" y="340581"/>
                  </a:lnTo>
                  <a:lnTo>
                    <a:pt x="680084" y="384195"/>
                  </a:lnTo>
                  <a:lnTo>
                    <a:pt x="671745" y="427232"/>
                  </a:lnTo>
                  <a:lnTo>
                    <a:pt x="657846" y="469114"/>
                  </a:lnTo>
                  <a:lnTo>
                    <a:pt x="638387" y="509264"/>
                  </a:lnTo>
                  <a:lnTo>
                    <a:pt x="613368" y="547103"/>
                  </a:lnTo>
                  <a:lnTo>
                    <a:pt x="582790" y="582054"/>
                  </a:lnTo>
                  <a:lnTo>
                    <a:pt x="547791" y="612595"/>
                  </a:lnTo>
                  <a:lnTo>
                    <a:pt x="509901" y="637583"/>
                  </a:lnTo>
                  <a:lnTo>
                    <a:pt x="469699" y="657018"/>
                  </a:lnTo>
                  <a:lnTo>
                    <a:pt x="427764" y="670900"/>
                  </a:lnTo>
                  <a:lnTo>
                    <a:pt x="384672" y="679229"/>
                  </a:lnTo>
                  <a:lnTo>
                    <a:pt x="341002" y="682006"/>
                  </a:lnTo>
                  <a:lnTo>
                    <a:pt x="297333" y="679229"/>
                  </a:lnTo>
                  <a:lnTo>
                    <a:pt x="254242" y="670900"/>
                  </a:lnTo>
                  <a:lnTo>
                    <a:pt x="212307" y="657018"/>
                  </a:lnTo>
                  <a:lnTo>
                    <a:pt x="172107" y="637583"/>
                  </a:lnTo>
                  <a:lnTo>
                    <a:pt x="134219" y="612595"/>
                  </a:lnTo>
                  <a:lnTo>
                    <a:pt x="99221" y="582054"/>
                  </a:lnTo>
                  <a:lnTo>
                    <a:pt x="68904" y="547103"/>
                  </a:lnTo>
                  <a:lnTo>
                    <a:pt x="44098" y="509264"/>
                  </a:lnTo>
                  <a:lnTo>
                    <a:pt x="24805" y="469114"/>
                  </a:lnTo>
                  <a:lnTo>
                    <a:pt x="11024" y="427232"/>
                  </a:lnTo>
                  <a:lnTo>
                    <a:pt x="2756" y="384195"/>
                  </a:lnTo>
                  <a:lnTo>
                    <a:pt x="0" y="340581"/>
                  </a:lnTo>
                  <a:lnTo>
                    <a:pt x="2756" y="296966"/>
                  </a:lnTo>
                  <a:lnTo>
                    <a:pt x="11024" y="253929"/>
                  </a:lnTo>
                  <a:lnTo>
                    <a:pt x="24805" y="212046"/>
                  </a:lnTo>
                  <a:lnTo>
                    <a:pt x="44098" y="171897"/>
                  </a:lnTo>
                  <a:lnTo>
                    <a:pt x="68904" y="134057"/>
                  </a:lnTo>
                  <a:lnTo>
                    <a:pt x="99221" y="99105"/>
                  </a:lnTo>
                  <a:lnTo>
                    <a:pt x="134219" y="68823"/>
                  </a:lnTo>
                  <a:lnTo>
                    <a:pt x="172107" y="44046"/>
                  </a:lnTo>
                  <a:lnTo>
                    <a:pt x="212307" y="24776"/>
                  </a:lnTo>
                  <a:lnTo>
                    <a:pt x="254242" y="11011"/>
                  </a:lnTo>
                  <a:lnTo>
                    <a:pt x="297333" y="2752"/>
                  </a:lnTo>
                  <a:lnTo>
                    <a:pt x="341002" y="0"/>
                  </a:lnTo>
                  <a:lnTo>
                    <a:pt x="384672" y="2752"/>
                  </a:lnTo>
                  <a:lnTo>
                    <a:pt x="427764" y="11011"/>
                  </a:lnTo>
                  <a:lnTo>
                    <a:pt x="469699" y="24776"/>
                  </a:lnTo>
                  <a:lnTo>
                    <a:pt x="509901" y="44046"/>
                  </a:lnTo>
                  <a:lnTo>
                    <a:pt x="547791" y="68823"/>
                  </a:lnTo>
                  <a:lnTo>
                    <a:pt x="582790" y="99105"/>
                  </a:lnTo>
                  <a:close/>
                </a:path>
              </a:pathLst>
            </a:custGeom>
            <a:ln w="29633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2364368" y="6102398"/>
              <a:ext cx="490855" cy="501015"/>
            </a:xfrm>
            <a:custGeom>
              <a:avLst/>
              <a:gdLst/>
              <a:ahLst/>
              <a:cxnLst/>
              <a:rect l="l" t="t" r="r" b="b"/>
              <a:pathLst>
                <a:path w="490854" h="501015">
                  <a:moveTo>
                    <a:pt x="299477" y="331552"/>
                  </a:moveTo>
                  <a:lnTo>
                    <a:pt x="266874" y="331552"/>
                  </a:lnTo>
                  <a:lnTo>
                    <a:pt x="354684" y="404443"/>
                  </a:lnTo>
                  <a:lnTo>
                    <a:pt x="350197" y="412509"/>
                  </a:lnTo>
                  <a:lnTo>
                    <a:pt x="346993" y="421106"/>
                  </a:lnTo>
                  <a:lnTo>
                    <a:pt x="345070" y="429915"/>
                  </a:lnTo>
                  <a:lnTo>
                    <a:pt x="344429" y="438612"/>
                  </a:lnTo>
                  <a:lnTo>
                    <a:pt x="348081" y="459760"/>
                  </a:lnTo>
                  <a:lnTo>
                    <a:pt x="358256" y="477915"/>
                  </a:lnTo>
                  <a:lnTo>
                    <a:pt x="373776" y="491798"/>
                  </a:lnTo>
                  <a:lnTo>
                    <a:pt x="393469" y="500127"/>
                  </a:lnTo>
                  <a:lnTo>
                    <a:pt x="414123" y="500875"/>
                  </a:lnTo>
                  <a:lnTo>
                    <a:pt x="433811" y="495002"/>
                  </a:lnTo>
                  <a:lnTo>
                    <a:pt x="450720" y="483149"/>
                  </a:lnTo>
                  <a:lnTo>
                    <a:pt x="451867" y="481547"/>
                  </a:lnTo>
                  <a:lnTo>
                    <a:pt x="403450" y="481547"/>
                  </a:lnTo>
                  <a:lnTo>
                    <a:pt x="391190" y="478486"/>
                  </a:lnTo>
                  <a:lnTo>
                    <a:pt x="380355" y="471778"/>
                  </a:lnTo>
                  <a:lnTo>
                    <a:pt x="372084" y="462399"/>
                  </a:lnTo>
                  <a:lnTo>
                    <a:pt x="366808" y="451095"/>
                  </a:lnTo>
                  <a:lnTo>
                    <a:pt x="364953" y="438612"/>
                  </a:lnTo>
                  <a:lnTo>
                    <a:pt x="368339" y="422420"/>
                  </a:lnTo>
                  <a:lnTo>
                    <a:pt x="377498" y="409004"/>
                  </a:lnTo>
                  <a:lnTo>
                    <a:pt x="390936" y="399858"/>
                  </a:lnTo>
                  <a:lnTo>
                    <a:pt x="407157" y="396477"/>
                  </a:lnTo>
                  <a:lnTo>
                    <a:pt x="451008" y="396477"/>
                  </a:lnTo>
                  <a:lnTo>
                    <a:pt x="445927" y="390787"/>
                  </a:lnTo>
                  <a:lnTo>
                    <a:pt x="368372" y="390787"/>
                  </a:lnTo>
                  <a:lnTo>
                    <a:pt x="299477" y="331552"/>
                  </a:lnTo>
                  <a:close/>
                </a:path>
                <a:path w="490854" h="501015">
                  <a:moveTo>
                    <a:pt x="451008" y="396477"/>
                  </a:moveTo>
                  <a:lnTo>
                    <a:pt x="407157" y="396477"/>
                  </a:lnTo>
                  <a:lnTo>
                    <a:pt x="419648" y="398329"/>
                  </a:lnTo>
                  <a:lnTo>
                    <a:pt x="430963" y="403599"/>
                  </a:lnTo>
                  <a:lnTo>
                    <a:pt x="440352" y="411859"/>
                  </a:lnTo>
                  <a:lnTo>
                    <a:pt x="447066" y="422681"/>
                  </a:lnTo>
                  <a:lnTo>
                    <a:pt x="449636" y="434936"/>
                  </a:lnTo>
                  <a:lnTo>
                    <a:pt x="448781" y="447305"/>
                  </a:lnTo>
                  <a:lnTo>
                    <a:pt x="415710" y="480764"/>
                  </a:lnTo>
                  <a:lnTo>
                    <a:pt x="403450" y="481547"/>
                  </a:lnTo>
                  <a:lnTo>
                    <a:pt x="451867" y="481547"/>
                  </a:lnTo>
                  <a:lnTo>
                    <a:pt x="463033" y="465957"/>
                  </a:lnTo>
                  <a:lnTo>
                    <a:pt x="468863" y="445724"/>
                  </a:lnTo>
                  <a:lnTo>
                    <a:pt x="467743" y="425384"/>
                  </a:lnTo>
                  <a:lnTo>
                    <a:pt x="459991" y="406537"/>
                  </a:lnTo>
                  <a:lnTo>
                    <a:pt x="451008" y="396477"/>
                  </a:lnTo>
                  <a:close/>
                </a:path>
                <a:path w="490854" h="501015">
                  <a:moveTo>
                    <a:pt x="150281" y="105093"/>
                  </a:moveTo>
                  <a:lnTo>
                    <a:pt x="103787" y="111713"/>
                  </a:lnTo>
                  <a:lnTo>
                    <a:pt x="61588" y="132144"/>
                  </a:lnTo>
                  <a:lnTo>
                    <a:pt x="28798" y="164110"/>
                  </a:lnTo>
                  <a:lnTo>
                    <a:pt x="7555" y="204620"/>
                  </a:lnTo>
                  <a:lnTo>
                    <a:pt x="0" y="250681"/>
                  </a:lnTo>
                  <a:lnTo>
                    <a:pt x="7555" y="296740"/>
                  </a:lnTo>
                  <a:lnTo>
                    <a:pt x="28798" y="337244"/>
                  </a:lnTo>
                  <a:lnTo>
                    <a:pt x="61588" y="369205"/>
                  </a:lnTo>
                  <a:lnTo>
                    <a:pt x="103787" y="389634"/>
                  </a:lnTo>
                  <a:lnTo>
                    <a:pt x="150281" y="396261"/>
                  </a:lnTo>
                  <a:lnTo>
                    <a:pt x="195169" y="387933"/>
                  </a:lnTo>
                  <a:lnTo>
                    <a:pt x="216890" y="375978"/>
                  </a:lnTo>
                  <a:lnTo>
                    <a:pt x="145975" y="375978"/>
                  </a:lnTo>
                  <a:lnTo>
                    <a:pt x="97507" y="366171"/>
                  </a:lnTo>
                  <a:lnTo>
                    <a:pt x="57593" y="339383"/>
                  </a:lnTo>
                  <a:lnTo>
                    <a:pt x="30507" y="299569"/>
                  </a:lnTo>
                  <a:lnTo>
                    <a:pt x="20529" y="250681"/>
                  </a:lnTo>
                  <a:lnTo>
                    <a:pt x="30507" y="201786"/>
                  </a:lnTo>
                  <a:lnTo>
                    <a:pt x="57593" y="161973"/>
                  </a:lnTo>
                  <a:lnTo>
                    <a:pt x="97507" y="135189"/>
                  </a:lnTo>
                  <a:lnTo>
                    <a:pt x="145975" y="125383"/>
                  </a:lnTo>
                  <a:lnTo>
                    <a:pt x="216903" y="125383"/>
                  </a:lnTo>
                  <a:lnTo>
                    <a:pt x="195169" y="113421"/>
                  </a:lnTo>
                  <a:lnTo>
                    <a:pt x="150281" y="105093"/>
                  </a:lnTo>
                  <a:close/>
                </a:path>
                <a:path w="490854" h="501015">
                  <a:moveTo>
                    <a:pt x="407155" y="377109"/>
                  </a:moveTo>
                  <a:lnTo>
                    <a:pt x="386909" y="380528"/>
                  </a:lnTo>
                  <a:lnTo>
                    <a:pt x="368372" y="390787"/>
                  </a:lnTo>
                  <a:lnTo>
                    <a:pt x="445927" y="390787"/>
                  </a:lnTo>
                  <a:lnTo>
                    <a:pt x="427398" y="380528"/>
                  </a:lnTo>
                  <a:lnTo>
                    <a:pt x="407155" y="377109"/>
                  </a:lnTo>
                  <a:close/>
                </a:path>
                <a:path w="490854" h="501015">
                  <a:moveTo>
                    <a:pt x="216903" y="125383"/>
                  </a:moveTo>
                  <a:lnTo>
                    <a:pt x="145975" y="125383"/>
                  </a:lnTo>
                  <a:lnTo>
                    <a:pt x="195110" y="135189"/>
                  </a:lnTo>
                  <a:lnTo>
                    <a:pt x="235365" y="161973"/>
                  </a:lnTo>
                  <a:lnTo>
                    <a:pt x="262575" y="201786"/>
                  </a:lnTo>
                  <a:lnTo>
                    <a:pt x="272571" y="250681"/>
                  </a:lnTo>
                  <a:lnTo>
                    <a:pt x="262575" y="299569"/>
                  </a:lnTo>
                  <a:lnTo>
                    <a:pt x="235365" y="339383"/>
                  </a:lnTo>
                  <a:lnTo>
                    <a:pt x="195110" y="366171"/>
                  </a:lnTo>
                  <a:lnTo>
                    <a:pt x="145975" y="375978"/>
                  </a:lnTo>
                  <a:lnTo>
                    <a:pt x="216890" y="375978"/>
                  </a:lnTo>
                  <a:lnTo>
                    <a:pt x="235138" y="365935"/>
                  </a:lnTo>
                  <a:lnTo>
                    <a:pt x="266874" y="331552"/>
                  </a:lnTo>
                  <a:lnTo>
                    <a:pt x="299477" y="331552"/>
                  </a:lnTo>
                  <a:lnTo>
                    <a:pt x="278283" y="313330"/>
                  </a:lnTo>
                  <a:lnTo>
                    <a:pt x="283624" y="300978"/>
                  </a:lnTo>
                  <a:lnTo>
                    <a:pt x="287689" y="287964"/>
                  </a:lnTo>
                  <a:lnTo>
                    <a:pt x="290467" y="274563"/>
                  </a:lnTo>
                  <a:lnTo>
                    <a:pt x="291971" y="260923"/>
                  </a:lnTo>
                  <a:lnTo>
                    <a:pt x="387134" y="260923"/>
                  </a:lnTo>
                  <a:lnTo>
                    <a:pt x="385478" y="250681"/>
                  </a:lnTo>
                  <a:lnTo>
                    <a:pt x="387572" y="240424"/>
                  </a:lnTo>
                  <a:lnTo>
                    <a:pt x="291971" y="240424"/>
                  </a:lnTo>
                  <a:lnTo>
                    <a:pt x="290467" y="226775"/>
                  </a:lnTo>
                  <a:lnTo>
                    <a:pt x="287685" y="213232"/>
                  </a:lnTo>
                  <a:lnTo>
                    <a:pt x="283624" y="199903"/>
                  </a:lnTo>
                  <a:lnTo>
                    <a:pt x="278283" y="186894"/>
                  </a:lnTo>
                  <a:lnTo>
                    <a:pt x="298450" y="169810"/>
                  </a:lnTo>
                  <a:lnTo>
                    <a:pt x="266874" y="169810"/>
                  </a:lnTo>
                  <a:lnTo>
                    <a:pt x="235138" y="135420"/>
                  </a:lnTo>
                  <a:lnTo>
                    <a:pt x="216903" y="125383"/>
                  </a:lnTo>
                  <a:close/>
                </a:path>
                <a:path w="490854" h="501015">
                  <a:moveTo>
                    <a:pt x="387134" y="260923"/>
                  </a:moveTo>
                  <a:lnTo>
                    <a:pt x="367232" y="260923"/>
                  </a:lnTo>
                  <a:lnTo>
                    <a:pt x="375000" y="282886"/>
                  </a:lnTo>
                  <a:lnTo>
                    <a:pt x="390039" y="299940"/>
                  </a:lnTo>
                  <a:lnTo>
                    <a:pt x="410212" y="310586"/>
                  </a:lnTo>
                  <a:lnTo>
                    <a:pt x="433378" y="313330"/>
                  </a:lnTo>
                  <a:lnTo>
                    <a:pt x="456242" y="306739"/>
                  </a:lnTo>
                  <a:lnTo>
                    <a:pt x="474296" y="293106"/>
                  </a:lnTo>
                  <a:lnTo>
                    <a:pt x="474592" y="292627"/>
                  </a:lnTo>
                  <a:lnTo>
                    <a:pt x="423992" y="292627"/>
                  </a:lnTo>
                  <a:lnTo>
                    <a:pt x="411714" y="289402"/>
                  </a:lnTo>
                  <a:lnTo>
                    <a:pt x="401360" y="283354"/>
                  </a:lnTo>
                  <a:lnTo>
                    <a:pt x="393036" y="274315"/>
                  </a:lnTo>
                  <a:lnTo>
                    <a:pt x="387492" y="263139"/>
                  </a:lnTo>
                  <a:lnTo>
                    <a:pt x="387134" y="260923"/>
                  </a:lnTo>
                  <a:close/>
                </a:path>
                <a:path w="490854" h="501015">
                  <a:moveTo>
                    <a:pt x="474470" y="208531"/>
                  </a:moveTo>
                  <a:lnTo>
                    <a:pt x="428821" y="208531"/>
                  </a:lnTo>
                  <a:lnTo>
                    <a:pt x="441134" y="210382"/>
                  </a:lnTo>
                  <a:lnTo>
                    <a:pt x="452057" y="215652"/>
                  </a:lnTo>
                  <a:lnTo>
                    <a:pt x="461054" y="223912"/>
                  </a:lnTo>
                  <a:lnTo>
                    <a:pt x="467591" y="234734"/>
                  </a:lnTo>
                  <a:lnTo>
                    <a:pt x="470822" y="246979"/>
                  </a:lnTo>
                  <a:lnTo>
                    <a:pt x="470308" y="259223"/>
                  </a:lnTo>
                  <a:lnTo>
                    <a:pt x="436377" y="292110"/>
                  </a:lnTo>
                  <a:lnTo>
                    <a:pt x="423992" y="292627"/>
                  </a:lnTo>
                  <a:lnTo>
                    <a:pt x="474592" y="292627"/>
                  </a:lnTo>
                  <a:lnTo>
                    <a:pt x="486149" y="273923"/>
                  </a:lnTo>
                  <a:lnTo>
                    <a:pt x="490409" y="250681"/>
                  </a:lnTo>
                  <a:lnTo>
                    <a:pt x="486149" y="227437"/>
                  </a:lnTo>
                  <a:lnTo>
                    <a:pt x="474470" y="208531"/>
                  </a:lnTo>
                  <a:close/>
                </a:path>
                <a:path w="490854" h="501015">
                  <a:moveTo>
                    <a:pt x="433378" y="188032"/>
                  </a:moveTo>
                  <a:lnTo>
                    <a:pt x="410212" y="190773"/>
                  </a:lnTo>
                  <a:lnTo>
                    <a:pt x="390039" y="201415"/>
                  </a:lnTo>
                  <a:lnTo>
                    <a:pt x="375000" y="218463"/>
                  </a:lnTo>
                  <a:lnTo>
                    <a:pt x="367232" y="240424"/>
                  </a:lnTo>
                  <a:lnTo>
                    <a:pt x="387572" y="240424"/>
                  </a:lnTo>
                  <a:lnTo>
                    <a:pt x="388883" y="234000"/>
                  </a:lnTo>
                  <a:lnTo>
                    <a:pt x="398171" y="220633"/>
                  </a:lnTo>
                  <a:lnTo>
                    <a:pt x="411948" y="211752"/>
                  </a:lnTo>
                  <a:lnTo>
                    <a:pt x="428821" y="208531"/>
                  </a:lnTo>
                  <a:lnTo>
                    <a:pt x="474470" y="208531"/>
                  </a:lnTo>
                  <a:lnTo>
                    <a:pt x="474296" y="208250"/>
                  </a:lnTo>
                  <a:lnTo>
                    <a:pt x="456242" y="194616"/>
                  </a:lnTo>
                  <a:lnTo>
                    <a:pt x="433378" y="188032"/>
                  </a:lnTo>
                  <a:close/>
                </a:path>
                <a:path w="490854" h="501015">
                  <a:moveTo>
                    <a:pt x="414123" y="0"/>
                  </a:moveTo>
                  <a:lnTo>
                    <a:pt x="373776" y="9557"/>
                  </a:lnTo>
                  <a:lnTo>
                    <a:pt x="348081" y="41591"/>
                  </a:lnTo>
                  <a:lnTo>
                    <a:pt x="344429" y="62735"/>
                  </a:lnTo>
                  <a:lnTo>
                    <a:pt x="345070" y="71423"/>
                  </a:lnTo>
                  <a:lnTo>
                    <a:pt x="346993" y="80109"/>
                  </a:lnTo>
                  <a:lnTo>
                    <a:pt x="350197" y="88367"/>
                  </a:lnTo>
                  <a:lnTo>
                    <a:pt x="354684" y="95766"/>
                  </a:lnTo>
                  <a:lnTo>
                    <a:pt x="266874" y="169810"/>
                  </a:lnTo>
                  <a:lnTo>
                    <a:pt x="298450" y="169810"/>
                  </a:lnTo>
                  <a:lnTo>
                    <a:pt x="368372" y="110575"/>
                  </a:lnTo>
                  <a:lnTo>
                    <a:pt x="445927" y="110575"/>
                  </a:lnTo>
                  <a:lnTo>
                    <a:pt x="451008" y="104885"/>
                  </a:lnTo>
                  <a:lnTo>
                    <a:pt x="407157" y="104885"/>
                  </a:lnTo>
                  <a:lnTo>
                    <a:pt x="390936" y="101501"/>
                  </a:lnTo>
                  <a:lnTo>
                    <a:pt x="377498" y="92350"/>
                  </a:lnTo>
                  <a:lnTo>
                    <a:pt x="368339" y="78929"/>
                  </a:lnTo>
                  <a:lnTo>
                    <a:pt x="364953" y="62735"/>
                  </a:lnTo>
                  <a:lnTo>
                    <a:pt x="368339" y="45883"/>
                  </a:lnTo>
                  <a:lnTo>
                    <a:pt x="377498" y="32123"/>
                  </a:lnTo>
                  <a:lnTo>
                    <a:pt x="390936" y="22847"/>
                  </a:lnTo>
                  <a:lnTo>
                    <a:pt x="407157" y="19446"/>
                  </a:lnTo>
                  <a:lnTo>
                    <a:pt x="451714" y="19446"/>
                  </a:lnTo>
                  <a:lnTo>
                    <a:pt x="450720" y="18046"/>
                  </a:lnTo>
                  <a:lnTo>
                    <a:pt x="433811" y="5927"/>
                  </a:lnTo>
                  <a:lnTo>
                    <a:pt x="414123" y="0"/>
                  </a:lnTo>
                  <a:close/>
                </a:path>
                <a:path w="490854" h="501015">
                  <a:moveTo>
                    <a:pt x="445927" y="110575"/>
                  </a:moveTo>
                  <a:lnTo>
                    <a:pt x="368372" y="110575"/>
                  </a:lnTo>
                  <a:lnTo>
                    <a:pt x="386909" y="120825"/>
                  </a:lnTo>
                  <a:lnTo>
                    <a:pt x="407155" y="124242"/>
                  </a:lnTo>
                  <a:lnTo>
                    <a:pt x="427398" y="120825"/>
                  </a:lnTo>
                  <a:lnTo>
                    <a:pt x="445927" y="110575"/>
                  </a:lnTo>
                  <a:close/>
                </a:path>
                <a:path w="490854" h="501015">
                  <a:moveTo>
                    <a:pt x="451714" y="19446"/>
                  </a:moveTo>
                  <a:lnTo>
                    <a:pt x="407157" y="19446"/>
                  </a:lnTo>
                  <a:lnTo>
                    <a:pt x="423850" y="22847"/>
                  </a:lnTo>
                  <a:lnTo>
                    <a:pt x="437230" y="32123"/>
                  </a:lnTo>
                  <a:lnTo>
                    <a:pt x="446120" y="45883"/>
                  </a:lnTo>
                  <a:lnTo>
                    <a:pt x="449345" y="62735"/>
                  </a:lnTo>
                  <a:lnTo>
                    <a:pt x="446120" y="78929"/>
                  </a:lnTo>
                  <a:lnTo>
                    <a:pt x="437230" y="92350"/>
                  </a:lnTo>
                  <a:lnTo>
                    <a:pt x="423850" y="101501"/>
                  </a:lnTo>
                  <a:lnTo>
                    <a:pt x="407157" y="104885"/>
                  </a:lnTo>
                  <a:lnTo>
                    <a:pt x="451008" y="104885"/>
                  </a:lnTo>
                  <a:lnTo>
                    <a:pt x="459991" y="94825"/>
                  </a:lnTo>
                  <a:lnTo>
                    <a:pt x="467743" y="75977"/>
                  </a:lnTo>
                  <a:lnTo>
                    <a:pt x="468863" y="55632"/>
                  </a:lnTo>
                  <a:lnTo>
                    <a:pt x="463033" y="35393"/>
                  </a:lnTo>
                  <a:lnTo>
                    <a:pt x="451714" y="19446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3063728" y="6275705"/>
              <a:ext cx="336550" cy="16103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0959084" y="4501934"/>
              <a:ext cx="402590" cy="401955"/>
            </a:xfrm>
            <a:custGeom>
              <a:avLst/>
              <a:gdLst/>
              <a:ahLst/>
              <a:cxnLst/>
              <a:rect l="l" t="t" r="r" b="b"/>
              <a:pathLst>
                <a:path w="402590" h="401954">
                  <a:moveTo>
                    <a:pt x="402345" y="0"/>
                  </a:moveTo>
                  <a:lnTo>
                    <a:pt x="0" y="0"/>
                  </a:lnTo>
                  <a:lnTo>
                    <a:pt x="0" y="401617"/>
                  </a:lnTo>
                  <a:lnTo>
                    <a:pt x="402345" y="401617"/>
                  </a:lnTo>
                  <a:lnTo>
                    <a:pt x="402345" y="0"/>
                  </a:lnTo>
                  <a:close/>
                </a:path>
              </a:pathLst>
            </a:custGeom>
            <a:solidFill>
              <a:srgbClr val="387B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1046383" y="4559286"/>
              <a:ext cx="227965" cy="287655"/>
            </a:xfrm>
            <a:custGeom>
              <a:avLst/>
              <a:gdLst/>
              <a:ahLst/>
              <a:cxnLst/>
              <a:rect l="l" t="t" r="r" b="b"/>
              <a:pathLst>
                <a:path w="227965" h="287654">
                  <a:moveTo>
                    <a:pt x="67939" y="275965"/>
                  </a:moveTo>
                  <a:lnTo>
                    <a:pt x="0" y="275965"/>
                  </a:lnTo>
                  <a:lnTo>
                    <a:pt x="0" y="287388"/>
                  </a:lnTo>
                  <a:lnTo>
                    <a:pt x="67939" y="287388"/>
                  </a:lnTo>
                  <a:lnTo>
                    <a:pt x="67939" y="275965"/>
                  </a:lnTo>
                  <a:close/>
                </a:path>
                <a:path w="227965" h="287654">
                  <a:moveTo>
                    <a:pt x="43289" y="0"/>
                  </a:moveTo>
                  <a:lnTo>
                    <a:pt x="24651" y="0"/>
                  </a:lnTo>
                  <a:lnTo>
                    <a:pt x="17195" y="7581"/>
                  </a:lnTo>
                  <a:lnTo>
                    <a:pt x="17195" y="24043"/>
                  </a:lnTo>
                  <a:lnTo>
                    <a:pt x="21764" y="30182"/>
                  </a:lnTo>
                  <a:lnTo>
                    <a:pt x="28257" y="32587"/>
                  </a:lnTo>
                  <a:lnTo>
                    <a:pt x="28257" y="275965"/>
                  </a:lnTo>
                  <a:lnTo>
                    <a:pt x="39681" y="275965"/>
                  </a:lnTo>
                  <a:lnTo>
                    <a:pt x="39681" y="153430"/>
                  </a:lnTo>
                  <a:lnTo>
                    <a:pt x="227623" y="153430"/>
                  </a:lnTo>
                  <a:lnTo>
                    <a:pt x="218308" y="141889"/>
                  </a:lnTo>
                  <a:lnTo>
                    <a:pt x="39681" y="141889"/>
                  </a:lnTo>
                  <a:lnTo>
                    <a:pt x="39681" y="59035"/>
                  </a:lnTo>
                  <a:lnTo>
                    <a:pt x="218289" y="59035"/>
                  </a:lnTo>
                  <a:lnTo>
                    <a:pt x="227623" y="47494"/>
                  </a:lnTo>
                  <a:lnTo>
                    <a:pt x="39681" y="47494"/>
                  </a:lnTo>
                  <a:lnTo>
                    <a:pt x="39681" y="32587"/>
                  </a:lnTo>
                  <a:lnTo>
                    <a:pt x="46174" y="30182"/>
                  </a:lnTo>
                  <a:lnTo>
                    <a:pt x="50865" y="24043"/>
                  </a:lnTo>
                  <a:lnTo>
                    <a:pt x="50865" y="22120"/>
                  </a:lnTo>
                  <a:lnTo>
                    <a:pt x="31024" y="22120"/>
                  </a:lnTo>
                  <a:lnTo>
                    <a:pt x="28618" y="19715"/>
                  </a:lnTo>
                  <a:lnTo>
                    <a:pt x="28618" y="13833"/>
                  </a:lnTo>
                  <a:lnTo>
                    <a:pt x="31024" y="11540"/>
                  </a:lnTo>
                  <a:lnTo>
                    <a:pt x="50865" y="11540"/>
                  </a:lnTo>
                  <a:lnTo>
                    <a:pt x="50865" y="7581"/>
                  </a:lnTo>
                  <a:lnTo>
                    <a:pt x="43289" y="0"/>
                  </a:lnTo>
                  <a:close/>
                </a:path>
                <a:path w="227965" h="287654">
                  <a:moveTo>
                    <a:pt x="218289" y="59035"/>
                  </a:moveTo>
                  <a:lnTo>
                    <a:pt x="203580" y="59035"/>
                  </a:lnTo>
                  <a:lnTo>
                    <a:pt x="170031" y="100406"/>
                  </a:lnTo>
                  <a:lnTo>
                    <a:pt x="203580" y="141889"/>
                  </a:lnTo>
                  <a:lnTo>
                    <a:pt x="218308" y="141889"/>
                  </a:lnTo>
                  <a:lnTo>
                    <a:pt x="184826" y="100406"/>
                  </a:lnTo>
                  <a:lnTo>
                    <a:pt x="218289" y="59035"/>
                  </a:lnTo>
                  <a:close/>
                </a:path>
                <a:path w="227965" h="287654">
                  <a:moveTo>
                    <a:pt x="50865" y="11540"/>
                  </a:moveTo>
                  <a:lnTo>
                    <a:pt x="36916" y="11540"/>
                  </a:lnTo>
                  <a:lnTo>
                    <a:pt x="39320" y="13833"/>
                  </a:lnTo>
                  <a:lnTo>
                    <a:pt x="39320" y="19715"/>
                  </a:lnTo>
                  <a:lnTo>
                    <a:pt x="36916" y="22120"/>
                  </a:lnTo>
                  <a:lnTo>
                    <a:pt x="50865" y="22120"/>
                  </a:lnTo>
                  <a:lnTo>
                    <a:pt x="50865" y="1154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6364478" y="6231128"/>
            <a:ext cx="18732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>
                <a:solidFill>
                  <a:srgbClr val="ED23D2"/>
                </a:solidFill>
                <a:latin typeface="Carlito"/>
                <a:cs typeface="Carlito"/>
              </a:rPr>
              <a:t>Optimal</a:t>
            </a:r>
            <a:r>
              <a:rPr dirty="0" sz="2400" spc="-70">
                <a:solidFill>
                  <a:srgbClr val="ED23D2"/>
                </a:solidFill>
                <a:latin typeface="Carlito"/>
                <a:cs typeface="Carlito"/>
              </a:rPr>
              <a:t> </a:t>
            </a:r>
            <a:r>
              <a:rPr dirty="0" sz="2400" spc="-10">
                <a:solidFill>
                  <a:srgbClr val="ED23D2"/>
                </a:solidFill>
                <a:latin typeface="Carlito"/>
                <a:cs typeface="Carlito"/>
              </a:rPr>
              <a:t>region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243571" y="6710171"/>
            <a:ext cx="114300" cy="432434"/>
          </a:xfrm>
          <a:custGeom>
            <a:avLst/>
            <a:gdLst/>
            <a:ahLst/>
            <a:cxnLst/>
            <a:rect l="l" t="t" r="r" b="b"/>
            <a:pathLst>
              <a:path w="114300" h="432434">
                <a:moveTo>
                  <a:pt x="76200" y="0"/>
                </a:moveTo>
                <a:lnTo>
                  <a:pt x="38100" y="0"/>
                </a:lnTo>
                <a:lnTo>
                  <a:pt x="38100" y="38099"/>
                </a:lnTo>
                <a:lnTo>
                  <a:pt x="76200" y="38099"/>
                </a:lnTo>
                <a:lnTo>
                  <a:pt x="76200" y="0"/>
                </a:lnTo>
                <a:close/>
              </a:path>
              <a:path w="114300" h="432434">
                <a:moveTo>
                  <a:pt x="76200" y="76199"/>
                </a:moveTo>
                <a:lnTo>
                  <a:pt x="38100" y="76199"/>
                </a:lnTo>
                <a:lnTo>
                  <a:pt x="38100" y="114299"/>
                </a:lnTo>
                <a:lnTo>
                  <a:pt x="76200" y="114299"/>
                </a:lnTo>
                <a:lnTo>
                  <a:pt x="76200" y="76199"/>
                </a:lnTo>
                <a:close/>
              </a:path>
              <a:path w="114300" h="432434">
                <a:moveTo>
                  <a:pt x="76200" y="152399"/>
                </a:moveTo>
                <a:lnTo>
                  <a:pt x="38100" y="152399"/>
                </a:lnTo>
                <a:lnTo>
                  <a:pt x="38100" y="190499"/>
                </a:lnTo>
                <a:lnTo>
                  <a:pt x="76200" y="190499"/>
                </a:lnTo>
                <a:lnTo>
                  <a:pt x="76200" y="152399"/>
                </a:lnTo>
                <a:close/>
              </a:path>
              <a:path w="114300" h="432434">
                <a:moveTo>
                  <a:pt x="76200" y="228599"/>
                </a:moveTo>
                <a:lnTo>
                  <a:pt x="38100" y="228599"/>
                </a:lnTo>
                <a:lnTo>
                  <a:pt x="38100" y="266699"/>
                </a:lnTo>
                <a:lnTo>
                  <a:pt x="76200" y="266699"/>
                </a:lnTo>
                <a:lnTo>
                  <a:pt x="76200" y="228599"/>
                </a:lnTo>
                <a:close/>
              </a:path>
              <a:path w="114300" h="432434">
                <a:moveTo>
                  <a:pt x="38100" y="317965"/>
                </a:moveTo>
                <a:lnTo>
                  <a:pt x="0" y="317969"/>
                </a:lnTo>
                <a:lnTo>
                  <a:pt x="57150" y="432257"/>
                </a:lnTo>
                <a:lnTo>
                  <a:pt x="104775" y="337007"/>
                </a:lnTo>
                <a:lnTo>
                  <a:pt x="38100" y="337007"/>
                </a:lnTo>
                <a:lnTo>
                  <a:pt x="38100" y="317965"/>
                </a:lnTo>
                <a:close/>
              </a:path>
              <a:path w="114300" h="432434">
                <a:moveTo>
                  <a:pt x="76200" y="317961"/>
                </a:moveTo>
                <a:lnTo>
                  <a:pt x="38100" y="317965"/>
                </a:lnTo>
                <a:lnTo>
                  <a:pt x="38100" y="337007"/>
                </a:lnTo>
                <a:lnTo>
                  <a:pt x="76200" y="337007"/>
                </a:lnTo>
                <a:lnTo>
                  <a:pt x="76200" y="317961"/>
                </a:lnTo>
                <a:close/>
              </a:path>
              <a:path w="114300" h="432434">
                <a:moveTo>
                  <a:pt x="114300" y="317957"/>
                </a:moveTo>
                <a:lnTo>
                  <a:pt x="76200" y="317961"/>
                </a:lnTo>
                <a:lnTo>
                  <a:pt x="76200" y="337007"/>
                </a:lnTo>
                <a:lnTo>
                  <a:pt x="104775" y="337007"/>
                </a:lnTo>
                <a:lnTo>
                  <a:pt x="114300" y="317957"/>
                </a:lnTo>
                <a:close/>
              </a:path>
              <a:path w="114300" h="432434">
                <a:moveTo>
                  <a:pt x="76200" y="304799"/>
                </a:moveTo>
                <a:lnTo>
                  <a:pt x="38100" y="304799"/>
                </a:lnTo>
                <a:lnTo>
                  <a:pt x="38100" y="317965"/>
                </a:lnTo>
                <a:lnTo>
                  <a:pt x="76200" y="317961"/>
                </a:lnTo>
                <a:lnTo>
                  <a:pt x="76200" y="304799"/>
                </a:lnTo>
                <a:close/>
              </a:path>
            </a:pathLst>
          </a:custGeom>
          <a:solidFill>
            <a:srgbClr val="ED23D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11389106" y="4536440"/>
            <a:ext cx="154051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Region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:</a:t>
            </a:r>
            <a:r>
              <a:rPr dirty="0" sz="16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us-west-1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1389106" y="1318260"/>
            <a:ext cx="2026920" cy="8648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Region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:</a:t>
            </a:r>
            <a:r>
              <a:rPr dirty="0" sz="1600" spc="-10">
                <a:solidFill>
                  <a:srgbClr val="FFFFFF"/>
                </a:solidFill>
                <a:latin typeface="Carlito"/>
                <a:cs typeface="Carlito"/>
              </a:rPr>
              <a:t> us-west-1</a:t>
            </a:r>
            <a:endParaRPr sz="16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50">
              <a:latin typeface="Carlito"/>
              <a:cs typeface="Carlito"/>
            </a:endParaRPr>
          </a:p>
          <a:p>
            <a:pPr algn="r" marR="5080">
              <a:lnSpc>
                <a:spcPct val="100000"/>
              </a:lnSpc>
            </a:pPr>
            <a:r>
              <a:rPr dirty="0" sz="2000" spc="-10">
                <a:solidFill>
                  <a:srgbClr val="E72C96"/>
                </a:solidFill>
                <a:latin typeface="Carlito"/>
                <a:cs typeface="Carlito"/>
              </a:rPr>
              <a:t>ELB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60094" y="6341745"/>
            <a:ext cx="2033270" cy="704215"/>
          </a:xfrm>
          <a:custGeom>
            <a:avLst/>
            <a:gdLst/>
            <a:ahLst/>
            <a:cxnLst/>
            <a:rect l="l" t="t" r="r" b="b"/>
            <a:pathLst>
              <a:path w="2033270" h="704215">
                <a:moveTo>
                  <a:pt x="0" y="704087"/>
                </a:moveTo>
                <a:lnTo>
                  <a:pt x="2033016" y="704087"/>
                </a:lnTo>
                <a:lnTo>
                  <a:pt x="2033016" y="351281"/>
                </a:lnTo>
                <a:lnTo>
                  <a:pt x="0" y="351281"/>
                </a:lnTo>
                <a:lnTo>
                  <a:pt x="0" y="704087"/>
                </a:lnTo>
                <a:close/>
              </a:path>
              <a:path w="2033270" h="704215">
                <a:moveTo>
                  <a:pt x="0" y="352805"/>
                </a:moveTo>
                <a:lnTo>
                  <a:pt x="2033016" y="352805"/>
                </a:lnTo>
                <a:lnTo>
                  <a:pt x="2033016" y="0"/>
                </a:lnTo>
                <a:lnTo>
                  <a:pt x="0" y="0"/>
                </a:lnTo>
                <a:lnTo>
                  <a:pt x="0" y="352805"/>
                </a:lnTo>
                <a:close/>
              </a:path>
            </a:pathLst>
          </a:custGeom>
          <a:ln w="990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961897" y="6287719"/>
            <a:ext cx="1612900" cy="723900"/>
          </a:xfrm>
          <a:prstGeom prst="rect">
            <a:avLst/>
          </a:prstGeom>
        </p:spPr>
        <p:txBody>
          <a:bodyPr wrap="square" lIns="0" tIns="57150" rIns="0" bIns="0" rtlCol="0" vert="horz">
            <a:spAutoFit/>
          </a:bodyPr>
          <a:lstStyle/>
          <a:p>
            <a:pPr marL="107314">
              <a:lnSpc>
                <a:spcPct val="100000"/>
              </a:lnSpc>
              <a:spcBef>
                <a:spcPts val="450"/>
              </a:spcBef>
            </a:pPr>
            <a:r>
              <a:rPr dirty="0" sz="2000" spc="-15" b="1">
                <a:solidFill>
                  <a:srgbClr val="FCC500"/>
                </a:solidFill>
                <a:latin typeface="Carlito"/>
                <a:cs typeface="Carlito"/>
              </a:rPr>
              <a:t>Src </a:t>
            </a:r>
            <a:r>
              <a:rPr dirty="0" sz="2000" spc="-5" b="1">
                <a:solidFill>
                  <a:srgbClr val="FCC500"/>
                </a:solidFill>
                <a:latin typeface="Carlito"/>
                <a:cs typeface="Carlito"/>
              </a:rPr>
              <a:t>IP:</a:t>
            </a:r>
            <a:r>
              <a:rPr dirty="0" sz="2000" spc="-10" b="1">
                <a:solidFill>
                  <a:srgbClr val="FCC500"/>
                </a:solidFill>
                <a:latin typeface="Carlito"/>
                <a:cs typeface="Carlito"/>
              </a:rPr>
              <a:t> </a:t>
            </a:r>
            <a:r>
              <a:rPr dirty="0" sz="2000" spc="-5" i="1">
                <a:solidFill>
                  <a:srgbClr val="FFFFFF"/>
                </a:solidFill>
                <a:latin typeface="Carlito"/>
                <a:cs typeface="Carlito"/>
              </a:rPr>
              <a:t>1.2.3.4</a:t>
            </a:r>
            <a:endParaRPr sz="20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dirty="0" sz="2000" spc="-15" b="1" strike="sngStrike">
                <a:solidFill>
                  <a:srgbClr val="A6A6A6"/>
                </a:solidFill>
                <a:latin typeface="Carlito"/>
                <a:cs typeface="Carlito"/>
              </a:rPr>
              <a:t>Src </a:t>
            </a:r>
            <a:r>
              <a:rPr dirty="0" sz="2000" spc="-10" b="1" strike="sngStrike">
                <a:solidFill>
                  <a:srgbClr val="A6A6A6"/>
                </a:solidFill>
                <a:latin typeface="Carlito"/>
                <a:cs typeface="Carlito"/>
              </a:rPr>
              <a:t>Port:</a:t>
            </a:r>
            <a:r>
              <a:rPr dirty="0" sz="2000" spc="-45" b="1" strike="sngStrike">
                <a:solidFill>
                  <a:srgbClr val="A6A6A6"/>
                </a:solidFill>
                <a:latin typeface="Carlito"/>
                <a:cs typeface="Carlito"/>
              </a:rPr>
              <a:t> </a:t>
            </a:r>
            <a:r>
              <a:rPr dirty="0" sz="2000" spc="-5" i="1" strike="sngStrike">
                <a:solidFill>
                  <a:srgbClr val="A6A6A6"/>
                </a:solidFill>
                <a:latin typeface="Carlito"/>
                <a:cs typeface="Carlito"/>
              </a:rPr>
              <a:t>32759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60094" y="5550027"/>
            <a:ext cx="4053840" cy="791845"/>
          </a:xfrm>
          <a:custGeom>
            <a:avLst/>
            <a:gdLst/>
            <a:ahLst/>
            <a:cxnLst/>
            <a:rect l="l" t="t" r="r" b="b"/>
            <a:pathLst>
              <a:path w="4053840" h="791845">
                <a:moveTo>
                  <a:pt x="0" y="791718"/>
                </a:moveTo>
                <a:lnTo>
                  <a:pt x="4053840" y="791718"/>
                </a:lnTo>
                <a:lnTo>
                  <a:pt x="4053840" y="438912"/>
                </a:lnTo>
                <a:lnTo>
                  <a:pt x="0" y="438912"/>
                </a:lnTo>
                <a:lnTo>
                  <a:pt x="0" y="791718"/>
                </a:lnTo>
                <a:close/>
              </a:path>
              <a:path w="4053840" h="791845">
                <a:moveTo>
                  <a:pt x="0" y="439674"/>
                </a:moveTo>
                <a:lnTo>
                  <a:pt x="4053840" y="439674"/>
                </a:lnTo>
                <a:lnTo>
                  <a:pt x="4053840" y="0"/>
                </a:lnTo>
                <a:lnTo>
                  <a:pt x="0" y="0"/>
                </a:lnTo>
                <a:lnTo>
                  <a:pt x="0" y="439674"/>
                </a:lnTo>
                <a:close/>
              </a:path>
            </a:pathLst>
          </a:custGeom>
          <a:ln w="990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1810511" y="5524200"/>
            <a:ext cx="1953260" cy="779780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algn="ctr" marR="1905">
              <a:lnSpc>
                <a:spcPct val="100000"/>
              </a:lnSpc>
              <a:spcBef>
                <a:spcPts val="459"/>
              </a:spcBef>
            </a:pPr>
            <a:r>
              <a:rPr dirty="0" sz="2400" b="1">
                <a:solidFill>
                  <a:srgbClr val="FCC500"/>
                </a:solidFill>
                <a:latin typeface="Carlito"/>
                <a:cs typeface="Carlito"/>
              </a:rPr>
              <a:t>2</a:t>
            </a:r>
            <a:r>
              <a:rPr dirty="0" sz="2400" spc="-20" b="1">
                <a:solidFill>
                  <a:srgbClr val="FCC500"/>
                </a:solidFill>
                <a:latin typeface="Carlito"/>
                <a:cs typeface="Carlito"/>
              </a:rPr>
              <a:t> </a:t>
            </a:r>
            <a:r>
              <a:rPr dirty="0" sz="2400" spc="-30" b="1">
                <a:solidFill>
                  <a:srgbClr val="FCC500"/>
                </a:solidFill>
                <a:latin typeface="Carlito"/>
                <a:cs typeface="Carlito"/>
              </a:rPr>
              <a:t>Tuple</a:t>
            </a:r>
            <a:endParaRPr sz="2400">
              <a:latin typeface="Carlito"/>
              <a:cs typeface="Carlito"/>
            </a:endParaRPr>
          </a:p>
          <a:p>
            <a:pPr algn="ctr">
              <a:lnSpc>
                <a:spcPct val="100000"/>
              </a:lnSpc>
              <a:spcBef>
                <a:spcPts val="295"/>
              </a:spcBef>
            </a:pPr>
            <a:r>
              <a:rPr dirty="0" sz="2000" spc="-10" b="1">
                <a:solidFill>
                  <a:srgbClr val="FCC500"/>
                </a:solidFill>
                <a:latin typeface="Carlito"/>
                <a:cs typeface="Carlito"/>
              </a:rPr>
              <a:t>Protocol:</a:t>
            </a:r>
            <a:r>
              <a:rPr dirty="0" sz="2000" spc="-85" b="1">
                <a:solidFill>
                  <a:srgbClr val="FCC500"/>
                </a:solidFill>
                <a:latin typeface="Carlito"/>
                <a:cs typeface="Carlito"/>
              </a:rPr>
              <a:t> </a:t>
            </a:r>
            <a:r>
              <a:rPr dirty="0" sz="2000" spc="-25" i="1">
                <a:solidFill>
                  <a:srgbClr val="FFFFFF"/>
                </a:solidFill>
                <a:latin typeface="Carlito"/>
                <a:cs typeface="Carlito"/>
              </a:rPr>
              <a:t>UDP/TCP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2776727" y="6336791"/>
            <a:ext cx="2042160" cy="714375"/>
            <a:chOff x="2776727" y="6336791"/>
            <a:chExt cx="2042160" cy="714375"/>
          </a:xfrm>
        </p:grpSpPr>
        <p:sp>
          <p:nvSpPr>
            <p:cNvPr id="45" name="object 45"/>
            <p:cNvSpPr/>
            <p:nvPr/>
          </p:nvSpPr>
          <p:spPr>
            <a:xfrm>
              <a:off x="2781680" y="6693026"/>
              <a:ext cx="2032635" cy="353060"/>
            </a:xfrm>
            <a:custGeom>
              <a:avLst/>
              <a:gdLst/>
              <a:ahLst/>
              <a:cxnLst/>
              <a:rect l="l" t="t" r="r" b="b"/>
              <a:pathLst>
                <a:path w="2032635" h="353059">
                  <a:moveTo>
                    <a:pt x="2032254" y="0"/>
                  </a:moveTo>
                  <a:lnTo>
                    <a:pt x="0" y="0"/>
                  </a:lnTo>
                  <a:lnTo>
                    <a:pt x="0" y="352806"/>
                  </a:lnTo>
                  <a:lnTo>
                    <a:pt x="2032254" y="352806"/>
                  </a:lnTo>
                  <a:lnTo>
                    <a:pt x="20322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2781680" y="6693026"/>
              <a:ext cx="2032635" cy="353060"/>
            </a:xfrm>
            <a:custGeom>
              <a:avLst/>
              <a:gdLst/>
              <a:ahLst/>
              <a:cxnLst/>
              <a:rect l="l" t="t" r="r" b="b"/>
              <a:pathLst>
                <a:path w="2032635" h="353059">
                  <a:moveTo>
                    <a:pt x="0" y="352806"/>
                  </a:moveTo>
                  <a:lnTo>
                    <a:pt x="2032254" y="352806"/>
                  </a:lnTo>
                  <a:lnTo>
                    <a:pt x="2032254" y="0"/>
                  </a:lnTo>
                  <a:lnTo>
                    <a:pt x="0" y="0"/>
                  </a:lnTo>
                  <a:lnTo>
                    <a:pt x="0" y="352806"/>
                  </a:lnTo>
                  <a:close/>
                </a:path>
              </a:pathLst>
            </a:custGeom>
            <a:ln w="99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2781680" y="6341744"/>
              <a:ext cx="2032635" cy="353060"/>
            </a:xfrm>
            <a:custGeom>
              <a:avLst/>
              <a:gdLst/>
              <a:ahLst/>
              <a:cxnLst/>
              <a:rect l="l" t="t" r="r" b="b"/>
              <a:pathLst>
                <a:path w="2032635" h="353059">
                  <a:moveTo>
                    <a:pt x="2032254" y="0"/>
                  </a:moveTo>
                  <a:lnTo>
                    <a:pt x="0" y="0"/>
                  </a:lnTo>
                  <a:lnTo>
                    <a:pt x="0" y="352805"/>
                  </a:lnTo>
                  <a:lnTo>
                    <a:pt x="2032254" y="352805"/>
                  </a:lnTo>
                  <a:lnTo>
                    <a:pt x="20322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2781680" y="6341744"/>
              <a:ext cx="2032635" cy="353060"/>
            </a:xfrm>
            <a:custGeom>
              <a:avLst/>
              <a:gdLst/>
              <a:ahLst/>
              <a:cxnLst/>
              <a:rect l="l" t="t" r="r" b="b"/>
              <a:pathLst>
                <a:path w="2032635" h="353059">
                  <a:moveTo>
                    <a:pt x="0" y="352805"/>
                  </a:moveTo>
                  <a:lnTo>
                    <a:pt x="2032254" y="352805"/>
                  </a:lnTo>
                  <a:lnTo>
                    <a:pt x="2032254" y="0"/>
                  </a:lnTo>
                  <a:lnTo>
                    <a:pt x="0" y="0"/>
                  </a:lnTo>
                  <a:lnTo>
                    <a:pt x="0" y="352805"/>
                  </a:lnTo>
                  <a:close/>
                </a:path>
              </a:pathLst>
            </a:custGeom>
            <a:ln w="99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/>
          <p:cNvSpPr txBox="1"/>
          <p:nvPr/>
        </p:nvSpPr>
        <p:spPr>
          <a:xfrm>
            <a:off x="2999485" y="6317437"/>
            <a:ext cx="1596390" cy="685165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dirty="0" sz="2000" spc="-10" b="1">
                <a:solidFill>
                  <a:srgbClr val="FCC500"/>
                </a:solidFill>
                <a:latin typeface="Carlito"/>
                <a:cs typeface="Carlito"/>
              </a:rPr>
              <a:t>Dest </a:t>
            </a:r>
            <a:r>
              <a:rPr dirty="0" sz="2000" spc="-5" b="1">
                <a:solidFill>
                  <a:srgbClr val="FCC500"/>
                </a:solidFill>
                <a:latin typeface="Carlito"/>
                <a:cs typeface="Carlito"/>
              </a:rPr>
              <a:t>IP:</a:t>
            </a:r>
            <a:r>
              <a:rPr dirty="0" sz="2000" spc="-35" b="1">
                <a:solidFill>
                  <a:srgbClr val="FCC500"/>
                </a:solidFill>
                <a:latin typeface="Carlito"/>
                <a:cs typeface="Carlito"/>
              </a:rPr>
              <a:t> </a:t>
            </a:r>
            <a:r>
              <a:rPr dirty="0" sz="2000" spc="-5" i="1">
                <a:solidFill>
                  <a:srgbClr val="FFFFFF"/>
                </a:solidFill>
                <a:latin typeface="Carlito"/>
                <a:cs typeface="Carlito"/>
              </a:rPr>
              <a:t>5.6.7.8</a:t>
            </a:r>
            <a:endParaRPr sz="2000">
              <a:latin typeface="Carlito"/>
              <a:cs typeface="Carlito"/>
            </a:endParaRPr>
          </a:p>
          <a:p>
            <a:pPr marL="116839">
              <a:lnSpc>
                <a:spcPct val="100000"/>
              </a:lnSpc>
              <a:spcBef>
                <a:spcPts val="195"/>
              </a:spcBef>
            </a:pPr>
            <a:r>
              <a:rPr dirty="0" sz="2000" spc="-10" b="1" strike="sngStrike">
                <a:solidFill>
                  <a:srgbClr val="A6A6A6"/>
                </a:solidFill>
                <a:latin typeface="Carlito"/>
                <a:cs typeface="Carlito"/>
              </a:rPr>
              <a:t>Dest Port:</a:t>
            </a:r>
            <a:r>
              <a:rPr dirty="0" sz="2000" spc="-45" b="1" strike="sngStrike">
                <a:solidFill>
                  <a:srgbClr val="A6A6A6"/>
                </a:solidFill>
                <a:latin typeface="Carlito"/>
                <a:cs typeface="Carlito"/>
              </a:rPr>
              <a:t> </a:t>
            </a:r>
            <a:r>
              <a:rPr dirty="0" sz="2000" spc="-5" i="1" strike="sngStrike">
                <a:solidFill>
                  <a:srgbClr val="A6A6A6"/>
                </a:solidFill>
                <a:latin typeface="Carlito"/>
                <a:cs typeface="Carlito"/>
              </a:rPr>
              <a:t>80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3846576" y="2466594"/>
            <a:ext cx="7530465" cy="3317240"/>
            <a:chOff x="3846576" y="2466594"/>
            <a:chExt cx="7530465" cy="3317240"/>
          </a:xfrm>
        </p:grpSpPr>
        <p:sp>
          <p:nvSpPr>
            <p:cNvPr id="51" name="object 51"/>
            <p:cNvSpPr/>
            <p:nvPr/>
          </p:nvSpPr>
          <p:spPr>
            <a:xfrm>
              <a:off x="8080247" y="2523744"/>
              <a:ext cx="2440305" cy="1605280"/>
            </a:xfrm>
            <a:custGeom>
              <a:avLst/>
              <a:gdLst/>
              <a:ahLst/>
              <a:cxnLst/>
              <a:rect l="l" t="t" r="r" b="b"/>
              <a:pathLst>
                <a:path w="2440304" h="1605279">
                  <a:moveTo>
                    <a:pt x="2439924" y="1604898"/>
                  </a:moveTo>
                  <a:lnTo>
                    <a:pt x="2439924" y="0"/>
                  </a:lnTo>
                </a:path>
                <a:path w="2440304" h="1605279">
                  <a:moveTo>
                    <a:pt x="0" y="1604771"/>
                  </a:moveTo>
                  <a:lnTo>
                    <a:pt x="2439797" y="1604771"/>
                  </a:lnTo>
                </a:path>
              </a:pathLst>
            </a:custGeom>
            <a:ln w="38100">
              <a:solidFill>
                <a:srgbClr val="FFFFFF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0520171" y="2466594"/>
              <a:ext cx="857250" cy="114300"/>
            </a:xfrm>
            <a:custGeom>
              <a:avLst/>
              <a:gdLst/>
              <a:ahLst/>
              <a:cxnLst/>
              <a:rect l="l" t="t" r="r" b="b"/>
              <a:pathLst>
                <a:path w="857250" h="114300">
                  <a:moveTo>
                    <a:pt x="3810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38100" y="76200"/>
                  </a:lnTo>
                  <a:lnTo>
                    <a:pt x="38100" y="38100"/>
                  </a:lnTo>
                  <a:close/>
                </a:path>
                <a:path w="857250" h="114300">
                  <a:moveTo>
                    <a:pt x="114300" y="38100"/>
                  </a:moveTo>
                  <a:lnTo>
                    <a:pt x="76200" y="38100"/>
                  </a:lnTo>
                  <a:lnTo>
                    <a:pt x="76200" y="76200"/>
                  </a:lnTo>
                  <a:lnTo>
                    <a:pt x="114300" y="76200"/>
                  </a:lnTo>
                  <a:lnTo>
                    <a:pt x="114300" y="38100"/>
                  </a:lnTo>
                  <a:close/>
                </a:path>
                <a:path w="857250" h="114300">
                  <a:moveTo>
                    <a:pt x="190500" y="38100"/>
                  </a:moveTo>
                  <a:lnTo>
                    <a:pt x="152400" y="38100"/>
                  </a:lnTo>
                  <a:lnTo>
                    <a:pt x="152400" y="76200"/>
                  </a:lnTo>
                  <a:lnTo>
                    <a:pt x="190500" y="76200"/>
                  </a:lnTo>
                  <a:lnTo>
                    <a:pt x="190500" y="38100"/>
                  </a:lnTo>
                  <a:close/>
                </a:path>
                <a:path w="857250" h="114300">
                  <a:moveTo>
                    <a:pt x="266700" y="38100"/>
                  </a:moveTo>
                  <a:lnTo>
                    <a:pt x="228600" y="38100"/>
                  </a:lnTo>
                  <a:lnTo>
                    <a:pt x="228600" y="76200"/>
                  </a:lnTo>
                  <a:lnTo>
                    <a:pt x="266700" y="76200"/>
                  </a:lnTo>
                  <a:lnTo>
                    <a:pt x="266700" y="38100"/>
                  </a:lnTo>
                  <a:close/>
                </a:path>
                <a:path w="857250" h="114300">
                  <a:moveTo>
                    <a:pt x="342900" y="38100"/>
                  </a:moveTo>
                  <a:lnTo>
                    <a:pt x="304800" y="38100"/>
                  </a:lnTo>
                  <a:lnTo>
                    <a:pt x="304800" y="76200"/>
                  </a:lnTo>
                  <a:lnTo>
                    <a:pt x="342900" y="76200"/>
                  </a:lnTo>
                  <a:lnTo>
                    <a:pt x="342900" y="38100"/>
                  </a:lnTo>
                  <a:close/>
                </a:path>
                <a:path w="857250" h="114300">
                  <a:moveTo>
                    <a:pt x="419100" y="38100"/>
                  </a:moveTo>
                  <a:lnTo>
                    <a:pt x="381000" y="38100"/>
                  </a:lnTo>
                  <a:lnTo>
                    <a:pt x="381000" y="76200"/>
                  </a:lnTo>
                  <a:lnTo>
                    <a:pt x="419100" y="76200"/>
                  </a:lnTo>
                  <a:lnTo>
                    <a:pt x="419100" y="38100"/>
                  </a:lnTo>
                  <a:close/>
                </a:path>
                <a:path w="857250" h="114300">
                  <a:moveTo>
                    <a:pt x="495300" y="38100"/>
                  </a:moveTo>
                  <a:lnTo>
                    <a:pt x="457200" y="38100"/>
                  </a:lnTo>
                  <a:lnTo>
                    <a:pt x="457200" y="76200"/>
                  </a:lnTo>
                  <a:lnTo>
                    <a:pt x="495300" y="76200"/>
                  </a:lnTo>
                  <a:lnTo>
                    <a:pt x="495300" y="38100"/>
                  </a:lnTo>
                  <a:close/>
                </a:path>
                <a:path w="857250" h="114300">
                  <a:moveTo>
                    <a:pt x="571500" y="38100"/>
                  </a:moveTo>
                  <a:lnTo>
                    <a:pt x="533400" y="38100"/>
                  </a:lnTo>
                  <a:lnTo>
                    <a:pt x="533400" y="76200"/>
                  </a:lnTo>
                  <a:lnTo>
                    <a:pt x="571500" y="76200"/>
                  </a:lnTo>
                  <a:lnTo>
                    <a:pt x="571500" y="38100"/>
                  </a:lnTo>
                  <a:close/>
                </a:path>
                <a:path w="857250" h="114300">
                  <a:moveTo>
                    <a:pt x="647700" y="38100"/>
                  </a:moveTo>
                  <a:lnTo>
                    <a:pt x="609600" y="38100"/>
                  </a:lnTo>
                  <a:lnTo>
                    <a:pt x="609600" y="76200"/>
                  </a:lnTo>
                  <a:lnTo>
                    <a:pt x="647700" y="76200"/>
                  </a:lnTo>
                  <a:lnTo>
                    <a:pt x="647700" y="38100"/>
                  </a:lnTo>
                  <a:close/>
                </a:path>
                <a:path w="857250" h="114300">
                  <a:moveTo>
                    <a:pt x="723900" y="38100"/>
                  </a:moveTo>
                  <a:lnTo>
                    <a:pt x="685800" y="38100"/>
                  </a:lnTo>
                  <a:lnTo>
                    <a:pt x="685800" y="76200"/>
                  </a:lnTo>
                  <a:lnTo>
                    <a:pt x="723900" y="76200"/>
                  </a:lnTo>
                  <a:lnTo>
                    <a:pt x="723900" y="38100"/>
                  </a:lnTo>
                  <a:close/>
                </a:path>
                <a:path w="857250" h="114300">
                  <a:moveTo>
                    <a:pt x="742442" y="0"/>
                  </a:moveTo>
                  <a:lnTo>
                    <a:pt x="742442" y="114300"/>
                  </a:lnTo>
                  <a:lnTo>
                    <a:pt x="856742" y="57150"/>
                  </a:lnTo>
                  <a:lnTo>
                    <a:pt x="7424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0520171" y="4128516"/>
              <a:ext cx="0" cy="1605280"/>
            </a:xfrm>
            <a:custGeom>
              <a:avLst/>
              <a:gdLst/>
              <a:ahLst/>
              <a:cxnLst/>
              <a:rect l="l" t="t" r="r" b="b"/>
              <a:pathLst>
                <a:path w="0" h="1605279">
                  <a:moveTo>
                    <a:pt x="0" y="1604899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FFFFFF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3846576" y="4071365"/>
              <a:ext cx="7530465" cy="1712595"/>
            </a:xfrm>
            <a:custGeom>
              <a:avLst/>
              <a:gdLst/>
              <a:ahLst/>
              <a:cxnLst/>
              <a:rect l="l" t="t" r="r" b="b"/>
              <a:pathLst>
                <a:path w="7530465" h="1712595">
                  <a:moveTo>
                    <a:pt x="3810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38100" y="76200"/>
                  </a:lnTo>
                  <a:lnTo>
                    <a:pt x="38100" y="38100"/>
                  </a:lnTo>
                  <a:close/>
                </a:path>
                <a:path w="7530465" h="1712595">
                  <a:moveTo>
                    <a:pt x="114300" y="38100"/>
                  </a:moveTo>
                  <a:lnTo>
                    <a:pt x="76200" y="38100"/>
                  </a:lnTo>
                  <a:lnTo>
                    <a:pt x="76200" y="76200"/>
                  </a:lnTo>
                  <a:lnTo>
                    <a:pt x="114300" y="76200"/>
                  </a:lnTo>
                  <a:lnTo>
                    <a:pt x="114300" y="38100"/>
                  </a:lnTo>
                  <a:close/>
                </a:path>
                <a:path w="7530465" h="1712595">
                  <a:moveTo>
                    <a:pt x="190500" y="38100"/>
                  </a:moveTo>
                  <a:lnTo>
                    <a:pt x="152400" y="38100"/>
                  </a:lnTo>
                  <a:lnTo>
                    <a:pt x="152400" y="76200"/>
                  </a:lnTo>
                  <a:lnTo>
                    <a:pt x="190500" y="76200"/>
                  </a:lnTo>
                  <a:lnTo>
                    <a:pt x="190500" y="38100"/>
                  </a:lnTo>
                  <a:close/>
                </a:path>
                <a:path w="7530465" h="1712595">
                  <a:moveTo>
                    <a:pt x="266700" y="38100"/>
                  </a:moveTo>
                  <a:lnTo>
                    <a:pt x="228600" y="38100"/>
                  </a:lnTo>
                  <a:lnTo>
                    <a:pt x="228600" y="76200"/>
                  </a:lnTo>
                  <a:lnTo>
                    <a:pt x="266700" y="76200"/>
                  </a:lnTo>
                  <a:lnTo>
                    <a:pt x="266700" y="38100"/>
                  </a:lnTo>
                  <a:close/>
                </a:path>
                <a:path w="7530465" h="1712595">
                  <a:moveTo>
                    <a:pt x="342900" y="38100"/>
                  </a:moveTo>
                  <a:lnTo>
                    <a:pt x="304800" y="38100"/>
                  </a:lnTo>
                  <a:lnTo>
                    <a:pt x="304800" y="76200"/>
                  </a:lnTo>
                  <a:lnTo>
                    <a:pt x="342900" y="76200"/>
                  </a:lnTo>
                  <a:lnTo>
                    <a:pt x="342900" y="38100"/>
                  </a:lnTo>
                  <a:close/>
                </a:path>
                <a:path w="7530465" h="1712595">
                  <a:moveTo>
                    <a:pt x="419100" y="38100"/>
                  </a:moveTo>
                  <a:lnTo>
                    <a:pt x="381000" y="38100"/>
                  </a:lnTo>
                  <a:lnTo>
                    <a:pt x="381000" y="76200"/>
                  </a:lnTo>
                  <a:lnTo>
                    <a:pt x="419100" y="76200"/>
                  </a:lnTo>
                  <a:lnTo>
                    <a:pt x="419100" y="38100"/>
                  </a:lnTo>
                  <a:close/>
                </a:path>
                <a:path w="7530465" h="1712595">
                  <a:moveTo>
                    <a:pt x="495300" y="38100"/>
                  </a:moveTo>
                  <a:lnTo>
                    <a:pt x="457200" y="38100"/>
                  </a:lnTo>
                  <a:lnTo>
                    <a:pt x="457200" y="76200"/>
                  </a:lnTo>
                  <a:lnTo>
                    <a:pt x="495300" y="76200"/>
                  </a:lnTo>
                  <a:lnTo>
                    <a:pt x="495300" y="38100"/>
                  </a:lnTo>
                  <a:close/>
                </a:path>
                <a:path w="7530465" h="1712595">
                  <a:moveTo>
                    <a:pt x="571500" y="38100"/>
                  </a:moveTo>
                  <a:lnTo>
                    <a:pt x="533400" y="38100"/>
                  </a:lnTo>
                  <a:lnTo>
                    <a:pt x="533400" y="76200"/>
                  </a:lnTo>
                  <a:lnTo>
                    <a:pt x="571500" y="76200"/>
                  </a:lnTo>
                  <a:lnTo>
                    <a:pt x="571500" y="38100"/>
                  </a:lnTo>
                  <a:close/>
                </a:path>
                <a:path w="7530465" h="1712595">
                  <a:moveTo>
                    <a:pt x="647700" y="38100"/>
                  </a:moveTo>
                  <a:lnTo>
                    <a:pt x="609600" y="38100"/>
                  </a:lnTo>
                  <a:lnTo>
                    <a:pt x="609600" y="76200"/>
                  </a:lnTo>
                  <a:lnTo>
                    <a:pt x="647700" y="76200"/>
                  </a:lnTo>
                  <a:lnTo>
                    <a:pt x="647700" y="38100"/>
                  </a:lnTo>
                  <a:close/>
                </a:path>
                <a:path w="7530465" h="1712595">
                  <a:moveTo>
                    <a:pt x="723900" y="38100"/>
                  </a:moveTo>
                  <a:lnTo>
                    <a:pt x="685800" y="38100"/>
                  </a:lnTo>
                  <a:lnTo>
                    <a:pt x="685800" y="76200"/>
                  </a:lnTo>
                  <a:lnTo>
                    <a:pt x="723900" y="76200"/>
                  </a:lnTo>
                  <a:lnTo>
                    <a:pt x="723900" y="38100"/>
                  </a:lnTo>
                  <a:close/>
                </a:path>
                <a:path w="7530465" h="1712595">
                  <a:moveTo>
                    <a:pt x="800100" y="38100"/>
                  </a:moveTo>
                  <a:lnTo>
                    <a:pt x="762000" y="38100"/>
                  </a:lnTo>
                  <a:lnTo>
                    <a:pt x="762000" y="76200"/>
                  </a:lnTo>
                  <a:lnTo>
                    <a:pt x="800100" y="76200"/>
                  </a:lnTo>
                  <a:lnTo>
                    <a:pt x="800100" y="38100"/>
                  </a:lnTo>
                  <a:close/>
                </a:path>
                <a:path w="7530465" h="1712595">
                  <a:moveTo>
                    <a:pt x="876300" y="38100"/>
                  </a:moveTo>
                  <a:lnTo>
                    <a:pt x="838200" y="38100"/>
                  </a:lnTo>
                  <a:lnTo>
                    <a:pt x="838200" y="76200"/>
                  </a:lnTo>
                  <a:lnTo>
                    <a:pt x="876300" y="76200"/>
                  </a:lnTo>
                  <a:lnTo>
                    <a:pt x="876300" y="38100"/>
                  </a:lnTo>
                  <a:close/>
                </a:path>
                <a:path w="7530465" h="1712595">
                  <a:moveTo>
                    <a:pt x="952500" y="38100"/>
                  </a:moveTo>
                  <a:lnTo>
                    <a:pt x="914400" y="38100"/>
                  </a:lnTo>
                  <a:lnTo>
                    <a:pt x="914400" y="76200"/>
                  </a:lnTo>
                  <a:lnTo>
                    <a:pt x="952500" y="76200"/>
                  </a:lnTo>
                  <a:lnTo>
                    <a:pt x="952500" y="38100"/>
                  </a:lnTo>
                  <a:close/>
                </a:path>
                <a:path w="7530465" h="1712595">
                  <a:moveTo>
                    <a:pt x="1028700" y="38100"/>
                  </a:moveTo>
                  <a:lnTo>
                    <a:pt x="990600" y="38100"/>
                  </a:lnTo>
                  <a:lnTo>
                    <a:pt x="990600" y="76200"/>
                  </a:lnTo>
                  <a:lnTo>
                    <a:pt x="1028700" y="76200"/>
                  </a:lnTo>
                  <a:lnTo>
                    <a:pt x="1028700" y="38100"/>
                  </a:lnTo>
                  <a:close/>
                </a:path>
                <a:path w="7530465" h="1712595">
                  <a:moveTo>
                    <a:pt x="1104900" y="38100"/>
                  </a:moveTo>
                  <a:lnTo>
                    <a:pt x="1066800" y="38100"/>
                  </a:lnTo>
                  <a:lnTo>
                    <a:pt x="1066800" y="76200"/>
                  </a:lnTo>
                  <a:lnTo>
                    <a:pt x="1104900" y="76200"/>
                  </a:lnTo>
                  <a:lnTo>
                    <a:pt x="1104900" y="38100"/>
                  </a:lnTo>
                  <a:close/>
                </a:path>
                <a:path w="7530465" h="1712595">
                  <a:moveTo>
                    <a:pt x="1181100" y="38100"/>
                  </a:moveTo>
                  <a:lnTo>
                    <a:pt x="1143000" y="38100"/>
                  </a:lnTo>
                  <a:lnTo>
                    <a:pt x="1143000" y="76200"/>
                  </a:lnTo>
                  <a:lnTo>
                    <a:pt x="1181100" y="76200"/>
                  </a:lnTo>
                  <a:lnTo>
                    <a:pt x="1181100" y="38100"/>
                  </a:lnTo>
                  <a:close/>
                </a:path>
                <a:path w="7530465" h="1712595">
                  <a:moveTo>
                    <a:pt x="1257300" y="38100"/>
                  </a:moveTo>
                  <a:lnTo>
                    <a:pt x="1219200" y="38100"/>
                  </a:lnTo>
                  <a:lnTo>
                    <a:pt x="1219200" y="76200"/>
                  </a:lnTo>
                  <a:lnTo>
                    <a:pt x="1257300" y="76200"/>
                  </a:lnTo>
                  <a:lnTo>
                    <a:pt x="1257300" y="38100"/>
                  </a:lnTo>
                  <a:close/>
                </a:path>
                <a:path w="7530465" h="1712595">
                  <a:moveTo>
                    <a:pt x="1333500" y="38100"/>
                  </a:moveTo>
                  <a:lnTo>
                    <a:pt x="1295400" y="38100"/>
                  </a:lnTo>
                  <a:lnTo>
                    <a:pt x="1295400" y="76200"/>
                  </a:lnTo>
                  <a:lnTo>
                    <a:pt x="1333500" y="76200"/>
                  </a:lnTo>
                  <a:lnTo>
                    <a:pt x="1333500" y="38100"/>
                  </a:lnTo>
                  <a:close/>
                </a:path>
                <a:path w="7530465" h="1712595">
                  <a:moveTo>
                    <a:pt x="1409700" y="38100"/>
                  </a:moveTo>
                  <a:lnTo>
                    <a:pt x="1371600" y="38100"/>
                  </a:lnTo>
                  <a:lnTo>
                    <a:pt x="1371600" y="76200"/>
                  </a:lnTo>
                  <a:lnTo>
                    <a:pt x="1409700" y="76200"/>
                  </a:lnTo>
                  <a:lnTo>
                    <a:pt x="1409700" y="38100"/>
                  </a:lnTo>
                  <a:close/>
                </a:path>
                <a:path w="7530465" h="1712595">
                  <a:moveTo>
                    <a:pt x="1485900" y="38100"/>
                  </a:moveTo>
                  <a:lnTo>
                    <a:pt x="1447800" y="38100"/>
                  </a:lnTo>
                  <a:lnTo>
                    <a:pt x="1447800" y="76200"/>
                  </a:lnTo>
                  <a:lnTo>
                    <a:pt x="1485900" y="76200"/>
                  </a:lnTo>
                  <a:lnTo>
                    <a:pt x="1485900" y="38100"/>
                  </a:lnTo>
                  <a:close/>
                </a:path>
                <a:path w="7530465" h="1712595">
                  <a:moveTo>
                    <a:pt x="1562100" y="38100"/>
                  </a:moveTo>
                  <a:lnTo>
                    <a:pt x="1524000" y="38100"/>
                  </a:lnTo>
                  <a:lnTo>
                    <a:pt x="1524000" y="76200"/>
                  </a:lnTo>
                  <a:lnTo>
                    <a:pt x="1562100" y="76200"/>
                  </a:lnTo>
                  <a:lnTo>
                    <a:pt x="1562100" y="38100"/>
                  </a:lnTo>
                  <a:close/>
                </a:path>
                <a:path w="7530465" h="1712595">
                  <a:moveTo>
                    <a:pt x="1638300" y="38100"/>
                  </a:moveTo>
                  <a:lnTo>
                    <a:pt x="1600200" y="38100"/>
                  </a:lnTo>
                  <a:lnTo>
                    <a:pt x="1600200" y="76200"/>
                  </a:lnTo>
                  <a:lnTo>
                    <a:pt x="1638300" y="76200"/>
                  </a:lnTo>
                  <a:lnTo>
                    <a:pt x="1638300" y="38100"/>
                  </a:lnTo>
                  <a:close/>
                </a:path>
                <a:path w="7530465" h="1712595">
                  <a:moveTo>
                    <a:pt x="1714500" y="38100"/>
                  </a:moveTo>
                  <a:lnTo>
                    <a:pt x="1676400" y="38100"/>
                  </a:lnTo>
                  <a:lnTo>
                    <a:pt x="1676400" y="76200"/>
                  </a:lnTo>
                  <a:lnTo>
                    <a:pt x="1714500" y="76200"/>
                  </a:lnTo>
                  <a:lnTo>
                    <a:pt x="1714500" y="38100"/>
                  </a:lnTo>
                  <a:close/>
                </a:path>
                <a:path w="7530465" h="1712595">
                  <a:moveTo>
                    <a:pt x="1790700" y="38100"/>
                  </a:moveTo>
                  <a:lnTo>
                    <a:pt x="1752600" y="38100"/>
                  </a:lnTo>
                  <a:lnTo>
                    <a:pt x="1752600" y="76200"/>
                  </a:lnTo>
                  <a:lnTo>
                    <a:pt x="1790700" y="76200"/>
                  </a:lnTo>
                  <a:lnTo>
                    <a:pt x="1790700" y="38100"/>
                  </a:lnTo>
                  <a:close/>
                </a:path>
                <a:path w="7530465" h="1712595">
                  <a:moveTo>
                    <a:pt x="1866900" y="38100"/>
                  </a:moveTo>
                  <a:lnTo>
                    <a:pt x="1828800" y="38100"/>
                  </a:lnTo>
                  <a:lnTo>
                    <a:pt x="1828800" y="76200"/>
                  </a:lnTo>
                  <a:lnTo>
                    <a:pt x="1866900" y="76200"/>
                  </a:lnTo>
                  <a:lnTo>
                    <a:pt x="1866900" y="38100"/>
                  </a:lnTo>
                  <a:close/>
                </a:path>
                <a:path w="7530465" h="1712595">
                  <a:moveTo>
                    <a:pt x="1943100" y="38100"/>
                  </a:moveTo>
                  <a:lnTo>
                    <a:pt x="1905000" y="38100"/>
                  </a:lnTo>
                  <a:lnTo>
                    <a:pt x="1905000" y="76200"/>
                  </a:lnTo>
                  <a:lnTo>
                    <a:pt x="1943100" y="76200"/>
                  </a:lnTo>
                  <a:lnTo>
                    <a:pt x="1943100" y="38100"/>
                  </a:lnTo>
                  <a:close/>
                </a:path>
                <a:path w="7530465" h="1712595">
                  <a:moveTo>
                    <a:pt x="2019300" y="38100"/>
                  </a:moveTo>
                  <a:lnTo>
                    <a:pt x="1981200" y="38100"/>
                  </a:lnTo>
                  <a:lnTo>
                    <a:pt x="1981200" y="76200"/>
                  </a:lnTo>
                  <a:lnTo>
                    <a:pt x="2019300" y="76200"/>
                  </a:lnTo>
                  <a:lnTo>
                    <a:pt x="2019300" y="38100"/>
                  </a:lnTo>
                  <a:close/>
                </a:path>
                <a:path w="7530465" h="1712595">
                  <a:moveTo>
                    <a:pt x="2095500" y="38100"/>
                  </a:moveTo>
                  <a:lnTo>
                    <a:pt x="2057400" y="38100"/>
                  </a:lnTo>
                  <a:lnTo>
                    <a:pt x="2057400" y="76200"/>
                  </a:lnTo>
                  <a:lnTo>
                    <a:pt x="2095500" y="76200"/>
                  </a:lnTo>
                  <a:lnTo>
                    <a:pt x="2095500" y="38100"/>
                  </a:lnTo>
                  <a:close/>
                </a:path>
                <a:path w="7530465" h="1712595">
                  <a:moveTo>
                    <a:pt x="2171700" y="38100"/>
                  </a:moveTo>
                  <a:lnTo>
                    <a:pt x="2133600" y="38100"/>
                  </a:lnTo>
                  <a:lnTo>
                    <a:pt x="2133600" y="76200"/>
                  </a:lnTo>
                  <a:lnTo>
                    <a:pt x="2171700" y="76200"/>
                  </a:lnTo>
                  <a:lnTo>
                    <a:pt x="2171700" y="38100"/>
                  </a:lnTo>
                  <a:close/>
                </a:path>
                <a:path w="7530465" h="1712595">
                  <a:moveTo>
                    <a:pt x="2247900" y="38100"/>
                  </a:moveTo>
                  <a:lnTo>
                    <a:pt x="2209800" y="38100"/>
                  </a:lnTo>
                  <a:lnTo>
                    <a:pt x="2209800" y="76200"/>
                  </a:lnTo>
                  <a:lnTo>
                    <a:pt x="2247900" y="76200"/>
                  </a:lnTo>
                  <a:lnTo>
                    <a:pt x="2247900" y="38100"/>
                  </a:lnTo>
                  <a:close/>
                </a:path>
                <a:path w="7530465" h="1712595">
                  <a:moveTo>
                    <a:pt x="2324100" y="38100"/>
                  </a:moveTo>
                  <a:lnTo>
                    <a:pt x="2286000" y="38100"/>
                  </a:lnTo>
                  <a:lnTo>
                    <a:pt x="2286000" y="76200"/>
                  </a:lnTo>
                  <a:lnTo>
                    <a:pt x="2324100" y="76200"/>
                  </a:lnTo>
                  <a:lnTo>
                    <a:pt x="2324100" y="38100"/>
                  </a:lnTo>
                  <a:close/>
                </a:path>
                <a:path w="7530465" h="1712595">
                  <a:moveTo>
                    <a:pt x="2400300" y="38100"/>
                  </a:moveTo>
                  <a:lnTo>
                    <a:pt x="2362200" y="38100"/>
                  </a:lnTo>
                  <a:lnTo>
                    <a:pt x="2362200" y="76200"/>
                  </a:lnTo>
                  <a:lnTo>
                    <a:pt x="2400300" y="76200"/>
                  </a:lnTo>
                  <a:lnTo>
                    <a:pt x="2400300" y="38100"/>
                  </a:lnTo>
                  <a:close/>
                </a:path>
                <a:path w="7530465" h="1712595">
                  <a:moveTo>
                    <a:pt x="2476500" y="38100"/>
                  </a:moveTo>
                  <a:lnTo>
                    <a:pt x="2438400" y="38100"/>
                  </a:lnTo>
                  <a:lnTo>
                    <a:pt x="2438400" y="76200"/>
                  </a:lnTo>
                  <a:lnTo>
                    <a:pt x="2476500" y="76200"/>
                  </a:lnTo>
                  <a:lnTo>
                    <a:pt x="2476500" y="38100"/>
                  </a:lnTo>
                  <a:close/>
                </a:path>
                <a:path w="7530465" h="1712595">
                  <a:moveTo>
                    <a:pt x="2552700" y="38100"/>
                  </a:moveTo>
                  <a:lnTo>
                    <a:pt x="2514600" y="38100"/>
                  </a:lnTo>
                  <a:lnTo>
                    <a:pt x="2514600" y="76200"/>
                  </a:lnTo>
                  <a:lnTo>
                    <a:pt x="2552700" y="76200"/>
                  </a:lnTo>
                  <a:lnTo>
                    <a:pt x="2552700" y="38100"/>
                  </a:lnTo>
                  <a:close/>
                </a:path>
                <a:path w="7530465" h="1712595">
                  <a:moveTo>
                    <a:pt x="2706116" y="57150"/>
                  </a:moveTo>
                  <a:lnTo>
                    <a:pt x="2668016" y="38100"/>
                  </a:lnTo>
                  <a:lnTo>
                    <a:pt x="2591816" y="0"/>
                  </a:lnTo>
                  <a:lnTo>
                    <a:pt x="2591816" y="38100"/>
                  </a:lnTo>
                  <a:lnTo>
                    <a:pt x="2590800" y="38100"/>
                  </a:lnTo>
                  <a:lnTo>
                    <a:pt x="2590800" y="76200"/>
                  </a:lnTo>
                  <a:lnTo>
                    <a:pt x="2591816" y="76200"/>
                  </a:lnTo>
                  <a:lnTo>
                    <a:pt x="2591816" y="114300"/>
                  </a:lnTo>
                  <a:lnTo>
                    <a:pt x="2668016" y="76200"/>
                  </a:lnTo>
                  <a:lnTo>
                    <a:pt x="2706116" y="57150"/>
                  </a:lnTo>
                  <a:close/>
                </a:path>
                <a:path w="7530465" h="1712595">
                  <a:moveTo>
                    <a:pt x="6711696" y="1636014"/>
                  </a:moveTo>
                  <a:lnTo>
                    <a:pt x="6673596" y="1636014"/>
                  </a:lnTo>
                  <a:lnTo>
                    <a:pt x="6673596" y="1674114"/>
                  </a:lnTo>
                  <a:lnTo>
                    <a:pt x="6711696" y="1674114"/>
                  </a:lnTo>
                  <a:lnTo>
                    <a:pt x="6711696" y="1636014"/>
                  </a:lnTo>
                  <a:close/>
                </a:path>
                <a:path w="7530465" h="1712595">
                  <a:moveTo>
                    <a:pt x="6787896" y="1636014"/>
                  </a:moveTo>
                  <a:lnTo>
                    <a:pt x="6749796" y="1636014"/>
                  </a:lnTo>
                  <a:lnTo>
                    <a:pt x="6749796" y="1674114"/>
                  </a:lnTo>
                  <a:lnTo>
                    <a:pt x="6787896" y="1674114"/>
                  </a:lnTo>
                  <a:lnTo>
                    <a:pt x="6787896" y="1636014"/>
                  </a:lnTo>
                  <a:close/>
                </a:path>
                <a:path w="7530465" h="1712595">
                  <a:moveTo>
                    <a:pt x="6864096" y="1636014"/>
                  </a:moveTo>
                  <a:lnTo>
                    <a:pt x="6825996" y="1636014"/>
                  </a:lnTo>
                  <a:lnTo>
                    <a:pt x="6825996" y="1674114"/>
                  </a:lnTo>
                  <a:lnTo>
                    <a:pt x="6864096" y="1674114"/>
                  </a:lnTo>
                  <a:lnTo>
                    <a:pt x="6864096" y="1636014"/>
                  </a:lnTo>
                  <a:close/>
                </a:path>
                <a:path w="7530465" h="1712595">
                  <a:moveTo>
                    <a:pt x="6940296" y="1636014"/>
                  </a:moveTo>
                  <a:lnTo>
                    <a:pt x="6902196" y="1636014"/>
                  </a:lnTo>
                  <a:lnTo>
                    <a:pt x="6902196" y="1674114"/>
                  </a:lnTo>
                  <a:lnTo>
                    <a:pt x="6940296" y="1674114"/>
                  </a:lnTo>
                  <a:lnTo>
                    <a:pt x="6940296" y="1636014"/>
                  </a:lnTo>
                  <a:close/>
                </a:path>
                <a:path w="7530465" h="1712595">
                  <a:moveTo>
                    <a:pt x="7016496" y="1636014"/>
                  </a:moveTo>
                  <a:lnTo>
                    <a:pt x="6978396" y="1636014"/>
                  </a:lnTo>
                  <a:lnTo>
                    <a:pt x="6978396" y="1674114"/>
                  </a:lnTo>
                  <a:lnTo>
                    <a:pt x="7016496" y="1674114"/>
                  </a:lnTo>
                  <a:lnTo>
                    <a:pt x="7016496" y="1636014"/>
                  </a:lnTo>
                  <a:close/>
                </a:path>
                <a:path w="7530465" h="1712595">
                  <a:moveTo>
                    <a:pt x="7092696" y="1636014"/>
                  </a:moveTo>
                  <a:lnTo>
                    <a:pt x="7054596" y="1636014"/>
                  </a:lnTo>
                  <a:lnTo>
                    <a:pt x="7054596" y="1674114"/>
                  </a:lnTo>
                  <a:lnTo>
                    <a:pt x="7092696" y="1674114"/>
                  </a:lnTo>
                  <a:lnTo>
                    <a:pt x="7092696" y="1636014"/>
                  </a:lnTo>
                  <a:close/>
                </a:path>
                <a:path w="7530465" h="1712595">
                  <a:moveTo>
                    <a:pt x="7168896" y="1636014"/>
                  </a:moveTo>
                  <a:lnTo>
                    <a:pt x="7130796" y="1636014"/>
                  </a:lnTo>
                  <a:lnTo>
                    <a:pt x="7130796" y="1674114"/>
                  </a:lnTo>
                  <a:lnTo>
                    <a:pt x="7168896" y="1674114"/>
                  </a:lnTo>
                  <a:lnTo>
                    <a:pt x="7168896" y="1636014"/>
                  </a:lnTo>
                  <a:close/>
                </a:path>
                <a:path w="7530465" h="1712595">
                  <a:moveTo>
                    <a:pt x="7245096" y="1636014"/>
                  </a:moveTo>
                  <a:lnTo>
                    <a:pt x="7206996" y="1636014"/>
                  </a:lnTo>
                  <a:lnTo>
                    <a:pt x="7206996" y="1674114"/>
                  </a:lnTo>
                  <a:lnTo>
                    <a:pt x="7245096" y="1674114"/>
                  </a:lnTo>
                  <a:lnTo>
                    <a:pt x="7245096" y="1636014"/>
                  </a:lnTo>
                  <a:close/>
                </a:path>
                <a:path w="7530465" h="1712595">
                  <a:moveTo>
                    <a:pt x="7321296" y="1636014"/>
                  </a:moveTo>
                  <a:lnTo>
                    <a:pt x="7283196" y="1636014"/>
                  </a:lnTo>
                  <a:lnTo>
                    <a:pt x="7283196" y="1674114"/>
                  </a:lnTo>
                  <a:lnTo>
                    <a:pt x="7321296" y="1674114"/>
                  </a:lnTo>
                  <a:lnTo>
                    <a:pt x="7321296" y="1636014"/>
                  </a:lnTo>
                  <a:close/>
                </a:path>
                <a:path w="7530465" h="1712595">
                  <a:moveTo>
                    <a:pt x="7397496" y="1636014"/>
                  </a:moveTo>
                  <a:lnTo>
                    <a:pt x="7359396" y="1636014"/>
                  </a:lnTo>
                  <a:lnTo>
                    <a:pt x="7359396" y="1674114"/>
                  </a:lnTo>
                  <a:lnTo>
                    <a:pt x="7397496" y="1674114"/>
                  </a:lnTo>
                  <a:lnTo>
                    <a:pt x="7397496" y="1636014"/>
                  </a:lnTo>
                  <a:close/>
                </a:path>
                <a:path w="7530465" h="1712595">
                  <a:moveTo>
                    <a:pt x="7530338" y="1655064"/>
                  </a:moveTo>
                  <a:lnTo>
                    <a:pt x="7416038" y="1597914"/>
                  </a:lnTo>
                  <a:lnTo>
                    <a:pt x="7416038" y="1712214"/>
                  </a:lnTo>
                  <a:lnTo>
                    <a:pt x="7530338" y="16550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268" y="369061"/>
            <a:ext cx="968057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30"/>
              <a:t>Easy </a:t>
            </a:r>
            <a:r>
              <a:rPr dirty="0" sz="4800" spc="-175"/>
              <a:t>Traffic </a:t>
            </a:r>
            <a:r>
              <a:rPr dirty="0" sz="4800" spc="-125"/>
              <a:t>Control </a:t>
            </a:r>
            <a:r>
              <a:rPr dirty="0" sz="4800"/>
              <a:t>– </a:t>
            </a:r>
            <a:r>
              <a:rPr dirty="0" sz="4800" spc="-120">
                <a:solidFill>
                  <a:srgbClr val="D231AA"/>
                </a:solidFill>
              </a:rPr>
              <a:t>Regional</a:t>
            </a:r>
            <a:r>
              <a:rPr dirty="0" sz="4800" spc="-825">
                <a:solidFill>
                  <a:srgbClr val="D231AA"/>
                </a:solidFill>
              </a:rPr>
              <a:t> </a:t>
            </a:r>
            <a:r>
              <a:rPr dirty="0" sz="4800" spc="-175">
                <a:solidFill>
                  <a:srgbClr val="D231AA"/>
                </a:solidFill>
              </a:rPr>
              <a:t>Traffic </a:t>
            </a:r>
            <a:r>
              <a:rPr dirty="0" sz="4800" spc="-100">
                <a:solidFill>
                  <a:srgbClr val="D231AA"/>
                </a:solidFill>
              </a:rPr>
              <a:t>dials</a:t>
            </a:r>
            <a:endParaRPr sz="4800"/>
          </a:p>
        </p:txBody>
      </p:sp>
      <p:sp>
        <p:nvSpPr>
          <p:cNvPr id="3" name="object 3"/>
          <p:cNvSpPr/>
          <p:nvPr/>
        </p:nvSpPr>
        <p:spPr>
          <a:xfrm>
            <a:off x="2130551" y="3481578"/>
            <a:ext cx="1293876" cy="1293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435225" y="5079872"/>
            <a:ext cx="689101" cy="2101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930635" y="5039995"/>
            <a:ext cx="762897" cy="2101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613620" y="5369178"/>
            <a:ext cx="1405667" cy="2101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6553200" y="1247203"/>
            <a:ext cx="7034530" cy="3646170"/>
            <a:chOff x="6553200" y="1247203"/>
            <a:chExt cx="7034530" cy="3646170"/>
          </a:xfrm>
        </p:grpSpPr>
        <p:sp>
          <p:nvSpPr>
            <p:cNvPr id="8" name="object 8"/>
            <p:cNvSpPr/>
            <p:nvPr/>
          </p:nvSpPr>
          <p:spPr>
            <a:xfrm>
              <a:off x="6553200" y="3364992"/>
              <a:ext cx="1527048" cy="152781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946891" y="1253508"/>
              <a:ext cx="511809" cy="490220"/>
            </a:xfrm>
            <a:custGeom>
              <a:avLst/>
              <a:gdLst/>
              <a:ahLst/>
              <a:cxnLst/>
              <a:rect l="l" t="t" r="r" b="b"/>
              <a:pathLst>
                <a:path w="511809" h="490219">
                  <a:moveTo>
                    <a:pt x="511315" y="0"/>
                  </a:moveTo>
                  <a:lnTo>
                    <a:pt x="0" y="0"/>
                  </a:lnTo>
                  <a:lnTo>
                    <a:pt x="0" y="489800"/>
                  </a:lnTo>
                  <a:lnTo>
                    <a:pt x="511315" y="489800"/>
                  </a:lnTo>
                  <a:lnTo>
                    <a:pt x="511315" y="0"/>
                  </a:lnTo>
                  <a:close/>
                </a:path>
              </a:pathLst>
            </a:custGeom>
            <a:solidFill>
              <a:srgbClr val="B6B9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104504" y="1354591"/>
              <a:ext cx="14604" cy="314325"/>
            </a:xfrm>
            <a:custGeom>
              <a:avLst/>
              <a:gdLst/>
              <a:ahLst/>
              <a:cxnLst/>
              <a:rect l="l" t="t" r="r" b="b"/>
              <a:pathLst>
                <a:path w="14604" h="314325">
                  <a:moveTo>
                    <a:pt x="14224" y="0"/>
                  </a:moveTo>
                  <a:lnTo>
                    <a:pt x="0" y="0"/>
                  </a:lnTo>
                  <a:lnTo>
                    <a:pt x="0" y="313887"/>
                  </a:lnTo>
                  <a:lnTo>
                    <a:pt x="14224" y="313887"/>
                  </a:lnTo>
                  <a:lnTo>
                    <a:pt x="14224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090006" y="1321424"/>
              <a:ext cx="261157" cy="18161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069510" y="1661675"/>
              <a:ext cx="84455" cy="13970"/>
            </a:xfrm>
            <a:custGeom>
              <a:avLst/>
              <a:gdLst/>
              <a:ahLst/>
              <a:cxnLst/>
              <a:rect l="l" t="t" r="r" b="b"/>
              <a:pathLst>
                <a:path w="84454" h="13969">
                  <a:moveTo>
                    <a:pt x="84069" y="0"/>
                  </a:moveTo>
                  <a:lnTo>
                    <a:pt x="0" y="0"/>
                  </a:lnTo>
                  <a:lnTo>
                    <a:pt x="0" y="13605"/>
                  </a:lnTo>
                  <a:lnTo>
                    <a:pt x="84069" y="13605"/>
                  </a:lnTo>
                  <a:lnTo>
                    <a:pt x="84069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947272" y="1253871"/>
              <a:ext cx="2633980" cy="2523490"/>
            </a:xfrm>
            <a:custGeom>
              <a:avLst/>
              <a:gdLst/>
              <a:ahLst/>
              <a:cxnLst/>
              <a:rect l="l" t="t" r="r" b="b"/>
              <a:pathLst>
                <a:path w="2633980" h="2523490">
                  <a:moveTo>
                    <a:pt x="0" y="2522981"/>
                  </a:moveTo>
                  <a:lnTo>
                    <a:pt x="2633471" y="2522981"/>
                  </a:lnTo>
                  <a:lnTo>
                    <a:pt x="2633471" y="0"/>
                  </a:lnTo>
                  <a:lnTo>
                    <a:pt x="0" y="0"/>
                  </a:lnTo>
                  <a:lnTo>
                    <a:pt x="0" y="2522981"/>
                  </a:lnTo>
                  <a:close/>
                </a:path>
              </a:pathLst>
            </a:custGeom>
            <a:ln w="12954">
              <a:solidFill>
                <a:srgbClr val="B6B9BE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1671554" y="1322578"/>
            <a:ext cx="1127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B6B9BE"/>
                </a:solidFill>
                <a:latin typeface="Carlito"/>
                <a:cs typeface="Carlito"/>
              </a:rPr>
              <a:t>Region </a:t>
            </a:r>
            <a:r>
              <a:rPr dirty="0" sz="1200">
                <a:solidFill>
                  <a:srgbClr val="B6B9BE"/>
                </a:solidFill>
                <a:latin typeface="Carlito"/>
                <a:cs typeface="Carlito"/>
              </a:rPr>
              <a:t>:</a:t>
            </a:r>
            <a:r>
              <a:rPr dirty="0" sz="1200" spc="-70">
                <a:solidFill>
                  <a:srgbClr val="B6B9BE"/>
                </a:solidFill>
                <a:latin typeface="Carlito"/>
                <a:cs typeface="Carlito"/>
              </a:rPr>
              <a:t> </a:t>
            </a:r>
            <a:r>
              <a:rPr dirty="0" sz="1200" spc="-5">
                <a:solidFill>
                  <a:srgbClr val="B6B9BE"/>
                </a:solidFill>
                <a:latin typeface="Carlito"/>
                <a:cs typeface="Carlito"/>
              </a:rPr>
              <a:t>us-east-1</a:t>
            </a:r>
            <a:endParaRPr sz="1200">
              <a:latin typeface="Carlito"/>
              <a:cs typeface="Carli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689085" y="5948934"/>
            <a:ext cx="1442085" cy="1442085"/>
            <a:chOff x="8689085" y="5948934"/>
            <a:chExt cx="1442085" cy="1442085"/>
          </a:xfrm>
        </p:grpSpPr>
        <p:sp>
          <p:nvSpPr>
            <p:cNvPr id="16" name="object 16"/>
            <p:cNvSpPr/>
            <p:nvPr/>
          </p:nvSpPr>
          <p:spPr>
            <a:xfrm>
              <a:off x="8689085" y="5948934"/>
              <a:ext cx="1442085" cy="1442085"/>
            </a:xfrm>
            <a:custGeom>
              <a:avLst/>
              <a:gdLst/>
              <a:ahLst/>
              <a:cxnLst/>
              <a:rect l="l" t="t" r="r" b="b"/>
              <a:pathLst>
                <a:path w="1442084" h="1442084">
                  <a:moveTo>
                    <a:pt x="720852" y="0"/>
                  </a:moveTo>
                  <a:lnTo>
                    <a:pt x="673452" y="1533"/>
                  </a:lnTo>
                  <a:lnTo>
                    <a:pt x="626872" y="6069"/>
                  </a:lnTo>
                  <a:lnTo>
                    <a:pt x="581206" y="13513"/>
                  </a:lnTo>
                  <a:lnTo>
                    <a:pt x="536548" y="23771"/>
                  </a:lnTo>
                  <a:lnTo>
                    <a:pt x="492995" y="36746"/>
                  </a:lnTo>
                  <a:lnTo>
                    <a:pt x="450641" y="52345"/>
                  </a:lnTo>
                  <a:lnTo>
                    <a:pt x="409581" y="70472"/>
                  </a:lnTo>
                  <a:lnTo>
                    <a:pt x="369909" y="91033"/>
                  </a:lnTo>
                  <a:lnTo>
                    <a:pt x="331722" y="113931"/>
                  </a:lnTo>
                  <a:lnTo>
                    <a:pt x="295113" y="139074"/>
                  </a:lnTo>
                  <a:lnTo>
                    <a:pt x="260178" y="166364"/>
                  </a:lnTo>
                  <a:lnTo>
                    <a:pt x="227011" y="195709"/>
                  </a:lnTo>
                  <a:lnTo>
                    <a:pt x="195709" y="227011"/>
                  </a:lnTo>
                  <a:lnTo>
                    <a:pt x="166364" y="260178"/>
                  </a:lnTo>
                  <a:lnTo>
                    <a:pt x="139074" y="295113"/>
                  </a:lnTo>
                  <a:lnTo>
                    <a:pt x="113931" y="331722"/>
                  </a:lnTo>
                  <a:lnTo>
                    <a:pt x="91033" y="369909"/>
                  </a:lnTo>
                  <a:lnTo>
                    <a:pt x="70472" y="409581"/>
                  </a:lnTo>
                  <a:lnTo>
                    <a:pt x="52345" y="450641"/>
                  </a:lnTo>
                  <a:lnTo>
                    <a:pt x="36746" y="492995"/>
                  </a:lnTo>
                  <a:lnTo>
                    <a:pt x="23771" y="536548"/>
                  </a:lnTo>
                  <a:lnTo>
                    <a:pt x="13513" y="581206"/>
                  </a:lnTo>
                  <a:lnTo>
                    <a:pt x="6069" y="626872"/>
                  </a:lnTo>
                  <a:lnTo>
                    <a:pt x="1533" y="673452"/>
                  </a:lnTo>
                  <a:lnTo>
                    <a:pt x="0" y="720852"/>
                  </a:lnTo>
                  <a:lnTo>
                    <a:pt x="1533" y="768248"/>
                  </a:lnTo>
                  <a:lnTo>
                    <a:pt x="6069" y="814826"/>
                  </a:lnTo>
                  <a:lnTo>
                    <a:pt x="13513" y="860490"/>
                  </a:lnTo>
                  <a:lnTo>
                    <a:pt x="23771" y="905146"/>
                  </a:lnTo>
                  <a:lnTo>
                    <a:pt x="36746" y="948698"/>
                  </a:lnTo>
                  <a:lnTo>
                    <a:pt x="52345" y="991051"/>
                  </a:lnTo>
                  <a:lnTo>
                    <a:pt x="70472" y="1032111"/>
                  </a:lnTo>
                  <a:lnTo>
                    <a:pt x="91033" y="1071782"/>
                  </a:lnTo>
                  <a:lnTo>
                    <a:pt x="113931" y="1109970"/>
                  </a:lnTo>
                  <a:lnTo>
                    <a:pt x="139074" y="1146579"/>
                  </a:lnTo>
                  <a:lnTo>
                    <a:pt x="166364" y="1181515"/>
                  </a:lnTo>
                  <a:lnTo>
                    <a:pt x="195709" y="1214682"/>
                  </a:lnTo>
                  <a:lnTo>
                    <a:pt x="227011" y="1245985"/>
                  </a:lnTo>
                  <a:lnTo>
                    <a:pt x="260178" y="1275330"/>
                  </a:lnTo>
                  <a:lnTo>
                    <a:pt x="295113" y="1302622"/>
                  </a:lnTo>
                  <a:lnTo>
                    <a:pt x="331722" y="1327765"/>
                  </a:lnTo>
                  <a:lnTo>
                    <a:pt x="369909" y="1350665"/>
                  </a:lnTo>
                  <a:lnTo>
                    <a:pt x="409581" y="1371227"/>
                  </a:lnTo>
                  <a:lnTo>
                    <a:pt x="450641" y="1389355"/>
                  </a:lnTo>
                  <a:lnTo>
                    <a:pt x="492995" y="1404954"/>
                  </a:lnTo>
                  <a:lnTo>
                    <a:pt x="536548" y="1417931"/>
                  </a:lnTo>
                  <a:lnTo>
                    <a:pt x="581206" y="1428189"/>
                  </a:lnTo>
                  <a:lnTo>
                    <a:pt x="626872" y="1435634"/>
                  </a:lnTo>
                  <a:lnTo>
                    <a:pt x="673452" y="1440170"/>
                  </a:lnTo>
                  <a:lnTo>
                    <a:pt x="720852" y="1441704"/>
                  </a:lnTo>
                  <a:lnTo>
                    <a:pt x="768251" y="1440170"/>
                  </a:lnTo>
                  <a:lnTo>
                    <a:pt x="814831" y="1435634"/>
                  </a:lnTo>
                  <a:lnTo>
                    <a:pt x="860497" y="1428189"/>
                  </a:lnTo>
                  <a:lnTo>
                    <a:pt x="905155" y="1417931"/>
                  </a:lnTo>
                  <a:lnTo>
                    <a:pt x="948708" y="1404954"/>
                  </a:lnTo>
                  <a:lnTo>
                    <a:pt x="991062" y="1389355"/>
                  </a:lnTo>
                  <a:lnTo>
                    <a:pt x="1032122" y="1371227"/>
                  </a:lnTo>
                  <a:lnTo>
                    <a:pt x="1071794" y="1350665"/>
                  </a:lnTo>
                  <a:lnTo>
                    <a:pt x="1109981" y="1327765"/>
                  </a:lnTo>
                  <a:lnTo>
                    <a:pt x="1146590" y="1302622"/>
                  </a:lnTo>
                  <a:lnTo>
                    <a:pt x="1181525" y="1275330"/>
                  </a:lnTo>
                  <a:lnTo>
                    <a:pt x="1214692" y="1245985"/>
                  </a:lnTo>
                  <a:lnTo>
                    <a:pt x="1245994" y="1214682"/>
                  </a:lnTo>
                  <a:lnTo>
                    <a:pt x="1275339" y="1181515"/>
                  </a:lnTo>
                  <a:lnTo>
                    <a:pt x="1302629" y="1146579"/>
                  </a:lnTo>
                  <a:lnTo>
                    <a:pt x="1327772" y="1109970"/>
                  </a:lnTo>
                  <a:lnTo>
                    <a:pt x="1350670" y="1071782"/>
                  </a:lnTo>
                  <a:lnTo>
                    <a:pt x="1371231" y="1032111"/>
                  </a:lnTo>
                  <a:lnTo>
                    <a:pt x="1389358" y="991051"/>
                  </a:lnTo>
                  <a:lnTo>
                    <a:pt x="1404957" y="948698"/>
                  </a:lnTo>
                  <a:lnTo>
                    <a:pt x="1417932" y="905146"/>
                  </a:lnTo>
                  <a:lnTo>
                    <a:pt x="1428190" y="860490"/>
                  </a:lnTo>
                  <a:lnTo>
                    <a:pt x="1435634" y="814826"/>
                  </a:lnTo>
                  <a:lnTo>
                    <a:pt x="1440170" y="768248"/>
                  </a:lnTo>
                  <a:lnTo>
                    <a:pt x="1441704" y="720852"/>
                  </a:lnTo>
                  <a:lnTo>
                    <a:pt x="1440170" y="673452"/>
                  </a:lnTo>
                  <a:lnTo>
                    <a:pt x="1435634" y="626872"/>
                  </a:lnTo>
                  <a:lnTo>
                    <a:pt x="1428190" y="581206"/>
                  </a:lnTo>
                  <a:lnTo>
                    <a:pt x="1417932" y="536548"/>
                  </a:lnTo>
                  <a:lnTo>
                    <a:pt x="1404957" y="492995"/>
                  </a:lnTo>
                  <a:lnTo>
                    <a:pt x="1389358" y="450641"/>
                  </a:lnTo>
                  <a:lnTo>
                    <a:pt x="1371231" y="409581"/>
                  </a:lnTo>
                  <a:lnTo>
                    <a:pt x="1350670" y="369909"/>
                  </a:lnTo>
                  <a:lnTo>
                    <a:pt x="1327772" y="331722"/>
                  </a:lnTo>
                  <a:lnTo>
                    <a:pt x="1302629" y="295113"/>
                  </a:lnTo>
                  <a:lnTo>
                    <a:pt x="1275339" y="260178"/>
                  </a:lnTo>
                  <a:lnTo>
                    <a:pt x="1245994" y="227011"/>
                  </a:lnTo>
                  <a:lnTo>
                    <a:pt x="1214692" y="195709"/>
                  </a:lnTo>
                  <a:lnTo>
                    <a:pt x="1181525" y="166364"/>
                  </a:lnTo>
                  <a:lnTo>
                    <a:pt x="1146590" y="139074"/>
                  </a:lnTo>
                  <a:lnTo>
                    <a:pt x="1109981" y="113931"/>
                  </a:lnTo>
                  <a:lnTo>
                    <a:pt x="1071794" y="91033"/>
                  </a:lnTo>
                  <a:lnTo>
                    <a:pt x="1032122" y="70472"/>
                  </a:lnTo>
                  <a:lnTo>
                    <a:pt x="991062" y="52345"/>
                  </a:lnTo>
                  <a:lnTo>
                    <a:pt x="948708" y="36746"/>
                  </a:lnTo>
                  <a:lnTo>
                    <a:pt x="905155" y="23771"/>
                  </a:lnTo>
                  <a:lnTo>
                    <a:pt x="860497" y="13513"/>
                  </a:lnTo>
                  <a:lnTo>
                    <a:pt x="814831" y="6069"/>
                  </a:lnTo>
                  <a:lnTo>
                    <a:pt x="768251" y="1533"/>
                  </a:lnTo>
                  <a:lnTo>
                    <a:pt x="720852" y="0"/>
                  </a:lnTo>
                  <a:close/>
                </a:path>
              </a:pathLst>
            </a:custGeom>
            <a:solidFill>
              <a:srgbClr val="ED23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047225" y="6597523"/>
              <a:ext cx="655827" cy="20307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/>
          <p:cNvGrpSpPr/>
          <p:nvPr/>
        </p:nvGrpSpPr>
        <p:grpSpPr>
          <a:xfrm>
            <a:off x="8657081" y="1344167"/>
            <a:ext cx="1442085" cy="1442085"/>
            <a:chOff x="8657081" y="1344167"/>
            <a:chExt cx="1442085" cy="1442085"/>
          </a:xfrm>
        </p:grpSpPr>
        <p:sp>
          <p:nvSpPr>
            <p:cNvPr id="19" name="object 19"/>
            <p:cNvSpPr/>
            <p:nvPr/>
          </p:nvSpPr>
          <p:spPr>
            <a:xfrm>
              <a:off x="8657081" y="1344167"/>
              <a:ext cx="1442085" cy="1442085"/>
            </a:xfrm>
            <a:custGeom>
              <a:avLst/>
              <a:gdLst/>
              <a:ahLst/>
              <a:cxnLst/>
              <a:rect l="l" t="t" r="r" b="b"/>
              <a:pathLst>
                <a:path w="1442084" h="1442085">
                  <a:moveTo>
                    <a:pt x="720851" y="0"/>
                  </a:moveTo>
                  <a:lnTo>
                    <a:pt x="673452" y="1533"/>
                  </a:lnTo>
                  <a:lnTo>
                    <a:pt x="626872" y="6069"/>
                  </a:lnTo>
                  <a:lnTo>
                    <a:pt x="581206" y="13513"/>
                  </a:lnTo>
                  <a:lnTo>
                    <a:pt x="536548" y="23771"/>
                  </a:lnTo>
                  <a:lnTo>
                    <a:pt x="492995" y="36746"/>
                  </a:lnTo>
                  <a:lnTo>
                    <a:pt x="450641" y="52345"/>
                  </a:lnTo>
                  <a:lnTo>
                    <a:pt x="409581" y="70472"/>
                  </a:lnTo>
                  <a:lnTo>
                    <a:pt x="369909" y="91033"/>
                  </a:lnTo>
                  <a:lnTo>
                    <a:pt x="331722" y="113931"/>
                  </a:lnTo>
                  <a:lnTo>
                    <a:pt x="295113" y="139074"/>
                  </a:lnTo>
                  <a:lnTo>
                    <a:pt x="260178" y="166364"/>
                  </a:lnTo>
                  <a:lnTo>
                    <a:pt x="227011" y="195709"/>
                  </a:lnTo>
                  <a:lnTo>
                    <a:pt x="195709" y="227011"/>
                  </a:lnTo>
                  <a:lnTo>
                    <a:pt x="166364" y="260178"/>
                  </a:lnTo>
                  <a:lnTo>
                    <a:pt x="139074" y="295113"/>
                  </a:lnTo>
                  <a:lnTo>
                    <a:pt x="113931" y="331722"/>
                  </a:lnTo>
                  <a:lnTo>
                    <a:pt x="91033" y="369909"/>
                  </a:lnTo>
                  <a:lnTo>
                    <a:pt x="70472" y="409581"/>
                  </a:lnTo>
                  <a:lnTo>
                    <a:pt x="52345" y="450641"/>
                  </a:lnTo>
                  <a:lnTo>
                    <a:pt x="36746" y="492995"/>
                  </a:lnTo>
                  <a:lnTo>
                    <a:pt x="23771" y="536548"/>
                  </a:lnTo>
                  <a:lnTo>
                    <a:pt x="13513" y="581206"/>
                  </a:lnTo>
                  <a:lnTo>
                    <a:pt x="6069" y="626872"/>
                  </a:lnTo>
                  <a:lnTo>
                    <a:pt x="1533" y="673452"/>
                  </a:lnTo>
                  <a:lnTo>
                    <a:pt x="0" y="720851"/>
                  </a:lnTo>
                  <a:lnTo>
                    <a:pt x="1533" y="768251"/>
                  </a:lnTo>
                  <a:lnTo>
                    <a:pt x="6069" y="814831"/>
                  </a:lnTo>
                  <a:lnTo>
                    <a:pt x="13513" y="860497"/>
                  </a:lnTo>
                  <a:lnTo>
                    <a:pt x="23771" y="905155"/>
                  </a:lnTo>
                  <a:lnTo>
                    <a:pt x="36746" y="948708"/>
                  </a:lnTo>
                  <a:lnTo>
                    <a:pt x="52345" y="991062"/>
                  </a:lnTo>
                  <a:lnTo>
                    <a:pt x="70472" y="1032122"/>
                  </a:lnTo>
                  <a:lnTo>
                    <a:pt x="91033" y="1071794"/>
                  </a:lnTo>
                  <a:lnTo>
                    <a:pt x="113931" y="1109981"/>
                  </a:lnTo>
                  <a:lnTo>
                    <a:pt x="139074" y="1146590"/>
                  </a:lnTo>
                  <a:lnTo>
                    <a:pt x="166364" y="1181525"/>
                  </a:lnTo>
                  <a:lnTo>
                    <a:pt x="195709" y="1214692"/>
                  </a:lnTo>
                  <a:lnTo>
                    <a:pt x="227011" y="1245994"/>
                  </a:lnTo>
                  <a:lnTo>
                    <a:pt x="260178" y="1275339"/>
                  </a:lnTo>
                  <a:lnTo>
                    <a:pt x="295113" y="1302629"/>
                  </a:lnTo>
                  <a:lnTo>
                    <a:pt x="331722" y="1327772"/>
                  </a:lnTo>
                  <a:lnTo>
                    <a:pt x="369909" y="1350670"/>
                  </a:lnTo>
                  <a:lnTo>
                    <a:pt x="409581" y="1371231"/>
                  </a:lnTo>
                  <a:lnTo>
                    <a:pt x="450641" y="1389358"/>
                  </a:lnTo>
                  <a:lnTo>
                    <a:pt x="492995" y="1404957"/>
                  </a:lnTo>
                  <a:lnTo>
                    <a:pt x="536548" y="1417932"/>
                  </a:lnTo>
                  <a:lnTo>
                    <a:pt x="581206" y="1428190"/>
                  </a:lnTo>
                  <a:lnTo>
                    <a:pt x="626872" y="1435634"/>
                  </a:lnTo>
                  <a:lnTo>
                    <a:pt x="673452" y="1440170"/>
                  </a:lnTo>
                  <a:lnTo>
                    <a:pt x="720851" y="1441703"/>
                  </a:lnTo>
                  <a:lnTo>
                    <a:pt x="768251" y="1440170"/>
                  </a:lnTo>
                  <a:lnTo>
                    <a:pt x="814831" y="1435634"/>
                  </a:lnTo>
                  <a:lnTo>
                    <a:pt x="860497" y="1428190"/>
                  </a:lnTo>
                  <a:lnTo>
                    <a:pt x="905155" y="1417932"/>
                  </a:lnTo>
                  <a:lnTo>
                    <a:pt x="948708" y="1404957"/>
                  </a:lnTo>
                  <a:lnTo>
                    <a:pt x="991062" y="1389358"/>
                  </a:lnTo>
                  <a:lnTo>
                    <a:pt x="1032122" y="1371231"/>
                  </a:lnTo>
                  <a:lnTo>
                    <a:pt x="1071794" y="1350670"/>
                  </a:lnTo>
                  <a:lnTo>
                    <a:pt x="1109981" y="1327772"/>
                  </a:lnTo>
                  <a:lnTo>
                    <a:pt x="1146590" y="1302629"/>
                  </a:lnTo>
                  <a:lnTo>
                    <a:pt x="1181525" y="1275339"/>
                  </a:lnTo>
                  <a:lnTo>
                    <a:pt x="1214692" y="1245994"/>
                  </a:lnTo>
                  <a:lnTo>
                    <a:pt x="1245994" y="1214692"/>
                  </a:lnTo>
                  <a:lnTo>
                    <a:pt x="1275339" y="1181525"/>
                  </a:lnTo>
                  <a:lnTo>
                    <a:pt x="1302629" y="1146590"/>
                  </a:lnTo>
                  <a:lnTo>
                    <a:pt x="1327772" y="1109981"/>
                  </a:lnTo>
                  <a:lnTo>
                    <a:pt x="1350670" y="1071794"/>
                  </a:lnTo>
                  <a:lnTo>
                    <a:pt x="1371231" y="1032122"/>
                  </a:lnTo>
                  <a:lnTo>
                    <a:pt x="1389358" y="991062"/>
                  </a:lnTo>
                  <a:lnTo>
                    <a:pt x="1404957" y="948708"/>
                  </a:lnTo>
                  <a:lnTo>
                    <a:pt x="1417932" y="905155"/>
                  </a:lnTo>
                  <a:lnTo>
                    <a:pt x="1428190" y="860497"/>
                  </a:lnTo>
                  <a:lnTo>
                    <a:pt x="1435634" y="814831"/>
                  </a:lnTo>
                  <a:lnTo>
                    <a:pt x="1440170" y="768251"/>
                  </a:lnTo>
                  <a:lnTo>
                    <a:pt x="1441703" y="720851"/>
                  </a:lnTo>
                  <a:lnTo>
                    <a:pt x="1440170" y="673452"/>
                  </a:lnTo>
                  <a:lnTo>
                    <a:pt x="1435634" y="626872"/>
                  </a:lnTo>
                  <a:lnTo>
                    <a:pt x="1428190" y="581206"/>
                  </a:lnTo>
                  <a:lnTo>
                    <a:pt x="1417932" y="536548"/>
                  </a:lnTo>
                  <a:lnTo>
                    <a:pt x="1404957" y="492995"/>
                  </a:lnTo>
                  <a:lnTo>
                    <a:pt x="1389358" y="450641"/>
                  </a:lnTo>
                  <a:lnTo>
                    <a:pt x="1371231" y="409581"/>
                  </a:lnTo>
                  <a:lnTo>
                    <a:pt x="1350670" y="369909"/>
                  </a:lnTo>
                  <a:lnTo>
                    <a:pt x="1327772" y="331722"/>
                  </a:lnTo>
                  <a:lnTo>
                    <a:pt x="1302629" y="295113"/>
                  </a:lnTo>
                  <a:lnTo>
                    <a:pt x="1275339" y="260178"/>
                  </a:lnTo>
                  <a:lnTo>
                    <a:pt x="1245994" y="227011"/>
                  </a:lnTo>
                  <a:lnTo>
                    <a:pt x="1214692" y="195709"/>
                  </a:lnTo>
                  <a:lnTo>
                    <a:pt x="1181525" y="166364"/>
                  </a:lnTo>
                  <a:lnTo>
                    <a:pt x="1146590" y="139074"/>
                  </a:lnTo>
                  <a:lnTo>
                    <a:pt x="1109981" y="113931"/>
                  </a:lnTo>
                  <a:lnTo>
                    <a:pt x="1071794" y="91033"/>
                  </a:lnTo>
                  <a:lnTo>
                    <a:pt x="1032122" y="70472"/>
                  </a:lnTo>
                  <a:lnTo>
                    <a:pt x="991062" y="52345"/>
                  </a:lnTo>
                  <a:lnTo>
                    <a:pt x="948708" y="36746"/>
                  </a:lnTo>
                  <a:lnTo>
                    <a:pt x="905155" y="23771"/>
                  </a:lnTo>
                  <a:lnTo>
                    <a:pt x="860497" y="13513"/>
                  </a:lnTo>
                  <a:lnTo>
                    <a:pt x="814831" y="6069"/>
                  </a:lnTo>
                  <a:lnTo>
                    <a:pt x="768251" y="1533"/>
                  </a:lnTo>
                  <a:lnTo>
                    <a:pt x="720851" y="0"/>
                  </a:lnTo>
                  <a:close/>
                </a:path>
              </a:pathLst>
            </a:custGeom>
            <a:solidFill>
              <a:srgbClr val="ED23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056623" y="1959863"/>
              <a:ext cx="655701" cy="20294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8075548" y="3958463"/>
            <a:ext cx="5512435" cy="3055620"/>
            <a:chOff x="8075548" y="3958463"/>
            <a:chExt cx="5512435" cy="3055620"/>
          </a:xfrm>
        </p:grpSpPr>
        <p:sp>
          <p:nvSpPr>
            <p:cNvPr id="22" name="object 22"/>
            <p:cNvSpPr/>
            <p:nvPr/>
          </p:nvSpPr>
          <p:spPr>
            <a:xfrm>
              <a:off x="8080628" y="3968115"/>
              <a:ext cx="288290" cy="271780"/>
            </a:xfrm>
            <a:custGeom>
              <a:avLst/>
              <a:gdLst/>
              <a:ahLst/>
              <a:cxnLst/>
              <a:rect l="l" t="t" r="r" b="b"/>
              <a:pathLst>
                <a:path w="288290" h="271779">
                  <a:moveTo>
                    <a:pt x="144018" y="0"/>
                  </a:moveTo>
                  <a:lnTo>
                    <a:pt x="98511" y="6912"/>
                  </a:lnTo>
                  <a:lnTo>
                    <a:pt x="58978" y="26164"/>
                  </a:lnTo>
                  <a:lnTo>
                    <a:pt x="27797" y="55522"/>
                  </a:lnTo>
                  <a:lnTo>
                    <a:pt x="7345" y="92756"/>
                  </a:lnTo>
                  <a:lnTo>
                    <a:pt x="0" y="135636"/>
                  </a:lnTo>
                  <a:lnTo>
                    <a:pt x="7345" y="178515"/>
                  </a:lnTo>
                  <a:lnTo>
                    <a:pt x="27797" y="215749"/>
                  </a:lnTo>
                  <a:lnTo>
                    <a:pt x="58978" y="245107"/>
                  </a:lnTo>
                  <a:lnTo>
                    <a:pt x="98511" y="264359"/>
                  </a:lnTo>
                  <a:lnTo>
                    <a:pt x="144018" y="271272"/>
                  </a:lnTo>
                  <a:lnTo>
                    <a:pt x="189524" y="264359"/>
                  </a:lnTo>
                  <a:lnTo>
                    <a:pt x="229057" y="245107"/>
                  </a:lnTo>
                  <a:lnTo>
                    <a:pt x="260238" y="215749"/>
                  </a:lnTo>
                  <a:lnTo>
                    <a:pt x="280690" y="178515"/>
                  </a:lnTo>
                  <a:lnTo>
                    <a:pt x="288036" y="135636"/>
                  </a:lnTo>
                  <a:lnTo>
                    <a:pt x="280690" y="92756"/>
                  </a:lnTo>
                  <a:lnTo>
                    <a:pt x="260238" y="55522"/>
                  </a:lnTo>
                  <a:lnTo>
                    <a:pt x="229057" y="26164"/>
                  </a:lnTo>
                  <a:lnTo>
                    <a:pt x="189524" y="6912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E72C96">
                <a:alpha val="7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8080628" y="3968115"/>
              <a:ext cx="288290" cy="271780"/>
            </a:xfrm>
            <a:custGeom>
              <a:avLst/>
              <a:gdLst/>
              <a:ahLst/>
              <a:cxnLst/>
              <a:rect l="l" t="t" r="r" b="b"/>
              <a:pathLst>
                <a:path w="288290" h="271779">
                  <a:moveTo>
                    <a:pt x="0" y="135636"/>
                  </a:moveTo>
                  <a:lnTo>
                    <a:pt x="7345" y="92756"/>
                  </a:lnTo>
                  <a:lnTo>
                    <a:pt x="27797" y="55522"/>
                  </a:lnTo>
                  <a:lnTo>
                    <a:pt x="58978" y="26164"/>
                  </a:lnTo>
                  <a:lnTo>
                    <a:pt x="98511" y="6912"/>
                  </a:lnTo>
                  <a:lnTo>
                    <a:pt x="144018" y="0"/>
                  </a:lnTo>
                  <a:lnTo>
                    <a:pt x="189524" y="6912"/>
                  </a:lnTo>
                  <a:lnTo>
                    <a:pt x="229057" y="26164"/>
                  </a:lnTo>
                  <a:lnTo>
                    <a:pt x="260238" y="55522"/>
                  </a:lnTo>
                  <a:lnTo>
                    <a:pt x="280690" y="92756"/>
                  </a:lnTo>
                  <a:lnTo>
                    <a:pt x="288036" y="135636"/>
                  </a:lnTo>
                  <a:lnTo>
                    <a:pt x="280690" y="178515"/>
                  </a:lnTo>
                  <a:lnTo>
                    <a:pt x="260238" y="215749"/>
                  </a:lnTo>
                  <a:lnTo>
                    <a:pt x="229057" y="245107"/>
                  </a:lnTo>
                  <a:lnTo>
                    <a:pt x="189524" y="264359"/>
                  </a:lnTo>
                  <a:lnTo>
                    <a:pt x="144018" y="271272"/>
                  </a:lnTo>
                  <a:lnTo>
                    <a:pt x="98511" y="264359"/>
                  </a:lnTo>
                  <a:lnTo>
                    <a:pt x="58978" y="245107"/>
                  </a:lnTo>
                  <a:lnTo>
                    <a:pt x="27797" y="215749"/>
                  </a:lnTo>
                  <a:lnTo>
                    <a:pt x="7345" y="178515"/>
                  </a:lnTo>
                  <a:lnTo>
                    <a:pt x="0" y="135636"/>
                  </a:lnTo>
                  <a:close/>
                </a:path>
              </a:pathLst>
            </a:custGeom>
            <a:ln w="9906">
              <a:solidFill>
                <a:srgbClr val="E72C9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8560688" y="3963543"/>
              <a:ext cx="288290" cy="270510"/>
            </a:xfrm>
            <a:custGeom>
              <a:avLst/>
              <a:gdLst/>
              <a:ahLst/>
              <a:cxnLst/>
              <a:rect l="l" t="t" r="r" b="b"/>
              <a:pathLst>
                <a:path w="288290" h="270510">
                  <a:moveTo>
                    <a:pt x="144017" y="0"/>
                  </a:moveTo>
                  <a:lnTo>
                    <a:pt x="98511" y="6897"/>
                  </a:lnTo>
                  <a:lnTo>
                    <a:pt x="58978" y="26103"/>
                  </a:lnTo>
                  <a:lnTo>
                    <a:pt x="27797" y="55385"/>
                  </a:lnTo>
                  <a:lnTo>
                    <a:pt x="7345" y="92512"/>
                  </a:lnTo>
                  <a:lnTo>
                    <a:pt x="0" y="135255"/>
                  </a:lnTo>
                  <a:lnTo>
                    <a:pt x="7345" y="177997"/>
                  </a:lnTo>
                  <a:lnTo>
                    <a:pt x="27797" y="215124"/>
                  </a:lnTo>
                  <a:lnTo>
                    <a:pt x="58978" y="244406"/>
                  </a:lnTo>
                  <a:lnTo>
                    <a:pt x="98511" y="263612"/>
                  </a:lnTo>
                  <a:lnTo>
                    <a:pt x="144017" y="270510"/>
                  </a:lnTo>
                  <a:lnTo>
                    <a:pt x="189524" y="263612"/>
                  </a:lnTo>
                  <a:lnTo>
                    <a:pt x="229057" y="244406"/>
                  </a:lnTo>
                  <a:lnTo>
                    <a:pt x="260238" y="215124"/>
                  </a:lnTo>
                  <a:lnTo>
                    <a:pt x="280690" y="177997"/>
                  </a:lnTo>
                  <a:lnTo>
                    <a:pt x="288035" y="135255"/>
                  </a:lnTo>
                  <a:lnTo>
                    <a:pt x="280690" y="92512"/>
                  </a:lnTo>
                  <a:lnTo>
                    <a:pt x="260238" y="55385"/>
                  </a:lnTo>
                  <a:lnTo>
                    <a:pt x="229057" y="26103"/>
                  </a:lnTo>
                  <a:lnTo>
                    <a:pt x="189524" y="6897"/>
                  </a:lnTo>
                  <a:lnTo>
                    <a:pt x="144017" y="0"/>
                  </a:lnTo>
                  <a:close/>
                </a:path>
              </a:pathLst>
            </a:custGeom>
            <a:solidFill>
              <a:srgbClr val="E72C96">
                <a:alpha val="7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8560688" y="3963543"/>
              <a:ext cx="288290" cy="270510"/>
            </a:xfrm>
            <a:custGeom>
              <a:avLst/>
              <a:gdLst/>
              <a:ahLst/>
              <a:cxnLst/>
              <a:rect l="l" t="t" r="r" b="b"/>
              <a:pathLst>
                <a:path w="288290" h="270510">
                  <a:moveTo>
                    <a:pt x="0" y="135255"/>
                  </a:moveTo>
                  <a:lnTo>
                    <a:pt x="7345" y="92512"/>
                  </a:lnTo>
                  <a:lnTo>
                    <a:pt x="27797" y="55385"/>
                  </a:lnTo>
                  <a:lnTo>
                    <a:pt x="58978" y="26103"/>
                  </a:lnTo>
                  <a:lnTo>
                    <a:pt x="98511" y="6897"/>
                  </a:lnTo>
                  <a:lnTo>
                    <a:pt x="144017" y="0"/>
                  </a:lnTo>
                  <a:lnTo>
                    <a:pt x="189524" y="6897"/>
                  </a:lnTo>
                  <a:lnTo>
                    <a:pt x="229057" y="26103"/>
                  </a:lnTo>
                  <a:lnTo>
                    <a:pt x="260238" y="55385"/>
                  </a:lnTo>
                  <a:lnTo>
                    <a:pt x="280690" y="92512"/>
                  </a:lnTo>
                  <a:lnTo>
                    <a:pt x="288035" y="135255"/>
                  </a:lnTo>
                  <a:lnTo>
                    <a:pt x="280690" y="177997"/>
                  </a:lnTo>
                  <a:lnTo>
                    <a:pt x="260238" y="215124"/>
                  </a:lnTo>
                  <a:lnTo>
                    <a:pt x="229057" y="244406"/>
                  </a:lnTo>
                  <a:lnTo>
                    <a:pt x="189524" y="263612"/>
                  </a:lnTo>
                  <a:lnTo>
                    <a:pt x="144017" y="270510"/>
                  </a:lnTo>
                  <a:lnTo>
                    <a:pt x="98511" y="263612"/>
                  </a:lnTo>
                  <a:lnTo>
                    <a:pt x="58978" y="244406"/>
                  </a:lnTo>
                  <a:lnTo>
                    <a:pt x="27797" y="215124"/>
                  </a:lnTo>
                  <a:lnTo>
                    <a:pt x="7345" y="177997"/>
                  </a:lnTo>
                  <a:lnTo>
                    <a:pt x="0" y="135255"/>
                  </a:lnTo>
                  <a:close/>
                </a:path>
              </a:pathLst>
            </a:custGeom>
            <a:ln w="9906">
              <a:solidFill>
                <a:srgbClr val="E72C9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0946891" y="4483626"/>
              <a:ext cx="511809" cy="490220"/>
            </a:xfrm>
            <a:custGeom>
              <a:avLst/>
              <a:gdLst/>
              <a:ahLst/>
              <a:cxnLst/>
              <a:rect l="l" t="t" r="r" b="b"/>
              <a:pathLst>
                <a:path w="511809" h="490220">
                  <a:moveTo>
                    <a:pt x="511315" y="0"/>
                  </a:moveTo>
                  <a:lnTo>
                    <a:pt x="0" y="0"/>
                  </a:lnTo>
                  <a:lnTo>
                    <a:pt x="0" y="489800"/>
                  </a:lnTo>
                  <a:lnTo>
                    <a:pt x="511315" y="489800"/>
                  </a:lnTo>
                  <a:lnTo>
                    <a:pt x="511315" y="0"/>
                  </a:lnTo>
                  <a:close/>
                </a:path>
              </a:pathLst>
            </a:custGeom>
            <a:solidFill>
              <a:srgbClr val="B6B9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1104504" y="4584709"/>
              <a:ext cx="14604" cy="314325"/>
            </a:xfrm>
            <a:custGeom>
              <a:avLst/>
              <a:gdLst/>
              <a:ahLst/>
              <a:cxnLst/>
              <a:rect l="l" t="t" r="r" b="b"/>
              <a:pathLst>
                <a:path w="14604" h="314325">
                  <a:moveTo>
                    <a:pt x="14224" y="0"/>
                  </a:moveTo>
                  <a:lnTo>
                    <a:pt x="0" y="0"/>
                  </a:lnTo>
                  <a:lnTo>
                    <a:pt x="0" y="313887"/>
                  </a:lnTo>
                  <a:lnTo>
                    <a:pt x="14224" y="313887"/>
                  </a:lnTo>
                  <a:lnTo>
                    <a:pt x="14224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1090006" y="4551542"/>
              <a:ext cx="261157" cy="18161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1069510" y="4891793"/>
              <a:ext cx="84455" cy="13970"/>
            </a:xfrm>
            <a:custGeom>
              <a:avLst/>
              <a:gdLst/>
              <a:ahLst/>
              <a:cxnLst/>
              <a:rect l="l" t="t" r="r" b="b"/>
              <a:pathLst>
                <a:path w="84454" h="13970">
                  <a:moveTo>
                    <a:pt x="84069" y="0"/>
                  </a:moveTo>
                  <a:lnTo>
                    <a:pt x="0" y="0"/>
                  </a:lnTo>
                  <a:lnTo>
                    <a:pt x="0" y="13605"/>
                  </a:lnTo>
                  <a:lnTo>
                    <a:pt x="84069" y="13605"/>
                  </a:lnTo>
                  <a:lnTo>
                    <a:pt x="84069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0947272" y="4483989"/>
              <a:ext cx="2633980" cy="2523490"/>
            </a:xfrm>
            <a:custGeom>
              <a:avLst/>
              <a:gdLst/>
              <a:ahLst/>
              <a:cxnLst/>
              <a:rect l="l" t="t" r="r" b="b"/>
              <a:pathLst>
                <a:path w="2633980" h="2523490">
                  <a:moveTo>
                    <a:pt x="0" y="2522982"/>
                  </a:moveTo>
                  <a:lnTo>
                    <a:pt x="2633471" y="2522982"/>
                  </a:lnTo>
                  <a:lnTo>
                    <a:pt x="2633471" y="0"/>
                  </a:lnTo>
                  <a:lnTo>
                    <a:pt x="0" y="0"/>
                  </a:lnTo>
                  <a:lnTo>
                    <a:pt x="0" y="2522982"/>
                  </a:lnTo>
                  <a:close/>
                </a:path>
              </a:pathLst>
            </a:custGeom>
            <a:ln w="12953">
              <a:solidFill>
                <a:srgbClr val="B6B9BE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11671554" y="4552950"/>
            <a:ext cx="11614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B6B9BE"/>
                </a:solidFill>
                <a:latin typeface="Carlito"/>
                <a:cs typeface="Carlito"/>
              </a:rPr>
              <a:t>Region </a:t>
            </a:r>
            <a:r>
              <a:rPr dirty="0" sz="1200">
                <a:solidFill>
                  <a:srgbClr val="B6B9BE"/>
                </a:solidFill>
                <a:latin typeface="Carlito"/>
                <a:cs typeface="Carlito"/>
              </a:rPr>
              <a:t>:</a:t>
            </a:r>
            <a:r>
              <a:rPr dirty="0" sz="1200" spc="-50">
                <a:solidFill>
                  <a:srgbClr val="B6B9BE"/>
                </a:solidFill>
                <a:latin typeface="Carlito"/>
                <a:cs typeface="Carlito"/>
              </a:rPr>
              <a:t> </a:t>
            </a:r>
            <a:r>
              <a:rPr dirty="0" sz="1200" spc="-10">
                <a:solidFill>
                  <a:srgbClr val="B6B9BE"/>
                </a:solidFill>
                <a:latin typeface="Carlito"/>
                <a:cs typeface="Carlito"/>
              </a:rPr>
              <a:t>us-west-1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50467" y="6470903"/>
            <a:ext cx="57073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FFFF"/>
                </a:solidFill>
                <a:latin typeface="Carlito"/>
                <a:cs typeface="Carlito"/>
              </a:rPr>
              <a:t>Dial </a:t>
            </a:r>
            <a:r>
              <a:rPr dirty="0" sz="2400" spc="-10" b="1">
                <a:solidFill>
                  <a:srgbClr val="FFFFFF"/>
                </a:solidFill>
                <a:latin typeface="Carlito"/>
                <a:cs typeface="Carlito"/>
              </a:rPr>
              <a:t>values: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Min 0%; </a:t>
            </a: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Max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100%; </a:t>
            </a:r>
            <a:r>
              <a:rPr dirty="0" sz="2400" spc="-15">
                <a:solidFill>
                  <a:srgbClr val="FFFFFF"/>
                </a:solidFill>
                <a:latin typeface="Carlito"/>
                <a:cs typeface="Carlito"/>
              </a:rPr>
              <a:t>Default</a:t>
            </a:r>
            <a:r>
              <a:rPr dirty="0" sz="2400" spc="-9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100%</a:t>
            </a:r>
            <a:endParaRPr sz="2400">
              <a:latin typeface="Carlito"/>
              <a:cs typeface="Carlito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846576" y="1679427"/>
            <a:ext cx="9554210" cy="5030470"/>
            <a:chOff x="3846576" y="1679427"/>
            <a:chExt cx="9554210" cy="5030470"/>
          </a:xfrm>
        </p:grpSpPr>
        <p:sp>
          <p:nvSpPr>
            <p:cNvPr id="34" name="object 34"/>
            <p:cNvSpPr/>
            <p:nvPr/>
          </p:nvSpPr>
          <p:spPr>
            <a:xfrm>
              <a:off x="8080247" y="2523743"/>
              <a:ext cx="2440305" cy="1605280"/>
            </a:xfrm>
            <a:custGeom>
              <a:avLst/>
              <a:gdLst/>
              <a:ahLst/>
              <a:cxnLst/>
              <a:rect l="l" t="t" r="r" b="b"/>
              <a:pathLst>
                <a:path w="2440304" h="1605279">
                  <a:moveTo>
                    <a:pt x="2439924" y="1604898"/>
                  </a:moveTo>
                  <a:lnTo>
                    <a:pt x="2439924" y="0"/>
                  </a:lnTo>
                </a:path>
                <a:path w="2440304" h="1605279">
                  <a:moveTo>
                    <a:pt x="0" y="1604771"/>
                  </a:moveTo>
                  <a:lnTo>
                    <a:pt x="2439797" y="1604771"/>
                  </a:lnTo>
                </a:path>
              </a:pathLst>
            </a:custGeom>
            <a:ln w="38100">
              <a:solidFill>
                <a:srgbClr val="FFFFFF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0520171" y="2466593"/>
              <a:ext cx="857250" cy="114300"/>
            </a:xfrm>
            <a:custGeom>
              <a:avLst/>
              <a:gdLst/>
              <a:ahLst/>
              <a:cxnLst/>
              <a:rect l="l" t="t" r="r" b="b"/>
              <a:pathLst>
                <a:path w="857250" h="114300">
                  <a:moveTo>
                    <a:pt x="3810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38100" y="76200"/>
                  </a:lnTo>
                  <a:lnTo>
                    <a:pt x="38100" y="38100"/>
                  </a:lnTo>
                  <a:close/>
                </a:path>
                <a:path w="857250" h="114300">
                  <a:moveTo>
                    <a:pt x="114300" y="38100"/>
                  </a:moveTo>
                  <a:lnTo>
                    <a:pt x="76200" y="38100"/>
                  </a:lnTo>
                  <a:lnTo>
                    <a:pt x="76200" y="76200"/>
                  </a:lnTo>
                  <a:lnTo>
                    <a:pt x="114300" y="76200"/>
                  </a:lnTo>
                  <a:lnTo>
                    <a:pt x="114300" y="38100"/>
                  </a:lnTo>
                  <a:close/>
                </a:path>
                <a:path w="857250" h="114300">
                  <a:moveTo>
                    <a:pt x="190500" y="38100"/>
                  </a:moveTo>
                  <a:lnTo>
                    <a:pt x="152400" y="38100"/>
                  </a:lnTo>
                  <a:lnTo>
                    <a:pt x="152400" y="76200"/>
                  </a:lnTo>
                  <a:lnTo>
                    <a:pt x="190500" y="76200"/>
                  </a:lnTo>
                  <a:lnTo>
                    <a:pt x="190500" y="38100"/>
                  </a:lnTo>
                  <a:close/>
                </a:path>
                <a:path w="857250" h="114300">
                  <a:moveTo>
                    <a:pt x="266700" y="38100"/>
                  </a:moveTo>
                  <a:lnTo>
                    <a:pt x="228600" y="38100"/>
                  </a:lnTo>
                  <a:lnTo>
                    <a:pt x="228600" y="76200"/>
                  </a:lnTo>
                  <a:lnTo>
                    <a:pt x="266700" y="76200"/>
                  </a:lnTo>
                  <a:lnTo>
                    <a:pt x="266700" y="38100"/>
                  </a:lnTo>
                  <a:close/>
                </a:path>
                <a:path w="857250" h="114300">
                  <a:moveTo>
                    <a:pt x="342900" y="38100"/>
                  </a:moveTo>
                  <a:lnTo>
                    <a:pt x="304800" y="38100"/>
                  </a:lnTo>
                  <a:lnTo>
                    <a:pt x="304800" y="76200"/>
                  </a:lnTo>
                  <a:lnTo>
                    <a:pt x="342900" y="76200"/>
                  </a:lnTo>
                  <a:lnTo>
                    <a:pt x="342900" y="38100"/>
                  </a:lnTo>
                  <a:close/>
                </a:path>
                <a:path w="857250" h="114300">
                  <a:moveTo>
                    <a:pt x="419100" y="38100"/>
                  </a:moveTo>
                  <a:lnTo>
                    <a:pt x="381000" y="38100"/>
                  </a:lnTo>
                  <a:lnTo>
                    <a:pt x="381000" y="76200"/>
                  </a:lnTo>
                  <a:lnTo>
                    <a:pt x="419100" y="76200"/>
                  </a:lnTo>
                  <a:lnTo>
                    <a:pt x="419100" y="38100"/>
                  </a:lnTo>
                  <a:close/>
                </a:path>
                <a:path w="857250" h="114300">
                  <a:moveTo>
                    <a:pt x="495300" y="38100"/>
                  </a:moveTo>
                  <a:lnTo>
                    <a:pt x="457200" y="38100"/>
                  </a:lnTo>
                  <a:lnTo>
                    <a:pt x="457200" y="76200"/>
                  </a:lnTo>
                  <a:lnTo>
                    <a:pt x="495300" y="76200"/>
                  </a:lnTo>
                  <a:lnTo>
                    <a:pt x="495300" y="38100"/>
                  </a:lnTo>
                  <a:close/>
                </a:path>
                <a:path w="857250" h="114300">
                  <a:moveTo>
                    <a:pt x="571500" y="38100"/>
                  </a:moveTo>
                  <a:lnTo>
                    <a:pt x="533400" y="38100"/>
                  </a:lnTo>
                  <a:lnTo>
                    <a:pt x="533400" y="76200"/>
                  </a:lnTo>
                  <a:lnTo>
                    <a:pt x="571500" y="76200"/>
                  </a:lnTo>
                  <a:lnTo>
                    <a:pt x="571500" y="38100"/>
                  </a:lnTo>
                  <a:close/>
                </a:path>
                <a:path w="857250" h="114300">
                  <a:moveTo>
                    <a:pt x="647700" y="38100"/>
                  </a:moveTo>
                  <a:lnTo>
                    <a:pt x="609600" y="38100"/>
                  </a:lnTo>
                  <a:lnTo>
                    <a:pt x="609600" y="76200"/>
                  </a:lnTo>
                  <a:lnTo>
                    <a:pt x="647700" y="76200"/>
                  </a:lnTo>
                  <a:lnTo>
                    <a:pt x="647700" y="38100"/>
                  </a:lnTo>
                  <a:close/>
                </a:path>
                <a:path w="857250" h="114300">
                  <a:moveTo>
                    <a:pt x="723900" y="38100"/>
                  </a:moveTo>
                  <a:lnTo>
                    <a:pt x="685800" y="38100"/>
                  </a:lnTo>
                  <a:lnTo>
                    <a:pt x="685800" y="76200"/>
                  </a:lnTo>
                  <a:lnTo>
                    <a:pt x="723900" y="76200"/>
                  </a:lnTo>
                  <a:lnTo>
                    <a:pt x="723900" y="38100"/>
                  </a:lnTo>
                  <a:close/>
                </a:path>
                <a:path w="857250" h="114300">
                  <a:moveTo>
                    <a:pt x="742442" y="0"/>
                  </a:moveTo>
                  <a:lnTo>
                    <a:pt x="742442" y="114300"/>
                  </a:lnTo>
                  <a:lnTo>
                    <a:pt x="856742" y="57150"/>
                  </a:lnTo>
                  <a:lnTo>
                    <a:pt x="7424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0520171" y="4128515"/>
              <a:ext cx="0" cy="1605280"/>
            </a:xfrm>
            <a:custGeom>
              <a:avLst/>
              <a:gdLst/>
              <a:ahLst/>
              <a:cxnLst/>
              <a:rect l="l" t="t" r="r" b="b"/>
              <a:pathLst>
                <a:path w="0" h="1605279">
                  <a:moveTo>
                    <a:pt x="0" y="1604899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FFFFFF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3846576" y="4071365"/>
              <a:ext cx="7530465" cy="1712595"/>
            </a:xfrm>
            <a:custGeom>
              <a:avLst/>
              <a:gdLst/>
              <a:ahLst/>
              <a:cxnLst/>
              <a:rect l="l" t="t" r="r" b="b"/>
              <a:pathLst>
                <a:path w="7530465" h="1712595">
                  <a:moveTo>
                    <a:pt x="3810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38100" y="76200"/>
                  </a:lnTo>
                  <a:lnTo>
                    <a:pt x="38100" y="38100"/>
                  </a:lnTo>
                  <a:close/>
                </a:path>
                <a:path w="7530465" h="1712595">
                  <a:moveTo>
                    <a:pt x="114300" y="38100"/>
                  </a:moveTo>
                  <a:lnTo>
                    <a:pt x="76200" y="38100"/>
                  </a:lnTo>
                  <a:lnTo>
                    <a:pt x="76200" y="76200"/>
                  </a:lnTo>
                  <a:lnTo>
                    <a:pt x="114300" y="76200"/>
                  </a:lnTo>
                  <a:lnTo>
                    <a:pt x="114300" y="38100"/>
                  </a:lnTo>
                  <a:close/>
                </a:path>
                <a:path w="7530465" h="1712595">
                  <a:moveTo>
                    <a:pt x="190500" y="38100"/>
                  </a:moveTo>
                  <a:lnTo>
                    <a:pt x="152400" y="38100"/>
                  </a:lnTo>
                  <a:lnTo>
                    <a:pt x="152400" y="76200"/>
                  </a:lnTo>
                  <a:lnTo>
                    <a:pt x="190500" y="76200"/>
                  </a:lnTo>
                  <a:lnTo>
                    <a:pt x="190500" y="38100"/>
                  </a:lnTo>
                  <a:close/>
                </a:path>
                <a:path w="7530465" h="1712595">
                  <a:moveTo>
                    <a:pt x="266700" y="38100"/>
                  </a:moveTo>
                  <a:lnTo>
                    <a:pt x="228600" y="38100"/>
                  </a:lnTo>
                  <a:lnTo>
                    <a:pt x="228600" y="76200"/>
                  </a:lnTo>
                  <a:lnTo>
                    <a:pt x="266700" y="76200"/>
                  </a:lnTo>
                  <a:lnTo>
                    <a:pt x="266700" y="38100"/>
                  </a:lnTo>
                  <a:close/>
                </a:path>
                <a:path w="7530465" h="1712595">
                  <a:moveTo>
                    <a:pt x="342900" y="38100"/>
                  </a:moveTo>
                  <a:lnTo>
                    <a:pt x="304800" y="38100"/>
                  </a:lnTo>
                  <a:lnTo>
                    <a:pt x="304800" y="76200"/>
                  </a:lnTo>
                  <a:lnTo>
                    <a:pt x="342900" y="76200"/>
                  </a:lnTo>
                  <a:lnTo>
                    <a:pt x="342900" y="38100"/>
                  </a:lnTo>
                  <a:close/>
                </a:path>
                <a:path w="7530465" h="1712595">
                  <a:moveTo>
                    <a:pt x="419100" y="38100"/>
                  </a:moveTo>
                  <a:lnTo>
                    <a:pt x="381000" y="38100"/>
                  </a:lnTo>
                  <a:lnTo>
                    <a:pt x="381000" y="76200"/>
                  </a:lnTo>
                  <a:lnTo>
                    <a:pt x="419100" y="76200"/>
                  </a:lnTo>
                  <a:lnTo>
                    <a:pt x="419100" y="38100"/>
                  </a:lnTo>
                  <a:close/>
                </a:path>
                <a:path w="7530465" h="1712595">
                  <a:moveTo>
                    <a:pt x="495300" y="38100"/>
                  </a:moveTo>
                  <a:lnTo>
                    <a:pt x="457200" y="38100"/>
                  </a:lnTo>
                  <a:lnTo>
                    <a:pt x="457200" y="76200"/>
                  </a:lnTo>
                  <a:lnTo>
                    <a:pt x="495300" y="76200"/>
                  </a:lnTo>
                  <a:lnTo>
                    <a:pt x="495300" y="38100"/>
                  </a:lnTo>
                  <a:close/>
                </a:path>
                <a:path w="7530465" h="1712595">
                  <a:moveTo>
                    <a:pt x="571500" y="38100"/>
                  </a:moveTo>
                  <a:lnTo>
                    <a:pt x="533400" y="38100"/>
                  </a:lnTo>
                  <a:lnTo>
                    <a:pt x="533400" y="76200"/>
                  </a:lnTo>
                  <a:lnTo>
                    <a:pt x="571500" y="76200"/>
                  </a:lnTo>
                  <a:lnTo>
                    <a:pt x="571500" y="38100"/>
                  </a:lnTo>
                  <a:close/>
                </a:path>
                <a:path w="7530465" h="1712595">
                  <a:moveTo>
                    <a:pt x="647700" y="38100"/>
                  </a:moveTo>
                  <a:lnTo>
                    <a:pt x="609600" y="38100"/>
                  </a:lnTo>
                  <a:lnTo>
                    <a:pt x="609600" y="76200"/>
                  </a:lnTo>
                  <a:lnTo>
                    <a:pt x="647700" y="76200"/>
                  </a:lnTo>
                  <a:lnTo>
                    <a:pt x="647700" y="38100"/>
                  </a:lnTo>
                  <a:close/>
                </a:path>
                <a:path w="7530465" h="1712595">
                  <a:moveTo>
                    <a:pt x="723900" y="38100"/>
                  </a:moveTo>
                  <a:lnTo>
                    <a:pt x="685800" y="38100"/>
                  </a:lnTo>
                  <a:lnTo>
                    <a:pt x="685800" y="76200"/>
                  </a:lnTo>
                  <a:lnTo>
                    <a:pt x="723900" y="76200"/>
                  </a:lnTo>
                  <a:lnTo>
                    <a:pt x="723900" y="38100"/>
                  </a:lnTo>
                  <a:close/>
                </a:path>
                <a:path w="7530465" h="1712595">
                  <a:moveTo>
                    <a:pt x="800100" y="38100"/>
                  </a:moveTo>
                  <a:lnTo>
                    <a:pt x="762000" y="38100"/>
                  </a:lnTo>
                  <a:lnTo>
                    <a:pt x="762000" y="76200"/>
                  </a:lnTo>
                  <a:lnTo>
                    <a:pt x="800100" y="76200"/>
                  </a:lnTo>
                  <a:lnTo>
                    <a:pt x="800100" y="38100"/>
                  </a:lnTo>
                  <a:close/>
                </a:path>
                <a:path w="7530465" h="1712595">
                  <a:moveTo>
                    <a:pt x="876300" y="38100"/>
                  </a:moveTo>
                  <a:lnTo>
                    <a:pt x="838200" y="38100"/>
                  </a:lnTo>
                  <a:lnTo>
                    <a:pt x="838200" y="76200"/>
                  </a:lnTo>
                  <a:lnTo>
                    <a:pt x="876300" y="76200"/>
                  </a:lnTo>
                  <a:lnTo>
                    <a:pt x="876300" y="38100"/>
                  </a:lnTo>
                  <a:close/>
                </a:path>
                <a:path w="7530465" h="1712595">
                  <a:moveTo>
                    <a:pt x="952500" y="38100"/>
                  </a:moveTo>
                  <a:lnTo>
                    <a:pt x="914400" y="38100"/>
                  </a:lnTo>
                  <a:lnTo>
                    <a:pt x="914400" y="76200"/>
                  </a:lnTo>
                  <a:lnTo>
                    <a:pt x="952500" y="76200"/>
                  </a:lnTo>
                  <a:lnTo>
                    <a:pt x="952500" y="38100"/>
                  </a:lnTo>
                  <a:close/>
                </a:path>
                <a:path w="7530465" h="1712595">
                  <a:moveTo>
                    <a:pt x="1028700" y="38100"/>
                  </a:moveTo>
                  <a:lnTo>
                    <a:pt x="990600" y="38100"/>
                  </a:lnTo>
                  <a:lnTo>
                    <a:pt x="990600" y="76200"/>
                  </a:lnTo>
                  <a:lnTo>
                    <a:pt x="1028700" y="76200"/>
                  </a:lnTo>
                  <a:lnTo>
                    <a:pt x="1028700" y="38100"/>
                  </a:lnTo>
                  <a:close/>
                </a:path>
                <a:path w="7530465" h="1712595">
                  <a:moveTo>
                    <a:pt x="1104900" y="38100"/>
                  </a:moveTo>
                  <a:lnTo>
                    <a:pt x="1066800" y="38100"/>
                  </a:lnTo>
                  <a:lnTo>
                    <a:pt x="1066800" y="76200"/>
                  </a:lnTo>
                  <a:lnTo>
                    <a:pt x="1104900" y="76200"/>
                  </a:lnTo>
                  <a:lnTo>
                    <a:pt x="1104900" y="38100"/>
                  </a:lnTo>
                  <a:close/>
                </a:path>
                <a:path w="7530465" h="1712595">
                  <a:moveTo>
                    <a:pt x="1181100" y="38100"/>
                  </a:moveTo>
                  <a:lnTo>
                    <a:pt x="1143000" y="38100"/>
                  </a:lnTo>
                  <a:lnTo>
                    <a:pt x="1143000" y="76200"/>
                  </a:lnTo>
                  <a:lnTo>
                    <a:pt x="1181100" y="76200"/>
                  </a:lnTo>
                  <a:lnTo>
                    <a:pt x="1181100" y="38100"/>
                  </a:lnTo>
                  <a:close/>
                </a:path>
                <a:path w="7530465" h="1712595">
                  <a:moveTo>
                    <a:pt x="1257300" y="38100"/>
                  </a:moveTo>
                  <a:lnTo>
                    <a:pt x="1219200" y="38100"/>
                  </a:lnTo>
                  <a:lnTo>
                    <a:pt x="1219200" y="76200"/>
                  </a:lnTo>
                  <a:lnTo>
                    <a:pt x="1257300" y="76200"/>
                  </a:lnTo>
                  <a:lnTo>
                    <a:pt x="1257300" y="38100"/>
                  </a:lnTo>
                  <a:close/>
                </a:path>
                <a:path w="7530465" h="1712595">
                  <a:moveTo>
                    <a:pt x="1333500" y="38100"/>
                  </a:moveTo>
                  <a:lnTo>
                    <a:pt x="1295400" y="38100"/>
                  </a:lnTo>
                  <a:lnTo>
                    <a:pt x="1295400" y="76200"/>
                  </a:lnTo>
                  <a:lnTo>
                    <a:pt x="1333500" y="76200"/>
                  </a:lnTo>
                  <a:lnTo>
                    <a:pt x="1333500" y="38100"/>
                  </a:lnTo>
                  <a:close/>
                </a:path>
                <a:path w="7530465" h="1712595">
                  <a:moveTo>
                    <a:pt x="1409700" y="38100"/>
                  </a:moveTo>
                  <a:lnTo>
                    <a:pt x="1371600" y="38100"/>
                  </a:lnTo>
                  <a:lnTo>
                    <a:pt x="1371600" y="76200"/>
                  </a:lnTo>
                  <a:lnTo>
                    <a:pt x="1409700" y="76200"/>
                  </a:lnTo>
                  <a:lnTo>
                    <a:pt x="1409700" y="38100"/>
                  </a:lnTo>
                  <a:close/>
                </a:path>
                <a:path w="7530465" h="1712595">
                  <a:moveTo>
                    <a:pt x="1485900" y="38100"/>
                  </a:moveTo>
                  <a:lnTo>
                    <a:pt x="1447800" y="38100"/>
                  </a:lnTo>
                  <a:lnTo>
                    <a:pt x="1447800" y="76200"/>
                  </a:lnTo>
                  <a:lnTo>
                    <a:pt x="1485900" y="76200"/>
                  </a:lnTo>
                  <a:lnTo>
                    <a:pt x="1485900" y="38100"/>
                  </a:lnTo>
                  <a:close/>
                </a:path>
                <a:path w="7530465" h="1712595">
                  <a:moveTo>
                    <a:pt x="1562100" y="38100"/>
                  </a:moveTo>
                  <a:lnTo>
                    <a:pt x="1524000" y="38100"/>
                  </a:lnTo>
                  <a:lnTo>
                    <a:pt x="1524000" y="76200"/>
                  </a:lnTo>
                  <a:lnTo>
                    <a:pt x="1562100" y="76200"/>
                  </a:lnTo>
                  <a:lnTo>
                    <a:pt x="1562100" y="38100"/>
                  </a:lnTo>
                  <a:close/>
                </a:path>
                <a:path w="7530465" h="1712595">
                  <a:moveTo>
                    <a:pt x="1638300" y="38100"/>
                  </a:moveTo>
                  <a:lnTo>
                    <a:pt x="1600200" y="38100"/>
                  </a:lnTo>
                  <a:lnTo>
                    <a:pt x="1600200" y="76200"/>
                  </a:lnTo>
                  <a:lnTo>
                    <a:pt x="1638300" y="76200"/>
                  </a:lnTo>
                  <a:lnTo>
                    <a:pt x="1638300" y="38100"/>
                  </a:lnTo>
                  <a:close/>
                </a:path>
                <a:path w="7530465" h="1712595">
                  <a:moveTo>
                    <a:pt x="1714500" y="38100"/>
                  </a:moveTo>
                  <a:lnTo>
                    <a:pt x="1676400" y="38100"/>
                  </a:lnTo>
                  <a:lnTo>
                    <a:pt x="1676400" y="76200"/>
                  </a:lnTo>
                  <a:lnTo>
                    <a:pt x="1714500" y="76200"/>
                  </a:lnTo>
                  <a:lnTo>
                    <a:pt x="1714500" y="38100"/>
                  </a:lnTo>
                  <a:close/>
                </a:path>
                <a:path w="7530465" h="1712595">
                  <a:moveTo>
                    <a:pt x="1790700" y="38100"/>
                  </a:moveTo>
                  <a:lnTo>
                    <a:pt x="1752600" y="38100"/>
                  </a:lnTo>
                  <a:lnTo>
                    <a:pt x="1752600" y="76200"/>
                  </a:lnTo>
                  <a:lnTo>
                    <a:pt x="1790700" y="76200"/>
                  </a:lnTo>
                  <a:lnTo>
                    <a:pt x="1790700" y="38100"/>
                  </a:lnTo>
                  <a:close/>
                </a:path>
                <a:path w="7530465" h="1712595">
                  <a:moveTo>
                    <a:pt x="1866900" y="38100"/>
                  </a:moveTo>
                  <a:lnTo>
                    <a:pt x="1828800" y="38100"/>
                  </a:lnTo>
                  <a:lnTo>
                    <a:pt x="1828800" y="76200"/>
                  </a:lnTo>
                  <a:lnTo>
                    <a:pt x="1866900" y="76200"/>
                  </a:lnTo>
                  <a:lnTo>
                    <a:pt x="1866900" y="38100"/>
                  </a:lnTo>
                  <a:close/>
                </a:path>
                <a:path w="7530465" h="1712595">
                  <a:moveTo>
                    <a:pt x="1943100" y="38100"/>
                  </a:moveTo>
                  <a:lnTo>
                    <a:pt x="1905000" y="38100"/>
                  </a:lnTo>
                  <a:lnTo>
                    <a:pt x="1905000" y="76200"/>
                  </a:lnTo>
                  <a:lnTo>
                    <a:pt x="1943100" y="76200"/>
                  </a:lnTo>
                  <a:lnTo>
                    <a:pt x="1943100" y="38100"/>
                  </a:lnTo>
                  <a:close/>
                </a:path>
                <a:path w="7530465" h="1712595">
                  <a:moveTo>
                    <a:pt x="2019300" y="38100"/>
                  </a:moveTo>
                  <a:lnTo>
                    <a:pt x="1981200" y="38100"/>
                  </a:lnTo>
                  <a:lnTo>
                    <a:pt x="1981200" y="76200"/>
                  </a:lnTo>
                  <a:lnTo>
                    <a:pt x="2019300" y="76200"/>
                  </a:lnTo>
                  <a:lnTo>
                    <a:pt x="2019300" y="38100"/>
                  </a:lnTo>
                  <a:close/>
                </a:path>
                <a:path w="7530465" h="1712595">
                  <a:moveTo>
                    <a:pt x="2095500" y="38100"/>
                  </a:moveTo>
                  <a:lnTo>
                    <a:pt x="2057400" y="38100"/>
                  </a:lnTo>
                  <a:lnTo>
                    <a:pt x="2057400" y="76200"/>
                  </a:lnTo>
                  <a:lnTo>
                    <a:pt x="2095500" y="76200"/>
                  </a:lnTo>
                  <a:lnTo>
                    <a:pt x="2095500" y="38100"/>
                  </a:lnTo>
                  <a:close/>
                </a:path>
                <a:path w="7530465" h="1712595">
                  <a:moveTo>
                    <a:pt x="2171700" y="38100"/>
                  </a:moveTo>
                  <a:lnTo>
                    <a:pt x="2133600" y="38100"/>
                  </a:lnTo>
                  <a:lnTo>
                    <a:pt x="2133600" y="76200"/>
                  </a:lnTo>
                  <a:lnTo>
                    <a:pt x="2171700" y="76200"/>
                  </a:lnTo>
                  <a:lnTo>
                    <a:pt x="2171700" y="38100"/>
                  </a:lnTo>
                  <a:close/>
                </a:path>
                <a:path w="7530465" h="1712595">
                  <a:moveTo>
                    <a:pt x="2247900" y="38100"/>
                  </a:moveTo>
                  <a:lnTo>
                    <a:pt x="2209800" y="38100"/>
                  </a:lnTo>
                  <a:lnTo>
                    <a:pt x="2209800" y="76200"/>
                  </a:lnTo>
                  <a:lnTo>
                    <a:pt x="2247900" y="76200"/>
                  </a:lnTo>
                  <a:lnTo>
                    <a:pt x="2247900" y="38100"/>
                  </a:lnTo>
                  <a:close/>
                </a:path>
                <a:path w="7530465" h="1712595">
                  <a:moveTo>
                    <a:pt x="2324100" y="38100"/>
                  </a:moveTo>
                  <a:lnTo>
                    <a:pt x="2286000" y="38100"/>
                  </a:lnTo>
                  <a:lnTo>
                    <a:pt x="2286000" y="76200"/>
                  </a:lnTo>
                  <a:lnTo>
                    <a:pt x="2324100" y="76200"/>
                  </a:lnTo>
                  <a:lnTo>
                    <a:pt x="2324100" y="38100"/>
                  </a:lnTo>
                  <a:close/>
                </a:path>
                <a:path w="7530465" h="1712595">
                  <a:moveTo>
                    <a:pt x="2400300" y="38100"/>
                  </a:moveTo>
                  <a:lnTo>
                    <a:pt x="2362200" y="38100"/>
                  </a:lnTo>
                  <a:lnTo>
                    <a:pt x="2362200" y="76200"/>
                  </a:lnTo>
                  <a:lnTo>
                    <a:pt x="2400300" y="76200"/>
                  </a:lnTo>
                  <a:lnTo>
                    <a:pt x="2400300" y="38100"/>
                  </a:lnTo>
                  <a:close/>
                </a:path>
                <a:path w="7530465" h="1712595">
                  <a:moveTo>
                    <a:pt x="2476500" y="38100"/>
                  </a:moveTo>
                  <a:lnTo>
                    <a:pt x="2438400" y="38100"/>
                  </a:lnTo>
                  <a:lnTo>
                    <a:pt x="2438400" y="76200"/>
                  </a:lnTo>
                  <a:lnTo>
                    <a:pt x="2476500" y="76200"/>
                  </a:lnTo>
                  <a:lnTo>
                    <a:pt x="2476500" y="38100"/>
                  </a:lnTo>
                  <a:close/>
                </a:path>
                <a:path w="7530465" h="1712595">
                  <a:moveTo>
                    <a:pt x="2552700" y="38100"/>
                  </a:moveTo>
                  <a:lnTo>
                    <a:pt x="2514600" y="38100"/>
                  </a:lnTo>
                  <a:lnTo>
                    <a:pt x="2514600" y="76200"/>
                  </a:lnTo>
                  <a:lnTo>
                    <a:pt x="2552700" y="76200"/>
                  </a:lnTo>
                  <a:lnTo>
                    <a:pt x="2552700" y="38100"/>
                  </a:lnTo>
                  <a:close/>
                </a:path>
                <a:path w="7530465" h="1712595">
                  <a:moveTo>
                    <a:pt x="2706116" y="57150"/>
                  </a:moveTo>
                  <a:lnTo>
                    <a:pt x="2668016" y="38100"/>
                  </a:lnTo>
                  <a:lnTo>
                    <a:pt x="2591816" y="0"/>
                  </a:lnTo>
                  <a:lnTo>
                    <a:pt x="2591816" y="38100"/>
                  </a:lnTo>
                  <a:lnTo>
                    <a:pt x="2590800" y="38100"/>
                  </a:lnTo>
                  <a:lnTo>
                    <a:pt x="2590800" y="76200"/>
                  </a:lnTo>
                  <a:lnTo>
                    <a:pt x="2591816" y="76200"/>
                  </a:lnTo>
                  <a:lnTo>
                    <a:pt x="2591816" y="114300"/>
                  </a:lnTo>
                  <a:lnTo>
                    <a:pt x="2668016" y="76200"/>
                  </a:lnTo>
                  <a:lnTo>
                    <a:pt x="2706116" y="57150"/>
                  </a:lnTo>
                  <a:close/>
                </a:path>
                <a:path w="7530465" h="1712595">
                  <a:moveTo>
                    <a:pt x="6711696" y="1636014"/>
                  </a:moveTo>
                  <a:lnTo>
                    <a:pt x="6673596" y="1636014"/>
                  </a:lnTo>
                  <a:lnTo>
                    <a:pt x="6673596" y="1674114"/>
                  </a:lnTo>
                  <a:lnTo>
                    <a:pt x="6711696" y="1674114"/>
                  </a:lnTo>
                  <a:lnTo>
                    <a:pt x="6711696" y="1636014"/>
                  </a:lnTo>
                  <a:close/>
                </a:path>
                <a:path w="7530465" h="1712595">
                  <a:moveTo>
                    <a:pt x="6787896" y="1636014"/>
                  </a:moveTo>
                  <a:lnTo>
                    <a:pt x="6749796" y="1636014"/>
                  </a:lnTo>
                  <a:lnTo>
                    <a:pt x="6749796" y="1674114"/>
                  </a:lnTo>
                  <a:lnTo>
                    <a:pt x="6787896" y="1674114"/>
                  </a:lnTo>
                  <a:lnTo>
                    <a:pt x="6787896" y="1636014"/>
                  </a:lnTo>
                  <a:close/>
                </a:path>
                <a:path w="7530465" h="1712595">
                  <a:moveTo>
                    <a:pt x="6864096" y="1636014"/>
                  </a:moveTo>
                  <a:lnTo>
                    <a:pt x="6825996" y="1636014"/>
                  </a:lnTo>
                  <a:lnTo>
                    <a:pt x="6825996" y="1674114"/>
                  </a:lnTo>
                  <a:lnTo>
                    <a:pt x="6864096" y="1674114"/>
                  </a:lnTo>
                  <a:lnTo>
                    <a:pt x="6864096" y="1636014"/>
                  </a:lnTo>
                  <a:close/>
                </a:path>
                <a:path w="7530465" h="1712595">
                  <a:moveTo>
                    <a:pt x="6940296" y="1636014"/>
                  </a:moveTo>
                  <a:lnTo>
                    <a:pt x="6902196" y="1636014"/>
                  </a:lnTo>
                  <a:lnTo>
                    <a:pt x="6902196" y="1674114"/>
                  </a:lnTo>
                  <a:lnTo>
                    <a:pt x="6940296" y="1674114"/>
                  </a:lnTo>
                  <a:lnTo>
                    <a:pt x="6940296" y="1636014"/>
                  </a:lnTo>
                  <a:close/>
                </a:path>
                <a:path w="7530465" h="1712595">
                  <a:moveTo>
                    <a:pt x="7016496" y="1636014"/>
                  </a:moveTo>
                  <a:lnTo>
                    <a:pt x="6978396" y="1636014"/>
                  </a:lnTo>
                  <a:lnTo>
                    <a:pt x="6978396" y="1674114"/>
                  </a:lnTo>
                  <a:lnTo>
                    <a:pt x="7016496" y="1674114"/>
                  </a:lnTo>
                  <a:lnTo>
                    <a:pt x="7016496" y="1636014"/>
                  </a:lnTo>
                  <a:close/>
                </a:path>
                <a:path w="7530465" h="1712595">
                  <a:moveTo>
                    <a:pt x="7092696" y="1636014"/>
                  </a:moveTo>
                  <a:lnTo>
                    <a:pt x="7054596" y="1636014"/>
                  </a:lnTo>
                  <a:lnTo>
                    <a:pt x="7054596" y="1674114"/>
                  </a:lnTo>
                  <a:lnTo>
                    <a:pt x="7092696" y="1674114"/>
                  </a:lnTo>
                  <a:lnTo>
                    <a:pt x="7092696" y="1636014"/>
                  </a:lnTo>
                  <a:close/>
                </a:path>
                <a:path w="7530465" h="1712595">
                  <a:moveTo>
                    <a:pt x="7168896" y="1636014"/>
                  </a:moveTo>
                  <a:lnTo>
                    <a:pt x="7130796" y="1636014"/>
                  </a:lnTo>
                  <a:lnTo>
                    <a:pt x="7130796" y="1674114"/>
                  </a:lnTo>
                  <a:lnTo>
                    <a:pt x="7168896" y="1674114"/>
                  </a:lnTo>
                  <a:lnTo>
                    <a:pt x="7168896" y="1636014"/>
                  </a:lnTo>
                  <a:close/>
                </a:path>
                <a:path w="7530465" h="1712595">
                  <a:moveTo>
                    <a:pt x="7245096" y="1636014"/>
                  </a:moveTo>
                  <a:lnTo>
                    <a:pt x="7206996" y="1636014"/>
                  </a:lnTo>
                  <a:lnTo>
                    <a:pt x="7206996" y="1674114"/>
                  </a:lnTo>
                  <a:lnTo>
                    <a:pt x="7245096" y="1674114"/>
                  </a:lnTo>
                  <a:lnTo>
                    <a:pt x="7245096" y="1636014"/>
                  </a:lnTo>
                  <a:close/>
                </a:path>
                <a:path w="7530465" h="1712595">
                  <a:moveTo>
                    <a:pt x="7321296" y="1636014"/>
                  </a:moveTo>
                  <a:lnTo>
                    <a:pt x="7283196" y="1636014"/>
                  </a:lnTo>
                  <a:lnTo>
                    <a:pt x="7283196" y="1674114"/>
                  </a:lnTo>
                  <a:lnTo>
                    <a:pt x="7321296" y="1674114"/>
                  </a:lnTo>
                  <a:lnTo>
                    <a:pt x="7321296" y="1636014"/>
                  </a:lnTo>
                  <a:close/>
                </a:path>
                <a:path w="7530465" h="1712595">
                  <a:moveTo>
                    <a:pt x="7397496" y="1636014"/>
                  </a:moveTo>
                  <a:lnTo>
                    <a:pt x="7359396" y="1636014"/>
                  </a:lnTo>
                  <a:lnTo>
                    <a:pt x="7359396" y="1674114"/>
                  </a:lnTo>
                  <a:lnTo>
                    <a:pt x="7397496" y="1674114"/>
                  </a:lnTo>
                  <a:lnTo>
                    <a:pt x="7397496" y="1636014"/>
                  </a:lnTo>
                  <a:close/>
                </a:path>
                <a:path w="7530465" h="1712595">
                  <a:moveTo>
                    <a:pt x="7530338" y="1655064"/>
                  </a:moveTo>
                  <a:lnTo>
                    <a:pt x="7416038" y="1597914"/>
                  </a:lnTo>
                  <a:lnTo>
                    <a:pt x="7416038" y="1712214"/>
                  </a:lnTo>
                  <a:lnTo>
                    <a:pt x="7530338" y="16550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2277294" y="1694244"/>
              <a:ext cx="683260" cy="682625"/>
            </a:xfrm>
            <a:custGeom>
              <a:avLst/>
              <a:gdLst/>
              <a:ahLst/>
              <a:cxnLst/>
              <a:rect l="l" t="t" r="r" b="b"/>
              <a:pathLst>
                <a:path w="683259" h="682625">
                  <a:moveTo>
                    <a:pt x="341002" y="0"/>
                  </a:moveTo>
                  <a:lnTo>
                    <a:pt x="297333" y="2752"/>
                  </a:lnTo>
                  <a:lnTo>
                    <a:pt x="254242" y="11011"/>
                  </a:lnTo>
                  <a:lnTo>
                    <a:pt x="212307" y="24776"/>
                  </a:lnTo>
                  <a:lnTo>
                    <a:pt x="172107" y="44046"/>
                  </a:lnTo>
                  <a:lnTo>
                    <a:pt x="134219" y="68823"/>
                  </a:lnTo>
                  <a:lnTo>
                    <a:pt x="99221" y="99105"/>
                  </a:lnTo>
                  <a:lnTo>
                    <a:pt x="68904" y="134057"/>
                  </a:lnTo>
                  <a:lnTo>
                    <a:pt x="44098" y="171897"/>
                  </a:lnTo>
                  <a:lnTo>
                    <a:pt x="24805" y="212046"/>
                  </a:lnTo>
                  <a:lnTo>
                    <a:pt x="11024" y="253929"/>
                  </a:lnTo>
                  <a:lnTo>
                    <a:pt x="2756" y="296966"/>
                  </a:lnTo>
                  <a:lnTo>
                    <a:pt x="0" y="340581"/>
                  </a:lnTo>
                  <a:lnTo>
                    <a:pt x="2756" y="384195"/>
                  </a:lnTo>
                  <a:lnTo>
                    <a:pt x="11024" y="427232"/>
                  </a:lnTo>
                  <a:lnTo>
                    <a:pt x="24805" y="469114"/>
                  </a:lnTo>
                  <a:lnTo>
                    <a:pt x="44098" y="509264"/>
                  </a:lnTo>
                  <a:lnTo>
                    <a:pt x="68904" y="547103"/>
                  </a:lnTo>
                  <a:lnTo>
                    <a:pt x="99221" y="582054"/>
                  </a:lnTo>
                  <a:lnTo>
                    <a:pt x="134219" y="612595"/>
                  </a:lnTo>
                  <a:lnTo>
                    <a:pt x="172107" y="637583"/>
                  </a:lnTo>
                  <a:lnTo>
                    <a:pt x="212307" y="657018"/>
                  </a:lnTo>
                  <a:lnTo>
                    <a:pt x="254242" y="670900"/>
                  </a:lnTo>
                  <a:lnTo>
                    <a:pt x="297333" y="679229"/>
                  </a:lnTo>
                  <a:lnTo>
                    <a:pt x="341002" y="682006"/>
                  </a:lnTo>
                  <a:lnTo>
                    <a:pt x="384672" y="679229"/>
                  </a:lnTo>
                  <a:lnTo>
                    <a:pt x="427764" y="670900"/>
                  </a:lnTo>
                  <a:lnTo>
                    <a:pt x="469699" y="657018"/>
                  </a:lnTo>
                  <a:lnTo>
                    <a:pt x="509901" y="637583"/>
                  </a:lnTo>
                  <a:lnTo>
                    <a:pt x="547791" y="612595"/>
                  </a:lnTo>
                  <a:lnTo>
                    <a:pt x="582790" y="582054"/>
                  </a:lnTo>
                  <a:lnTo>
                    <a:pt x="613368" y="547103"/>
                  </a:lnTo>
                  <a:lnTo>
                    <a:pt x="638387" y="509264"/>
                  </a:lnTo>
                  <a:lnTo>
                    <a:pt x="657846" y="469114"/>
                  </a:lnTo>
                  <a:lnTo>
                    <a:pt x="671745" y="427232"/>
                  </a:lnTo>
                  <a:lnTo>
                    <a:pt x="680084" y="384195"/>
                  </a:lnTo>
                  <a:lnTo>
                    <a:pt x="682864" y="340581"/>
                  </a:lnTo>
                  <a:lnTo>
                    <a:pt x="680084" y="296966"/>
                  </a:lnTo>
                  <a:lnTo>
                    <a:pt x="671745" y="253929"/>
                  </a:lnTo>
                  <a:lnTo>
                    <a:pt x="657846" y="212046"/>
                  </a:lnTo>
                  <a:lnTo>
                    <a:pt x="638387" y="171897"/>
                  </a:lnTo>
                  <a:lnTo>
                    <a:pt x="613368" y="134057"/>
                  </a:lnTo>
                  <a:lnTo>
                    <a:pt x="582790" y="99105"/>
                  </a:lnTo>
                  <a:lnTo>
                    <a:pt x="547791" y="68823"/>
                  </a:lnTo>
                  <a:lnTo>
                    <a:pt x="509901" y="44046"/>
                  </a:lnTo>
                  <a:lnTo>
                    <a:pt x="469699" y="24776"/>
                  </a:lnTo>
                  <a:lnTo>
                    <a:pt x="427764" y="11011"/>
                  </a:lnTo>
                  <a:lnTo>
                    <a:pt x="384672" y="2752"/>
                  </a:lnTo>
                  <a:lnTo>
                    <a:pt x="3410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2277294" y="1694244"/>
              <a:ext cx="683260" cy="682625"/>
            </a:xfrm>
            <a:custGeom>
              <a:avLst/>
              <a:gdLst/>
              <a:ahLst/>
              <a:cxnLst/>
              <a:rect l="l" t="t" r="r" b="b"/>
              <a:pathLst>
                <a:path w="683259" h="682625">
                  <a:moveTo>
                    <a:pt x="582790" y="99105"/>
                  </a:moveTo>
                  <a:lnTo>
                    <a:pt x="613368" y="134057"/>
                  </a:lnTo>
                  <a:lnTo>
                    <a:pt x="638387" y="171897"/>
                  </a:lnTo>
                  <a:lnTo>
                    <a:pt x="657846" y="212046"/>
                  </a:lnTo>
                  <a:lnTo>
                    <a:pt x="671745" y="253929"/>
                  </a:lnTo>
                  <a:lnTo>
                    <a:pt x="680084" y="296966"/>
                  </a:lnTo>
                  <a:lnTo>
                    <a:pt x="682864" y="340581"/>
                  </a:lnTo>
                  <a:lnTo>
                    <a:pt x="680084" y="384195"/>
                  </a:lnTo>
                  <a:lnTo>
                    <a:pt x="671745" y="427232"/>
                  </a:lnTo>
                  <a:lnTo>
                    <a:pt x="657846" y="469114"/>
                  </a:lnTo>
                  <a:lnTo>
                    <a:pt x="638387" y="509264"/>
                  </a:lnTo>
                  <a:lnTo>
                    <a:pt x="613368" y="547103"/>
                  </a:lnTo>
                  <a:lnTo>
                    <a:pt x="582790" y="582054"/>
                  </a:lnTo>
                  <a:lnTo>
                    <a:pt x="547791" y="612595"/>
                  </a:lnTo>
                  <a:lnTo>
                    <a:pt x="509901" y="637583"/>
                  </a:lnTo>
                  <a:lnTo>
                    <a:pt x="469699" y="657018"/>
                  </a:lnTo>
                  <a:lnTo>
                    <a:pt x="427764" y="670900"/>
                  </a:lnTo>
                  <a:lnTo>
                    <a:pt x="384672" y="679229"/>
                  </a:lnTo>
                  <a:lnTo>
                    <a:pt x="341002" y="682006"/>
                  </a:lnTo>
                  <a:lnTo>
                    <a:pt x="297333" y="679229"/>
                  </a:lnTo>
                  <a:lnTo>
                    <a:pt x="254242" y="670900"/>
                  </a:lnTo>
                  <a:lnTo>
                    <a:pt x="212307" y="657018"/>
                  </a:lnTo>
                  <a:lnTo>
                    <a:pt x="172107" y="637583"/>
                  </a:lnTo>
                  <a:lnTo>
                    <a:pt x="134219" y="612595"/>
                  </a:lnTo>
                  <a:lnTo>
                    <a:pt x="99221" y="582054"/>
                  </a:lnTo>
                  <a:lnTo>
                    <a:pt x="68904" y="547103"/>
                  </a:lnTo>
                  <a:lnTo>
                    <a:pt x="44098" y="509264"/>
                  </a:lnTo>
                  <a:lnTo>
                    <a:pt x="24805" y="469114"/>
                  </a:lnTo>
                  <a:lnTo>
                    <a:pt x="11024" y="427232"/>
                  </a:lnTo>
                  <a:lnTo>
                    <a:pt x="2756" y="384195"/>
                  </a:lnTo>
                  <a:lnTo>
                    <a:pt x="0" y="340581"/>
                  </a:lnTo>
                  <a:lnTo>
                    <a:pt x="2756" y="296966"/>
                  </a:lnTo>
                  <a:lnTo>
                    <a:pt x="11024" y="253929"/>
                  </a:lnTo>
                  <a:lnTo>
                    <a:pt x="24805" y="212046"/>
                  </a:lnTo>
                  <a:lnTo>
                    <a:pt x="44098" y="171897"/>
                  </a:lnTo>
                  <a:lnTo>
                    <a:pt x="68904" y="134057"/>
                  </a:lnTo>
                  <a:lnTo>
                    <a:pt x="99221" y="99105"/>
                  </a:lnTo>
                  <a:lnTo>
                    <a:pt x="134219" y="68823"/>
                  </a:lnTo>
                  <a:lnTo>
                    <a:pt x="172107" y="44046"/>
                  </a:lnTo>
                  <a:lnTo>
                    <a:pt x="212307" y="24776"/>
                  </a:lnTo>
                  <a:lnTo>
                    <a:pt x="254242" y="11011"/>
                  </a:lnTo>
                  <a:lnTo>
                    <a:pt x="297333" y="2752"/>
                  </a:lnTo>
                  <a:lnTo>
                    <a:pt x="341002" y="0"/>
                  </a:lnTo>
                  <a:lnTo>
                    <a:pt x="384672" y="2752"/>
                  </a:lnTo>
                  <a:lnTo>
                    <a:pt x="427764" y="11011"/>
                  </a:lnTo>
                  <a:lnTo>
                    <a:pt x="469699" y="24776"/>
                  </a:lnTo>
                  <a:lnTo>
                    <a:pt x="509901" y="44046"/>
                  </a:lnTo>
                  <a:lnTo>
                    <a:pt x="547791" y="68823"/>
                  </a:lnTo>
                  <a:lnTo>
                    <a:pt x="582790" y="99105"/>
                  </a:lnTo>
                  <a:close/>
                </a:path>
              </a:pathLst>
            </a:custGeom>
            <a:ln w="29633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2355986" y="1784144"/>
              <a:ext cx="490855" cy="501015"/>
            </a:xfrm>
            <a:custGeom>
              <a:avLst/>
              <a:gdLst/>
              <a:ahLst/>
              <a:cxnLst/>
              <a:rect l="l" t="t" r="r" b="b"/>
              <a:pathLst>
                <a:path w="490854" h="501014">
                  <a:moveTo>
                    <a:pt x="299477" y="331552"/>
                  </a:moveTo>
                  <a:lnTo>
                    <a:pt x="266874" y="331552"/>
                  </a:lnTo>
                  <a:lnTo>
                    <a:pt x="354684" y="404443"/>
                  </a:lnTo>
                  <a:lnTo>
                    <a:pt x="350197" y="412509"/>
                  </a:lnTo>
                  <a:lnTo>
                    <a:pt x="346993" y="421106"/>
                  </a:lnTo>
                  <a:lnTo>
                    <a:pt x="345070" y="429915"/>
                  </a:lnTo>
                  <a:lnTo>
                    <a:pt x="344429" y="438612"/>
                  </a:lnTo>
                  <a:lnTo>
                    <a:pt x="348081" y="459760"/>
                  </a:lnTo>
                  <a:lnTo>
                    <a:pt x="358256" y="477915"/>
                  </a:lnTo>
                  <a:lnTo>
                    <a:pt x="373776" y="491798"/>
                  </a:lnTo>
                  <a:lnTo>
                    <a:pt x="393469" y="500127"/>
                  </a:lnTo>
                  <a:lnTo>
                    <a:pt x="414123" y="500875"/>
                  </a:lnTo>
                  <a:lnTo>
                    <a:pt x="433811" y="495002"/>
                  </a:lnTo>
                  <a:lnTo>
                    <a:pt x="450720" y="483149"/>
                  </a:lnTo>
                  <a:lnTo>
                    <a:pt x="451867" y="481547"/>
                  </a:lnTo>
                  <a:lnTo>
                    <a:pt x="403450" y="481547"/>
                  </a:lnTo>
                  <a:lnTo>
                    <a:pt x="391190" y="478486"/>
                  </a:lnTo>
                  <a:lnTo>
                    <a:pt x="380355" y="471778"/>
                  </a:lnTo>
                  <a:lnTo>
                    <a:pt x="372084" y="462399"/>
                  </a:lnTo>
                  <a:lnTo>
                    <a:pt x="366808" y="451095"/>
                  </a:lnTo>
                  <a:lnTo>
                    <a:pt x="364953" y="438612"/>
                  </a:lnTo>
                  <a:lnTo>
                    <a:pt x="368339" y="422420"/>
                  </a:lnTo>
                  <a:lnTo>
                    <a:pt x="377498" y="409004"/>
                  </a:lnTo>
                  <a:lnTo>
                    <a:pt x="390936" y="399858"/>
                  </a:lnTo>
                  <a:lnTo>
                    <a:pt x="407157" y="396477"/>
                  </a:lnTo>
                  <a:lnTo>
                    <a:pt x="451008" y="396477"/>
                  </a:lnTo>
                  <a:lnTo>
                    <a:pt x="445927" y="390787"/>
                  </a:lnTo>
                  <a:lnTo>
                    <a:pt x="368372" y="390787"/>
                  </a:lnTo>
                  <a:lnTo>
                    <a:pt x="299477" y="331552"/>
                  </a:lnTo>
                  <a:close/>
                </a:path>
                <a:path w="490854" h="501014">
                  <a:moveTo>
                    <a:pt x="451008" y="396477"/>
                  </a:moveTo>
                  <a:lnTo>
                    <a:pt x="407157" y="396477"/>
                  </a:lnTo>
                  <a:lnTo>
                    <a:pt x="419648" y="398329"/>
                  </a:lnTo>
                  <a:lnTo>
                    <a:pt x="430963" y="403599"/>
                  </a:lnTo>
                  <a:lnTo>
                    <a:pt x="440352" y="411859"/>
                  </a:lnTo>
                  <a:lnTo>
                    <a:pt x="447066" y="422681"/>
                  </a:lnTo>
                  <a:lnTo>
                    <a:pt x="449636" y="434936"/>
                  </a:lnTo>
                  <a:lnTo>
                    <a:pt x="448781" y="447305"/>
                  </a:lnTo>
                  <a:lnTo>
                    <a:pt x="415710" y="480764"/>
                  </a:lnTo>
                  <a:lnTo>
                    <a:pt x="403450" y="481547"/>
                  </a:lnTo>
                  <a:lnTo>
                    <a:pt x="451867" y="481547"/>
                  </a:lnTo>
                  <a:lnTo>
                    <a:pt x="463033" y="465957"/>
                  </a:lnTo>
                  <a:lnTo>
                    <a:pt x="468863" y="445724"/>
                  </a:lnTo>
                  <a:lnTo>
                    <a:pt x="467743" y="425384"/>
                  </a:lnTo>
                  <a:lnTo>
                    <a:pt x="459991" y="406537"/>
                  </a:lnTo>
                  <a:lnTo>
                    <a:pt x="451008" y="396477"/>
                  </a:lnTo>
                  <a:close/>
                </a:path>
                <a:path w="490854" h="501014">
                  <a:moveTo>
                    <a:pt x="150281" y="105093"/>
                  </a:moveTo>
                  <a:lnTo>
                    <a:pt x="103787" y="111713"/>
                  </a:lnTo>
                  <a:lnTo>
                    <a:pt x="61588" y="132144"/>
                  </a:lnTo>
                  <a:lnTo>
                    <a:pt x="28798" y="164110"/>
                  </a:lnTo>
                  <a:lnTo>
                    <a:pt x="7555" y="204620"/>
                  </a:lnTo>
                  <a:lnTo>
                    <a:pt x="0" y="250681"/>
                  </a:lnTo>
                  <a:lnTo>
                    <a:pt x="7555" y="296740"/>
                  </a:lnTo>
                  <a:lnTo>
                    <a:pt x="28798" y="337244"/>
                  </a:lnTo>
                  <a:lnTo>
                    <a:pt x="61588" y="369205"/>
                  </a:lnTo>
                  <a:lnTo>
                    <a:pt x="103787" y="389634"/>
                  </a:lnTo>
                  <a:lnTo>
                    <a:pt x="150281" y="396261"/>
                  </a:lnTo>
                  <a:lnTo>
                    <a:pt x="195169" y="387933"/>
                  </a:lnTo>
                  <a:lnTo>
                    <a:pt x="216890" y="375978"/>
                  </a:lnTo>
                  <a:lnTo>
                    <a:pt x="145975" y="375978"/>
                  </a:lnTo>
                  <a:lnTo>
                    <a:pt x="97507" y="366171"/>
                  </a:lnTo>
                  <a:lnTo>
                    <a:pt x="57593" y="339383"/>
                  </a:lnTo>
                  <a:lnTo>
                    <a:pt x="30507" y="299569"/>
                  </a:lnTo>
                  <a:lnTo>
                    <a:pt x="20529" y="250681"/>
                  </a:lnTo>
                  <a:lnTo>
                    <a:pt x="30507" y="201786"/>
                  </a:lnTo>
                  <a:lnTo>
                    <a:pt x="57593" y="161973"/>
                  </a:lnTo>
                  <a:lnTo>
                    <a:pt x="97507" y="135189"/>
                  </a:lnTo>
                  <a:lnTo>
                    <a:pt x="145975" y="125383"/>
                  </a:lnTo>
                  <a:lnTo>
                    <a:pt x="216903" y="125383"/>
                  </a:lnTo>
                  <a:lnTo>
                    <a:pt x="195169" y="113421"/>
                  </a:lnTo>
                  <a:lnTo>
                    <a:pt x="150281" y="105093"/>
                  </a:lnTo>
                  <a:close/>
                </a:path>
                <a:path w="490854" h="501014">
                  <a:moveTo>
                    <a:pt x="407155" y="377109"/>
                  </a:moveTo>
                  <a:lnTo>
                    <a:pt x="386909" y="380528"/>
                  </a:lnTo>
                  <a:lnTo>
                    <a:pt x="368372" y="390787"/>
                  </a:lnTo>
                  <a:lnTo>
                    <a:pt x="445927" y="390787"/>
                  </a:lnTo>
                  <a:lnTo>
                    <a:pt x="427398" y="380528"/>
                  </a:lnTo>
                  <a:lnTo>
                    <a:pt x="407155" y="377109"/>
                  </a:lnTo>
                  <a:close/>
                </a:path>
                <a:path w="490854" h="501014">
                  <a:moveTo>
                    <a:pt x="216903" y="125383"/>
                  </a:moveTo>
                  <a:lnTo>
                    <a:pt x="145975" y="125383"/>
                  </a:lnTo>
                  <a:lnTo>
                    <a:pt x="195110" y="135189"/>
                  </a:lnTo>
                  <a:lnTo>
                    <a:pt x="235365" y="161973"/>
                  </a:lnTo>
                  <a:lnTo>
                    <a:pt x="262575" y="201786"/>
                  </a:lnTo>
                  <a:lnTo>
                    <a:pt x="272571" y="250681"/>
                  </a:lnTo>
                  <a:lnTo>
                    <a:pt x="262575" y="299569"/>
                  </a:lnTo>
                  <a:lnTo>
                    <a:pt x="235365" y="339383"/>
                  </a:lnTo>
                  <a:lnTo>
                    <a:pt x="195110" y="366171"/>
                  </a:lnTo>
                  <a:lnTo>
                    <a:pt x="145975" y="375978"/>
                  </a:lnTo>
                  <a:lnTo>
                    <a:pt x="216890" y="375978"/>
                  </a:lnTo>
                  <a:lnTo>
                    <a:pt x="235138" y="365935"/>
                  </a:lnTo>
                  <a:lnTo>
                    <a:pt x="266874" y="331552"/>
                  </a:lnTo>
                  <a:lnTo>
                    <a:pt x="299477" y="331552"/>
                  </a:lnTo>
                  <a:lnTo>
                    <a:pt x="278283" y="313330"/>
                  </a:lnTo>
                  <a:lnTo>
                    <a:pt x="283624" y="300978"/>
                  </a:lnTo>
                  <a:lnTo>
                    <a:pt x="287689" y="287964"/>
                  </a:lnTo>
                  <a:lnTo>
                    <a:pt x="290467" y="274563"/>
                  </a:lnTo>
                  <a:lnTo>
                    <a:pt x="291971" y="260923"/>
                  </a:lnTo>
                  <a:lnTo>
                    <a:pt x="387134" y="260923"/>
                  </a:lnTo>
                  <a:lnTo>
                    <a:pt x="385478" y="250681"/>
                  </a:lnTo>
                  <a:lnTo>
                    <a:pt x="387572" y="240424"/>
                  </a:lnTo>
                  <a:lnTo>
                    <a:pt x="291971" y="240424"/>
                  </a:lnTo>
                  <a:lnTo>
                    <a:pt x="290467" y="226775"/>
                  </a:lnTo>
                  <a:lnTo>
                    <a:pt x="287685" y="213232"/>
                  </a:lnTo>
                  <a:lnTo>
                    <a:pt x="283624" y="199903"/>
                  </a:lnTo>
                  <a:lnTo>
                    <a:pt x="278283" y="186894"/>
                  </a:lnTo>
                  <a:lnTo>
                    <a:pt x="298450" y="169810"/>
                  </a:lnTo>
                  <a:lnTo>
                    <a:pt x="266874" y="169810"/>
                  </a:lnTo>
                  <a:lnTo>
                    <a:pt x="235138" y="135420"/>
                  </a:lnTo>
                  <a:lnTo>
                    <a:pt x="216903" y="125383"/>
                  </a:lnTo>
                  <a:close/>
                </a:path>
                <a:path w="490854" h="501014">
                  <a:moveTo>
                    <a:pt x="387134" y="260923"/>
                  </a:moveTo>
                  <a:lnTo>
                    <a:pt x="367232" y="260923"/>
                  </a:lnTo>
                  <a:lnTo>
                    <a:pt x="375000" y="282886"/>
                  </a:lnTo>
                  <a:lnTo>
                    <a:pt x="390039" y="299940"/>
                  </a:lnTo>
                  <a:lnTo>
                    <a:pt x="410212" y="310586"/>
                  </a:lnTo>
                  <a:lnTo>
                    <a:pt x="433378" y="313330"/>
                  </a:lnTo>
                  <a:lnTo>
                    <a:pt x="456242" y="306739"/>
                  </a:lnTo>
                  <a:lnTo>
                    <a:pt x="474296" y="293106"/>
                  </a:lnTo>
                  <a:lnTo>
                    <a:pt x="474592" y="292627"/>
                  </a:lnTo>
                  <a:lnTo>
                    <a:pt x="423992" y="292627"/>
                  </a:lnTo>
                  <a:lnTo>
                    <a:pt x="411714" y="289402"/>
                  </a:lnTo>
                  <a:lnTo>
                    <a:pt x="401360" y="283354"/>
                  </a:lnTo>
                  <a:lnTo>
                    <a:pt x="393036" y="274315"/>
                  </a:lnTo>
                  <a:lnTo>
                    <a:pt x="387492" y="263139"/>
                  </a:lnTo>
                  <a:lnTo>
                    <a:pt x="387134" y="260923"/>
                  </a:lnTo>
                  <a:close/>
                </a:path>
                <a:path w="490854" h="501014">
                  <a:moveTo>
                    <a:pt x="474470" y="208531"/>
                  </a:moveTo>
                  <a:lnTo>
                    <a:pt x="428821" y="208531"/>
                  </a:lnTo>
                  <a:lnTo>
                    <a:pt x="441134" y="210382"/>
                  </a:lnTo>
                  <a:lnTo>
                    <a:pt x="452057" y="215652"/>
                  </a:lnTo>
                  <a:lnTo>
                    <a:pt x="461054" y="223912"/>
                  </a:lnTo>
                  <a:lnTo>
                    <a:pt x="467591" y="234734"/>
                  </a:lnTo>
                  <a:lnTo>
                    <a:pt x="470822" y="246979"/>
                  </a:lnTo>
                  <a:lnTo>
                    <a:pt x="470308" y="259223"/>
                  </a:lnTo>
                  <a:lnTo>
                    <a:pt x="436377" y="292110"/>
                  </a:lnTo>
                  <a:lnTo>
                    <a:pt x="423992" y="292627"/>
                  </a:lnTo>
                  <a:lnTo>
                    <a:pt x="474592" y="292627"/>
                  </a:lnTo>
                  <a:lnTo>
                    <a:pt x="486149" y="273923"/>
                  </a:lnTo>
                  <a:lnTo>
                    <a:pt x="490409" y="250681"/>
                  </a:lnTo>
                  <a:lnTo>
                    <a:pt x="486149" y="227437"/>
                  </a:lnTo>
                  <a:lnTo>
                    <a:pt x="474470" y="208531"/>
                  </a:lnTo>
                  <a:close/>
                </a:path>
                <a:path w="490854" h="501014">
                  <a:moveTo>
                    <a:pt x="433378" y="188032"/>
                  </a:moveTo>
                  <a:lnTo>
                    <a:pt x="410212" y="190773"/>
                  </a:lnTo>
                  <a:lnTo>
                    <a:pt x="390039" y="201415"/>
                  </a:lnTo>
                  <a:lnTo>
                    <a:pt x="375000" y="218463"/>
                  </a:lnTo>
                  <a:lnTo>
                    <a:pt x="367232" y="240424"/>
                  </a:lnTo>
                  <a:lnTo>
                    <a:pt x="387572" y="240424"/>
                  </a:lnTo>
                  <a:lnTo>
                    <a:pt x="388883" y="234000"/>
                  </a:lnTo>
                  <a:lnTo>
                    <a:pt x="398171" y="220633"/>
                  </a:lnTo>
                  <a:lnTo>
                    <a:pt x="411948" y="211752"/>
                  </a:lnTo>
                  <a:lnTo>
                    <a:pt x="428821" y="208531"/>
                  </a:lnTo>
                  <a:lnTo>
                    <a:pt x="474470" y="208531"/>
                  </a:lnTo>
                  <a:lnTo>
                    <a:pt x="474296" y="208250"/>
                  </a:lnTo>
                  <a:lnTo>
                    <a:pt x="456242" y="194616"/>
                  </a:lnTo>
                  <a:lnTo>
                    <a:pt x="433378" y="188032"/>
                  </a:lnTo>
                  <a:close/>
                </a:path>
                <a:path w="490854" h="501014">
                  <a:moveTo>
                    <a:pt x="414123" y="0"/>
                  </a:moveTo>
                  <a:lnTo>
                    <a:pt x="373776" y="9557"/>
                  </a:lnTo>
                  <a:lnTo>
                    <a:pt x="348081" y="41591"/>
                  </a:lnTo>
                  <a:lnTo>
                    <a:pt x="344429" y="62735"/>
                  </a:lnTo>
                  <a:lnTo>
                    <a:pt x="345070" y="71423"/>
                  </a:lnTo>
                  <a:lnTo>
                    <a:pt x="346993" y="80109"/>
                  </a:lnTo>
                  <a:lnTo>
                    <a:pt x="350197" y="88367"/>
                  </a:lnTo>
                  <a:lnTo>
                    <a:pt x="354684" y="95766"/>
                  </a:lnTo>
                  <a:lnTo>
                    <a:pt x="266874" y="169810"/>
                  </a:lnTo>
                  <a:lnTo>
                    <a:pt x="298450" y="169810"/>
                  </a:lnTo>
                  <a:lnTo>
                    <a:pt x="368372" y="110575"/>
                  </a:lnTo>
                  <a:lnTo>
                    <a:pt x="445927" y="110575"/>
                  </a:lnTo>
                  <a:lnTo>
                    <a:pt x="451008" y="104885"/>
                  </a:lnTo>
                  <a:lnTo>
                    <a:pt x="407157" y="104885"/>
                  </a:lnTo>
                  <a:lnTo>
                    <a:pt x="390936" y="101501"/>
                  </a:lnTo>
                  <a:lnTo>
                    <a:pt x="377498" y="92350"/>
                  </a:lnTo>
                  <a:lnTo>
                    <a:pt x="368339" y="78929"/>
                  </a:lnTo>
                  <a:lnTo>
                    <a:pt x="364953" y="62735"/>
                  </a:lnTo>
                  <a:lnTo>
                    <a:pt x="368339" y="45883"/>
                  </a:lnTo>
                  <a:lnTo>
                    <a:pt x="377498" y="32123"/>
                  </a:lnTo>
                  <a:lnTo>
                    <a:pt x="390936" y="22847"/>
                  </a:lnTo>
                  <a:lnTo>
                    <a:pt x="407157" y="19446"/>
                  </a:lnTo>
                  <a:lnTo>
                    <a:pt x="451714" y="19446"/>
                  </a:lnTo>
                  <a:lnTo>
                    <a:pt x="450720" y="18046"/>
                  </a:lnTo>
                  <a:lnTo>
                    <a:pt x="433811" y="5927"/>
                  </a:lnTo>
                  <a:lnTo>
                    <a:pt x="414123" y="0"/>
                  </a:lnTo>
                  <a:close/>
                </a:path>
                <a:path w="490854" h="501014">
                  <a:moveTo>
                    <a:pt x="445927" y="110575"/>
                  </a:moveTo>
                  <a:lnTo>
                    <a:pt x="368372" y="110575"/>
                  </a:lnTo>
                  <a:lnTo>
                    <a:pt x="386909" y="120825"/>
                  </a:lnTo>
                  <a:lnTo>
                    <a:pt x="407155" y="124242"/>
                  </a:lnTo>
                  <a:lnTo>
                    <a:pt x="427398" y="120825"/>
                  </a:lnTo>
                  <a:lnTo>
                    <a:pt x="445927" y="110575"/>
                  </a:lnTo>
                  <a:close/>
                </a:path>
                <a:path w="490854" h="501014">
                  <a:moveTo>
                    <a:pt x="451714" y="19446"/>
                  </a:moveTo>
                  <a:lnTo>
                    <a:pt x="407157" y="19446"/>
                  </a:lnTo>
                  <a:lnTo>
                    <a:pt x="423850" y="22847"/>
                  </a:lnTo>
                  <a:lnTo>
                    <a:pt x="437230" y="32123"/>
                  </a:lnTo>
                  <a:lnTo>
                    <a:pt x="446120" y="45883"/>
                  </a:lnTo>
                  <a:lnTo>
                    <a:pt x="449345" y="62735"/>
                  </a:lnTo>
                  <a:lnTo>
                    <a:pt x="446120" y="78929"/>
                  </a:lnTo>
                  <a:lnTo>
                    <a:pt x="437230" y="92350"/>
                  </a:lnTo>
                  <a:lnTo>
                    <a:pt x="423850" y="101501"/>
                  </a:lnTo>
                  <a:lnTo>
                    <a:pt x="407157" y="104885"/>
                  </a:lnTo>
                  <a:lnTo>
                    <a:pt x="451008" y="104885"/>
                  </a:lnTo>
                  <a:lnTo>
                    <a:pt x="459991" y="94825"/>
                  </a:lnTo>
                  <a:lnTo>
                    <a:pt x="467743" y="75977"/>
                  </a:lnTo>
                  <a:lnTo>
                    <a:pt x="468863" y="55632"/>
                  </a:lnTo>
                  <a:lnTo>
                    <a:pt x="463033" y="35393"/>
                  </a:lnTo>
                  <a:lnTo>
                    <a:pt x="451714" y="19446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2277294" y="2732088"/>
              <a:ext cx="683260" cy="682625"/>
            </a:xfrm>
            <a:custGeom>
              <a:avLst/>
              <a:gdLst/>
              <a:ahLst/>
              <a:cxnLst/>
              <a:rect l="l" t="t" r="r" b="b"/>
              <a:pathLst>
                <a:path w="683259" h="682625">
                  <a:moveTo>
                    <a:pt x="341002" y="0"/>
                  </a:moveTo>
                  <a:lnTo>
                    <a:pt x="297333" y="2752"/>
                  </a:lnTo>
                  <a:lnTo>
                    <a:pt x="254242" y="11011"/>
                  </a:lnTo>
                  <a:lnTo>
                    <a:pt x="212307" y="24776"/>
                  </a:lnTo>
                  <a:lnTo>
                    <a:pt x="172107" y="44046"/>
                  </a:lnTo>
                  <a:lnTo>
                    <a:pt x="134219" y="68823"/>
                  </a:lnTo>
                  <a:lnTo>
                    <a:pt x="99221" y="99105"/>
                  </a:lnTo>
                  <a:lnTo>
                    <a:pt x="68904" y="134057"/>
                  </a:lnTo>
                  <a:lnTo>
                    <a:pt x="44098" y="171897"/>
                  </a:lnTo>
                  <a:lnTo>
                    <a:pt x="24805" y="212046"/>
                  </a:lnTo>
                  <a:lnTo>
                    <a:pt x="11024" y="253929"/>
                  </a:lnTo>
                  <a:lnTo>
                    <a:pt x="2756" y="296966"/>
                  </a:lnTo>
                  <a:lnTo>
                    <a:pt x="0" y="340581"/>
                  </a:lnTo>
                  <a:lnTo>
                    <a:pt x="2756" y="384195"/>
                  </a:lnTo>
                  <a:lnTo>
                    <a:pt x="11024" y="427232"/>
                  </a:lnTo>
                  <a:lnTo>
                    <a:pt x="24805" y="469114"/>
                  </a:lnTo>
                  <a:lnTo>
                    <a:pt x="44098" y="509264"/>
                  </a:lnTo>
                  <a:lnTo>
                    <a:pt x="68904" y="547103"/>
                  </a:lnTo>
                  <a:lnTo>
                    <a:pt x="99221" y="582054"/>
                  </a:lnTo>
                  <a:lnTo>
                    <a:pt x="134219" y="612595"/>
                  </a:lnTo>
                  <a:lnTo>
                    <a:pt x="172107" y="637583"/>
                  </a:lnTo>
                  <a:lnTo>
                    <a:pt x="212307" y="657018"/>
                  </a:lnTo>
                  <a:lnTo>
                    <a:pt x="254242" y="670900"/>
                  </a:lnTo>
                  <a:lnTo>
                    <a:pt x="297333" y="679229"/>
                  </a:lnTo>
                  <a:lnTo>
                    <a:pt x="341002" y="682006"/>
                  </a:lnTo>
                  <a:lnTo>
                    <a:pt x="384672" y="679229"/>
                  </a:lnTo>
                  <a:lnTo>
                    <a:pt x="427764" y="670900"/>
                  </a:lnTo>
                  <a:lnTo>
                    <a:pt x="469699" y="657018"/>
                  </a:lnTo>
                  <a:lnTo>
                    <a:pt x="509901" y="637583"/>
                  </a:lnTo>
                  <a:lnTo>
                    <a:pt x="547791" y="612595"/>
                  </a:lnTo>
                  <a:lnTo>
                    <a:pt x="582790" y="582054"/>
                  </a:lnTo>
                  <a:lnTo>
                    <a:pt x="613368" y="547103"/>
                  </a:lnTo>
                  <a:lnTo>
                    <a:pt x="638387" y="509264"/>
                  </a:lnTo>
                  <a:lnTo>
                    <a:pt x="657846" y="469114"/>
                  </a:lnTo>
                  <a:lnTo>
                    <a:pt x="671745" y="427232"/>
                  </a:lnTo>
                  <a:lnTo>
                    <a:pt x="680084" y="384195"/>
                  </a:lnTo>
                  <a:lnTo>
                    <a:pt x="682864" y="340581"/>
                  </a:lnTo>
                  <a:lnTo>
                    <a:pt x="680084" y="296966"/>
                  </a:lnTo>
                  <a:lnTo>
                    <a:pt x="671745" y="253929"/>
                  </a:lnTo>
                  <a:lnTo>
                    <a:pt x="657846" y="212046"/>
                  </a:lnTo>
                  <a:lnTo>
                    <a:pt x="638387" y="171897"/>
                  </a:lnTo>
                  <a:lnTo>
                    <a:pt x="613368" y="134057"/>
                  </a:lnTo>
                  <a:lnTo>
                    <a:pt x="582790" y="99105"/>
                  </a:lnTo>
                  <a:lnTo>
                    <a:pt x="547791" y="68823"/>
                  </a:lnTo>
                  <a:lnTo>
                    <a:pt x="509901" y="44046"/>
                  </a:lnTo>
                  <a:lnTo>
                    <a:pt x="469699" y="24776"/>
                  </a:lnTo>
                  <a:lnTo>
                    <a:pt x="427764" y="11011"/>
                  </a:lnTo>
                  <a:lnTo>
                    <a:pt x="384672" y="2752"/>
                  </a:lnTo>
                  <a:lnTo>
                    <a:pt x="3410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2277294" y="2732088"/>
              <a:ext cx="683260" cy="682625"/>
            </a:xfrm>
            <a:custGeom>
              <a:avLst/>
              <a:gdLst/>
              <a:ahLst/>
              <a:cxnLst/>
              <a:rect l="l" t="t" r="r" b="b"/>
              <a:pathLst>
                <a:path w="683259" h="682625">
                  <a:moveTo>
                    <a:pt x="582790" y="99105"/>
                  </a:moveTo>
                  <a:lnTo>
                    <a:pt x="613368" y="134057"/>
                  </a:lnTo>
                  <a:lnTo>
                    <a:pt x="638387" y="171897"/>
                  </a:lnTo>
                  <a:lnTo>
                    <a:pt x="657846" y="212046"/>
                  </a:lnTo>
                  <a:lnTo>
                    <a:pt x="671745" y="253929"/>
                  </a:lnTo>
                  <a:lnTo>
                    <a:pt x="680084" y="296966"/>
                  </a:lnTo>
                  <a:lnTo>
                    <a:pt x="682864" y="340581"/>
                  </a:lnTo>
                  <a:lnTo>
                    <a:pt x="680084" y="384195"/>
                  </a:lnTo>
                  <a:lnTo>
                    <a:pt x="671745" y="427232"/>
                  </a:lnTo>
                  <a:lnTo>
                    <a:pt x="657846" y="469114"/>
                  </a:lnTo>
                  <a:lnTo>
                    <a:pt x="638387" y="509264"/>
                  </a:lnTo>
                  <a:lnTo>
                    <a:pt x="613368" y="547103"/>
                  </a:lnTo>
                  <a:lnTo>
                    <a:pt x="582790" y="582054"/>
                  </a:lnTo>
                  <a:lnTo>
                    <a:pt x="547791" y="612595"/>
                  </a:lnTo>
                  <a:lnTo>
                    <a:pt x="509901" y="637583"/>
                  </a:lnTo>
                  <a:lnTo>
                    <a:pt x="469699" y="657018"/>
                  </a:lnTo>
                  <a:lnTo>
                    <a:pt x="427764" y="670900"/>
                  </a:lnTo>
                  <a:lnTo>
                    <a:pt x="384672" y="679229"/>
                  </a:lnTo>
                  <a:lnTo>
                    <a:pt x="341002" y="682006"/>
                  </a:lnTo>
                  <a:lnTo>
                    <a:pt x="297333" y="679229"/>
                  </a:lnTo>
                  <a:lnTo>
                    <a:pt x="254242" y="670900"/>
                  </a:lnTo>
                  <a:lnTo>
                    <a:pt x="212307" y="657018"/>
                  </a:lnTo>
                  <a:lnTo>
                    <a:pt x="172107" y="637583"/>
                  </a:lnTo>
                  <a:lnTo>
                    <a:pt x="134219" y="612595"/>
                  </a:lnTo>
                  <a:lnTo>
                    <a:pt x="99221" y="582054"/>
                  </a:lnTo>
                  <a:lnTo>
                    <a:pt x="68904" y="547103"/>
                  </a:lnTo>
                  <a:lnTo>
                    <a:pt x="44098" y="509264"/>
                  </a:lnTo>
                  <a:lnTo>
                    <a:pt x="24805" y="469114"/>
                  </a:lnTo>
                  <a:lnTo>
                    <a:pt x="11024" y="427232"/>
                  </a:lnTo>
                  <a:lnTo>
                    <a:pt x="2756" y="384195"/>
                  </a:lnTo>
                  <a:lnTo>
                    <a:pt x="0" y="340581"/>
                  </a:lnTo>
                  <a:lnTo>
                    <a:pt x="2756" y="296966"/>
                  </a:lnTo>
                  <a:lnTo>
                    <a:pt x="11024" y="253929"/>
                  </a:lnTo>
                  <a:lnTo>
                    <a:pt x="24805" y="212046"/>
                  </a:lnTo>
                  <a:lnTo>
                    <a:pt x="44098" y="171897"/>
                  </a:lnTo>
                  <a:lnTo>
                    <a:pt x="68904" y="134057"/>
                  </a:lnTo>
                  <a:lnTo>
                    <a:pt x="99221" y="99105"/>
                  </a:lnTo>
                  <a:lnTo>
                    <a:pt x="134219" y="68823"/>
                  </a:lnTo>
                  <a:lnTo>
                    <a:pt x="172107" y="44046"/>
                  </a:lnTo>
                  <a:lnTo>
                    <a:pt x="212307" y="24776"/>
                  </a:lnTo>
                  <a:lnTo>
                    <a:pt x="254242" y="11011"/>
                  </a:lnTo>
                  <a:lnTo>
                    <a:pt x="297333" y="2752"/>
                  </a:lnTo>
                  <a:lnTo>
                    <a:pt x="341002" y="0"/>
                  </a:lnTo>
                  <a:lnTo>
                    <a:pt x="384672" y="2752"/>
                  </a:lnTo>
                  <a:lnTo>
                    <a:pt x="427764" y="11011"/>
                  </a:lnTo>
                  <a:lnTo>
                    <a:pt x="469699" y="24776"/>
                  </a:lnTo>
                  <a:lnTo>
                    <a:pt x="509901" y="44046"/>
                  </a:lnTo>
                  <a:lnTo>
                    <a:pt x="547791" y="68823"/>
                  </a:lnTo>
                  <a:lnTo>
                    <a:pt x="582790" y="99105"/>
                  </a:lnTo>
                  <a:close/>
                </a:path>
              </a:pathLst>
            </a:custGeom>
            <a:ln w="29633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2355986" y="2821988"/>
              <a:ext cx="490855" cy="501015"/>
            </a:xfrm>
            <a:custGeom>
              <a:avLst/>
              <a:gdLst/>
              <a:ahLst/>
              <a:cxnLst/>
              <a:rect l="l" t="t" r="r" b="b"/>
              <a:pathLst>
                <a:path w="490854" h="501014">
                  <a:moveTo>
                    <a:pt x="299477" y="331552"/>
                  </a:moveTo>
                  <a:lnTo>
                    <a:pt x="266874" y="331552"/>
                  </a:lnTo>
                  <a:lnTo>
                    <a:pt x="354684" y="404443"/>
                  </a:lnTo>
                  <a:lnTo>
                    <a:pt x="350197" y="412509"/>
                  </a:lnTo>
                  <a:lnTo>
                    <a:pt x="346993" y="421106"/>
                  </a:lnTo>
                  <a:lnTo>
                    <a:pt x="345070" y="429915"/>
                  </a:lnTo>
                  <a:lnTo>
                    <a:pt x="344429" y="438612"/>
                  </a:lnTo>
                  <a:lnTo>
                    <a:pt x="348081" y="459760"/>
                  </a:lnTo>
                  <a:lnTo>
                    <a:pt x="358256" y="477915"/>
                  </a:lnTo>
                  <a:lnTo>
                    <a:pt x="373776" y="491798"/>
                  </a:lnTo>
                  <a:lnTo>
                    <a:pt x="393469" y="500127"/>
                  </a:lnTo>
                  <a:lnTo>
                    <a:pt x="414123" y="500875"/>
                  </a:lnTo>
                  <a:lnTo>
                    <a:pt x="433811" y="495002"/>
                  </a:lnTo>
                  <a:lnTo>
                    <a:pt x="450720" y="483149"/>
                  </a:lnTo>
                  <a:lnTo>
                    <a:pt x="451867" y="481547"/>
                  </a:lnTo>
                  <a:lnTo>
                    <a:pt x="403450" y="481547"/>
                  </a:lnTo>
                  <a:lnTo>
                    <a:pt x="391190" y="478486"/>
                  </a:lnTo>
                  <a:lnTo>
                    <a:pt x="380355" y="471778"/>
                  </a:lnTo>
                  <a:lnTo>
                    <a:pt x="372084" y="462399"/>
                  </a:lnTo>
                  <a:lnTo>
                    <a:pt x="366808" y="451095"/>
                  </a:lnTo>
                  <a:lnTo>
                    <a:pt x="364953" y="438612"/>
                  </a:lnTo>
                  <a:lnTo>
                    <a:pt x="368339" y="422420"/>
                  </a:lnTo>
                  <a:lnTo>
                    <a:pt x="377498" y="409004"/>
                  </a:lnTo>
                  <a:lnTo>
                    <a:pt x="390936" y="399858"/>
                  </a:lnTo>
                  <a:lnTo>
                    <a:pt x="407157" y="396477"/>
                  </a:lnTo>
                  <a:lnTo>
                    <a:pt x="451008" y="396477"/>
                  </a:lnTo>
                  <a:lnTo>
                    <a:pt x="445927" y="390787"/>
                  </a:lnTo>
                  <a:lnTo>
                    <a:pt x="368372" y="390787"/>
                  </a:lnTo>
                  <a:lnTo>
                    <a:pt x="299477" y="331552"/>
                  </a:lnTo>
                  <a:close/>
                </a:path>
                <a:path w="490854" h="501014">
                  <a:moveTo>
                    <a:pt x="451008" y="396477"/>
                  </a:moveTo>
                  <a:lnTo>
                    <a:pt x="407157" y="396477"/>
                  </a:lnTo>
                  <a:lnTo>
                    <a:pt x="419648" y="398329"/>
                  </a:lnTo>
                  <a:lnTo>
                    <a:pt x="430963" y="403599"/>
                  </a:lnTo>
                  <a:lnTo>
                    <a:pt x="440352" y="411859"/>
                  </a:lnTo>
                  <a:lnTo>
                    <a:pt x="447066" y="422681"/>
                  </a:lnTo>
                  <a:lnTo>
                    <a:pt x="449636" y="434936"/>
                  </a:lnTo>
                  <a:lnTo>
                    <a:pt x="448781" y="447305"/>
                  </a:lnTo>
                  <a:lnTo>
                    <a:pt x="415710" y="480764"/>
                  </a:lnTo>
                  <a:lnTo>
                    <a:pt x="403450" y="481547"/>
                  </a:lnTo>
                  <a:lnTo>
                    <a:pt x="451867" y="481547"/>
                  </a:lnTo>
                  <a:lnTo>
                    <a:pt x="463033" y="465957"/>
                  </a:lnTo>
                  <a:lnTo>
                    <a:pt x="468863" y="445724"/>
                  </a:lnTo>
                  <a:lnTo>
                    <a:pt x="467743" y="425384"/>
                  </a:lnTo>
                  <a:lnTo>
                    <a:pt x="459991" y="406537"/>
                  </a:lnTo>
                  <a:lnTo>
                    <a:pt x="451008" y="396477"/>
                  </a:lnTo>
                  <a:close/>
                </a:path>
                <a:path w="490854" h="501014">
                  <a:moveTo>
                    <a:pt x="150281" y="105093"/>
                  </a:moveTo>
                  <a:lnTo>
                    <a:pt x="103787" y="111713"/>
                  </a:lnTo>
                  <a:lnTo>
                    <a:pt x="61588" y="132144"/>
                  </a:lnTo>
                  <a:lnTo>
                    <a:pt x="28798" y="164110"/>
                  </a:lnTo>
                  <a:lnTo>
                    <a:pt x="7555" y="204620"/>
                  </a:lnTo>
                  <a:lnTo>
                    <a:pt x="0" y="250681"/>
                  </a:lnTo>
                  <a:lnTo>
                    <a:pt x="7555" y="296740"/>
                  </a:lnTo>
                  <a:lnTo>
                    <a:pt x="28798" y="337244"/>
                  </a:lnTo>
                  <a:lnTo>
                    <a:pt x="61588" y="369205"/>
                  </a:lnTo>
                  <a:lnTo>
                    <a:pt x="103787" y="389634"/>
                  </a:lnTo>
                  <a:lnTo>
                    <a:pt x="150281" y="396261"/>
                  </a:lnTo>
                  <a:lnTo>
                    <a:pt x="195169" y="387933"/>
                  </a:lnTo>
                  <a:lnTo>
                    <a:pt x="216890" y="375978"/>
                  </a:lnTo>
                  <a:lnTo>
                    <a:pt x="145975" y="375978"/>
                  </a:lnTo>
                  <a:lnTo>
                    <a:pt x="97507" y="366171"/>
                  </a:lnTo>
                  <a:lnTo>
                    <a:pt x="57593" y="339383"/>
                  </a:lnTo>
                  <a:lnTo>
                    <a:pt x="30507" y="299569"/>
                  </a:lnTo>
                  <a:lnTo>
                    <a:pt x="20529" y="250681"/>
                  </a:lnTo>
                  <a:lnTo>
                    <a:pt x="30507" y="201786"/>
                  </a:lnTo>
                  <a:lnTo>
                    <a:pt x="57593" y="161973"/>
                  </a:lnTo>
                  <a:lnTo>
                    <a:pt x="97507" y="135189"/>
                  </a:lnTo>
                  <a:lnTo>
                    <a:pt x="145975" y="125383"/>
                  </a:lnTo>
                  <a:lnTo>
                    <a:pt x="216903" y="125383"/>
                  </a:lnTo>
                  <a:lnTo>
                    <a:pt x="195169" y="113421"/>
                  </a:lnTo>
                  <a:lnTo>
                    <a:pt x="150281" y="105093"/>
                  </a:lnTo>
                  <a:close/>
                </a:path>
                <a:path w="490854" h="501014">
                  <a:moveTo>
                    <a:pt x="407155" y="377109"/>
                  </a:moveTo>
                  <a:lnTo>
                    <a:pt x="386909" y="380528"/>
                  </a:lnTo>
                  <a:lnTo>
                    <a:pt x="368372" y="390787"/>
                  </a:lnTo>
                  <a:lnTo>
                    <a:pt x="445927" y="390787"/>
                  </a:lnTo>
                  <a:lnTo>
                    <a:pt x="427398" y="380528"/>
                  </a:lnTo>
                  <a:lnTo>
                    <a:pt x="407155" y="377109"/>
                  </a:lnTo>
                  <a:close/>
                </a:path>
                <a:path w="490854" h="501014">
                  <a:moveTo>
                    <a:pt x="216903" y="125383"/>
                  </a:moveTo>
                  <a:lnTo>
                    <a:pt x="145975" y="125383"/>
                  </a:lnTo>
                  <a:lnTo>
                    <a:pt x="195110" y="135189"/>
                  </a:lnTo>
                  <a:lnTo>
                    <a:pt x="235365" y="161973"/>
                  </a:lnTo>
                  <a:lnTo>
                    <a:pt x="262575" y="201786"/>
                  </a:lnTo>
                  <a:lnTo>
                    <a:pt x="272571" y="250681"/>
                  </a:lnTo>
                  <a:lnTo>
                    <a:pt x="262575" y="299569"/>
                  </a:lnTo>
                  <a:lnTo>
                    <a:pt x="235365" y="339383"/>
                  </a:lnTo>
                  <a:lnTo>
                    <a:pt x="195110" y="366171"/>
                  </a:lnTo>
                  <a:lnTo>
                    <a:pt x="145975" y="375978"/>
                  </a:lnTo>
                  <a:lnTo>
                    <a:pt x="216890" y="375978"/>
                  </a:lnTo>
                  <a:lnTo>
                    <a:pt x="235138" y="365935"/>
                  </a:lnTo>
                  <a:lnTo>
                    <a:pt x="266874" y="331552"/>
                  </a:lnTo>
                  <a:lnTo>
                    <a:pt x="299477" y="331552"/>
                  </a:lnTo>
                  <a:lnTo>
                    <a:pt x="278283" y="313330"/>
                  </a:lnTo>
                  <a:lnTo>
                    <a:pt x="283624" y="300978"/>
                  </a:lnTo>
                  <a:lnTo>
                    <a:pt x="287689" y="287964"/>
                  </a:lnTo>
                  <a:lnTo>
                    <a:pt x="290467" y="274563"/>
                  </a:lnTo>
                  <a:lnTo>
                    <a:pt x="291971" y="260923"/>
                  </a:lnTo>
                  <a:lnTo>
                    <a:pt x="387134" y="260923"/>
                  </a:lnTo>
                  <a:lnTo>
                    <a:pt x="385478" y="250681"/>
                  </a:lnTo>
                  <a:lnTo>
                    <a:pt x="387572" y="240424"/>
                  </a:lnTo>
                  <a:lnTo>
                    <a:pt x="291971" y="240424"/>
                  </a:lnTo>
                  <a:lnTo>
                    <a:pt x="290467" y="226775"/>
                  </a:lnTo>
                  <a:lnTo>
                    <a:pt x="287685" y="213232"/>
                  </a:lnTo>
                  <a:lnTo>
                    <a:pt x="283624" y="199903"/>
                  </a:lnTo>
                  <a:lnTo>
                    <a:pt x="278283" y="186894"/>
                  </a:lnTo>
                  <a:lnTo>
                    <a:pt x="298450" y="169810"/>
                  </a:lnTo>
                  <a:lnTo>
                    <a:pt x="266874" y="169810"/>
                  </a:lnTo>
                  <a:lnTo>
                    <a:pt x="235138" y="135420"/>
                  </a:lnTo>
                  <a:lnTo>
                    <a:pt x="216903" y="125383"/>
                  </a:lnTo>
                  <a:close/>
                </a:path>
                <a:path w="490854" h="501014">
                  <a:moveTo>
                    <a:pt x="387134" y="260923"/>
                  </a:moveTo>
                  <a:lnTo>
                    <a:pt x="367232" y="260923"/>
                  </a:lnTo>
                  <a:lnTo>
                    <a:pt x="375000" y="282886"/>
                  </a:lnTo>
                  <a:lnTo>
                    <a:pt x="390039" y="299940"/>
                  </a:lnTo>
                  <a:lnTo>
                    <a:pt x="410212" y="310586"/>
                  </a:lnTo>
                  <a:lnTo>
                    <a:pt x="433378" y="313330"/>
                  </a:lnTo>
                  <a:lnTo>
                    <a:pt x="456242" y="306739"/>
                  </a:lnTo>
                  <a:lnTo>
                    <a:pt x="474296" y="293106"/>
                  </a:lnTo>
                  <a:lnTo>
                    <a:pt x="474592" y="292627"/>
                  </a:lnTo>
                  <a:lnTo>
                    <a:pt x="423992" y="292627"/>
                  </a:lnTo>
                  <a:lnTo>
                    <a:pt x="411714" y="289402"/>
                  </a:lnTo>
                  <a:lnTo>
                    <a:pt x="401360" y="283354"/>
                  </a:lnTo>
                  <a:lnTo>
                    <a:pt x="393036" y="274315"/>
                  </a:lnTo>
                  <a:lnTo>
                    <a:pt x="387492" y="263139"/>
                  </a:lnTo>
                  <a:lnTo>
                    <a:pt x="387134" y="260923"/>
                  </a:lnTo>
                  <a:close/>
                </a:path>
                <a:path w="490854" h="501014">
                  <a:moveTo>
                    <a:pt x="474470" y="208531"/>
                  </a:moveTo>
                  <a:lnTo>
                    <a:pt x="428821" y="208531"/>
                  </a:lnTo>
                  <a:lnTo>
                    <a:pt x="441134" y="210382"/>
                  </a:lnTo>
                  <a:lnTo>
                    <a:pt x="452057" y="215652"/>
                  </a:lnTo>
                  <a:lnTo>
                    <a:pt x="461054" y="223912"/>
                  </a:lnTo>
                  <a:lnTo>
                    <a:pt x="467591" y="234734"/>
                  </a:lnTo>
                  <a:lnTo>
                    <a:pt x="470822" y="246979"/>
                  </a:lnTo>
                  <a:lnTo>
                    <a:pt x="470308" y="259223"/>
                  </a:lnTo>
                  <a:lnTo>
                    <a:pt x="436377" y="292110"/>
                  </a:lnTo>
                  <a:lnTo>
                    <a:pt x="423992" y="292627"/>
                  </a:lnTo>
                  <a:lnTo>
                    <a:pt x="474592" y="292627"/>
                  </a:lnTo>
                  <a:lnTo>
                    <a:pt x="486149" y="273923"/>
                  </a:lnTo>
                  <a:lnTo>
                    <a:pt x="490409" y="250681"/>
                  </a:lnTo>
                  <a:lnTo>
                    <a:pt x="486149" y="227437"/>
                  </a:lnTo>
                  <a:lnTo>
                    <a:pt x="474470" y="208531"/>
                  </a:lnTo>
                  <a:close/>
                </a:path>
                <a:path w="490854" h="501014">
                  <a:moveTo>
                    <a:pt x="433378" y="188032"/>
                  </a:moveTo>
                  <a:lnTo>
                    <a:pt x="410212" y="190773"/>
                  </a:lnTo>
                  <a:lnTo>
                    <a:pt x="390039" y="201415"/>
                  </a:lnTo>
                  <a:lnTo>
                    <a:pt x="375000" y="218463"/>
                  </a:lnTo>
                  <a:lnTo>
                    <a:pt x="367232" y="240424"/>
                  </a:lnTo>
                  <a:lnTo>
                    <a:pt x="387572" y="240424"/>
                  </a:lnTo>
                  <a:lnTo>
                    <a:pt x="388883" y="234000"/>
                  </a:lnTo>
                  <a:lnTo>
                    <a:pt x="398171" y="220633"/>
                  </a:lnTo>
                  <a:lnTo>
                    <a:pt x="411948" y="211752"/>
                  </a:lnTo>
                  <a:lnTo>
                    <a:pt x="428821" y="208531"/>
                  </a:lnTo>
                  <a:lnTo>
                    <a:pt x="474470" y="208531"/>
                  </a:lnTo>
                  <a:lnTo>
                    <a:pt x="474296" y="208250"/>
                  </a:lnTo>
                  <a:lnTo>
                    <a:pt x="456242" y="194616"/>
                  </a:lnTo>
                  <a:lnTo>
                    <a:pt x="433378" y="188032"/>
                  </a:lnTo>
                  <a:close/>
                </a:path>
                <a:path w="490854" h="501014">
                  <a:moveTo>
                    <a:pt x="414123" y="0"/>
                  </a:moveTo>
                  <a:lnTo>
                    <a:pt x="373776" y="9557"/>
                  </a:lnTo>
                  <a:lnTo>
                    <a:pt x="348081" y="41591"/>
                  </a:lnTo>
                  <a:lnTo>
                    <a:pt x="344429" y="62735"/>
                  </a:lnTo>
                  <a:lnTo>
                    <a:pt x="345070" y="71423"/>
                  </a:lnTo>
                  <a:lnTo>
                    <a:pt x="346993" y="80109"/>
                  </a:lnTo>
                  <a:lnTo>
                    <a:pt x="350197" y="88367"/>
                  </a:lnTo>
                  <a:lnTo>
                    <a:pt x="354684" y="95766"/>
                  </a:lnTo>
                  <a:lnTo>
                    <a:pt x="266874" y="169810"/>
                  </a:lnTo>
                  <a:lnTo>
                    <a:pt x="298450" y="169810"/>
                  </a:lnTo>
                  <a:lnTo>
                    <a:pt x="368372" y="110575"/>
                  </a:lnTo>
                  <a:lnTo>
                    <a:pt x="445927" y="110575"/>
                  </a:lnTo>
                  <a:lnTo>
                    <a:pt x="451008" y="104885"/>
                  </a:lnTo>
                  <a:lnTo>
                    <a:pt x="407157" y="104885"/>
                  </a:lnTo>
                  <a:lnTo>
                    <a:pt x="390936" y="101501"/>
                  </a:lnTo>
                  <a:lnTo>
                    <a:pt x="377498" y="92350"/>
                  </a:lnTo>
                  <a:lnTo>
                    <a:pt x="368339" y="78929"/>
                  </a:lnTo>
                  <a:lnTo>
                    <a:pt x="364953" y="62735"/>
                  </a:lnTo>
                  <a:lnTo>
                    <a:pt x="368339" y="45883"/>
                  </a:lnTo>
                  <a:lnTo>
                    <a:pt x="377498" y="32123"/>
                  </a:lnTo>
                  <a:lnTo>
                    <a:pt x="390936" y="22847"/>
                  </a:lnTo>
                  <a:lnTo>
                    <a:pt x="407157" y="19446"/>
                  </a:lnTo>
                  <a:lnTo>
                    <a:pt x="451714" y="19446"/>
                  </a:lnTo>
                  <a:lnTo>
                    <a:pt x="450720" y="18046"/>
                  </a:lnTo>
                  <a:lnTo>
                    <a:pt x="433811" y="5927"/>
                  </a:lnTo>
                  <a:lnTo>
                    <a:pt x="414123" y="0"/>
                  </a:lnTo>
                  <a:close/>
                </a:path>
                <a:path w="490854" h="501014">
                  <a:moveTo>
                    <a:pt x="445927" y="110575"/>
                  </a:moveTo>
                  <a:lnTo>
                    <a:pt x="368372" y="110575"/>
                  </a:lnTo>
                  <a:lnTo>
                    <a:pt x="386909" y="120825"/>
                  </a:lnTo>
                  <a:lnTo>
                    <a:pt x="407155" y="124242"/>
                  </a:lnTo>
                  <a:lnTo>
                    <a:pt x="427398" y="120825"/>
                  </a:lnTo>
                  <a:lnTo>
                    <a:pt x="445927" y="110575"/>
                  </a:lnTo>
                  <a:close/>
                </a:path>
                <a:path w="490854" h="501014">
                  <a:moveTo>
                    <a:pt x="451714" y="19446"/>
                  </a:moveTo>
                  <a:lnTo>
                    <a:pt x="407157" y="19446"/>
                  </a:lnTo>
                  <a:lnTo>
                    <a:pt x="423850" y="22847"/>
                  </a:lnTo>
                  <a:lnTo>
                    <a:pt x="437230" y="32123"/>
                  </a:lnTo>
                  <a:lnTo>
                    <a:pt x="446120" y="45883"/>
                  </a:lnTo>
                  <a:lnTo>
                    <a:pt x="449345" y="62735"/>
                  </a:lnTo>
                  <a:lnTo>
                    <a:pt x="446120" y="78929"/>
                  </a:lnTo>
                  <a:lnTo>
                    <a:pt x="437230" y="92350"/>
                  </a:lnTo>
                  <a:lnTo>
                    <a:pt x="423850" y="101501"/>
                  </a:lnTo>
                  <a:lnTo>
                    <a:pt x="407157" y="104885"/>
                  </a:lnTo>
                  <a:lnTo>
                    <a:pt x="451008" y="104885"/>
                  </a:lnTo>
                  <a:lnTo>
                    <a:pt x="459991" y="94825"/>
                  </a:lnTo>
                  <a:lnTo>
                    <a:pt x="467743" y="75977"/>
                  </a:lnTo>
                  <a:lnTo>
                    <a:pt x="468863" y="55632"/>
                  </a:lnTo>
                  <a:lnTo>
                    <a:pt x="463033" y="35393"/>
                  </a:lnTo>
                  <a:lnTo>
                    <a:pt x="451714" y="19446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3055345" y="2995421"/>
              <a:ext cx="336550" cy="1610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2285675" y="4974654"/>
              <a:ext cx="683260" cy="682625"/>
            </a:xfrm>
            <a:custGeom>
              <a:avLst/>
              <a:gdLst/>
              <a:ahLst/>
              <a:cxnLst/>
              <a:rect l="l" t="t" r="r" b="b"/>
              <a:pathLst>
                <a:path w="683259" h="682625">
                  <a:moveTo>
                    <a:pt x="341002" y="0"/>
                  </a:moveTo>
                  <a:lnTo>
                    <a:pt x="297333" y="2752"/>
                  </a:lnTo>
                  <a:lnTo>
                    <a:pt x="254242" y="11011"/>
                  </a:lnTo>
                  <a:lnTo>
                    <a:pt x="212307" y="24776"/>
                  </a:lnTo>
                  <a:lnTo>
                    <a:pt x="172107" y="44046"/>
                  </a:lnTo>
                  <a:lnTo>
                    <a:pt x="134219" y="68823"/>
                  </a:lnTo>
                  <a:lnTo>
                    <a:pt x="99221" y="99105"/>
                  </a:lnTo>
                  <a:lnTo>
                    <a:pt x="68904" y="134057"/>
                  </a:lnTo>
                  <a:lnTo>
                    <a:pt x="44098" y="171897"/>
                  </a:lnTo>
                  <a:lnTo>
                    <a:pt x="24805" y="212046"/>
                  </a:lnTo>
                  <a:lnTo>
                    <a:pt x="11024" y="253929"/>
                  </a:lnTo>
                  <a:lnTo>
                    <a:pt x="2756" y="296966"/>
                  </a:lnTo>
                  <a:lnTo>
                    <a:pt x="0" y="340581"/>
                  </a:lnTo>
                  <a:lnTo>
                    <a:pt x="2756" y="384195"/>
                  </a:lnTo>
                  <a:lnTo>
                    <a:pt x="11024" y="427232"/>
                  </a:lnTo>
                  <a:lnTo>
                    <a:pt x="24805" y="469114"/>
                  </a:lnTo>
                  <a:lnTo>
                    <a:pt x="44098" y="509264"/>
                  </a:lnTo>
                  <a:lnTo>
                    <a:pt x="68904" y="547103"/>
                  </a:lnTo>
                  <a:lnTo>
                    <a:pt x="99221" y="582054"/>
                  </a:lnTo>
                  <a:lnTo>
                    <a:pt x="134219" y="612595"/>
                  </a:lnTo>
                  <a:lnTo>
                    <a:pt x="172107" y="637583"/>
                  </a:lnTo>
                  <a:lnTo>
                    <a:pt x="212307" y="657018"/>
                  </a:lnTo>
                  <a:lnTo>
                    <a:pt x="254242" y="670900"/>
                  </a:lnTo>
                  <a:lnTo>
                    <a:pt x="297333" y="679229"/>
                  </a:lnTo>
                  <a:lnTo>
                    <a:pt x="341002" y="682006"/>
                  </a:lnTo>
                  <a:lnTo>
                    <a:pt x="384672" y="679229"/>
                  </a:lnTo>
                  <a:lnTo>
                    <a:pt x="427764" y="670900"/>
                  </a:lnTo>
                  <a:lnTo>
                    <a:pt x="469699" y="657018"/>
                  </a:lnTo>
                  <a:lnTo>
                    <a:pt x="509901" y="637583"/>
                  </a:lnTo>
                  <a:lnTo>
                    <a:pt x="547791" y="612595"/>
                  </a:lnTo>
                  <a:lnTo>
                    <a:pt x="582790" y="582054"/>
                  </a:lnTo>
                  <a:lnTo>
                    <a:pt x="613368" y="547103"/>
                  </a:lnTo>
                  <a:lnTo>
                    <a:pt x="638387" y="509264"/>
                  </a:lnTo>
                  <a:lnTo>
                    <a:pt x="657846" y="469114"/>
                  </a:lnTo>
                  <a:lnTo>
                    <a:pt x="671745" y="427232"/>
                  </a:lnTo>
                  <a:lnTo>
                    <a:pt x="680084" y="384195"/>
                  </a:lnTo>
                  <a:lnTo>
                    <a:pt x="682864" y="340581"/>
                  </a:lnTo>
                  <a:lnTo>
                    <a:pt x="680084" y="296966"/>
                  </a:lnTo>
                  <a:lnTo>
                    <a:pt x="671745" y="253929"/>
                  </a:lnTo>
                  <a:lnTo>
                    <a:pt x="657846" y="212046"/>
                  </a:lnTo>
                  <a:lnTo>
                    <a:pt x="638387" y="171897"/>
                  </a:lnTo>
                  <a:lnTo>
                    <a:pt x="613368" y="134057"/>
                  </a:lnTo>
                  <a:lnTo>
                    <a:pt x="582790" y="99105"/>
                  </a:lnTo>
                  <a:lnTo>
                    <a:pt x="547791" y="68823"/>
                  </a:lnTo>
                  <a:lnTo>
                    <a:pt x="509901" y="44046"/>
                  </a:lnTo>
                  <a:lnTo>
                    <a:pt x="469699" y="24776"/>
                  </a:lnTo>
                  <a:lnTo>
                    <a:pt x="427764" y="11011"/>
                  </a:lnTo>
                  <a:lnTo>
                    <a:pt x="384672" y="2752"/>
                  </a:lnTo>
                  <a:lnTo>
                    <a:pt x="3410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2285675" y="4974654"/>
              <a:ext cx="683260" cy="682625"/>
            </a:xfrm>
            <a:custGeom>
              <a:avLst/>
              <a:gdLst/>
              <a:ahLst/>
              <a:cxnLst/>
              <a:rect l="l" t="t" r="r" b="b"/>
              <a:pathLst>
                <a:path w="683259" h="682625">
                  <a:moveTo>
                    <a:pt x="582790" y="99105"/>
                  </a:moveTo>
                  <a:lnTo>
                    <a:pt x="613368" y="134057"/>
                  </a:lnTo>
                  <a:lnTo>
                    <a:pt x="638387" y="171897"/>
                  </a:lnTo>
                  <a:lnTo>
                    <a:pt x="657846" y="212046"/>
                  </a:lnTo>
                  <a:lnTo>
                    <a:pt x="671745" y="253929"/>
                  </a:lnTo>
                  <a:lnTo>
                    <a:pt x="680084" y="296966"/>
                  </a:lnTo>
                  <a:lnTo>
                    <a:pt x="682864" y="340581"/>
                  </a:lnTo>
                  <a:lnTo>
                    <a:pt x="680084" y="384195"/>
                  </a:lnTo>
                  <a:lnTo>
                    <a:pt x="671745" y="427232"/>
                  </a:lnTo>
                  <a:lnTo>
                    <a:pt x="657846" y="469114"/>
                  </a:lnTo>
                  <a:lnTo>
                    <a:pt x="638387" y="509264"/>
                  </a:lnTo>
                  <a:lnTo>
                    <a:pt x="613368" y="547103"/>
                  </a:lnTo>
                  <a:lnTo>
                    <a:pt x="582790" y="582054"/>
                  </a:lnTo>
                  <a:lnTo>
                    <a:pt x="547791" y="612595"/>
                  </a:lnTo>
                  <a:lnTo>
                    <a:pt x="509901" y="637583"/>
                  </a:lnTo>
                  <a:lnTo>
                    <a:pt x="469699" y="657018"/>
                  </a:lnTo>
                  <a:lnTo>
                    <a:pt x="427764" y="670900"/>
                  </a:lnTo>
                  <a:lnTo>
                    <a:pt x="384672" y="679229"/>
                  </a:lnTo>
                  <a:lnTo>
                    <a:pt x="341002" y="682006"/>
                  </a:lnTo>
                  <a:lnTo>
                    <a:pt x="297333" y="679229"/>
                  </a:lnTo>
                  <a:lnTo>
                    <a:pt x="254242" y="670900"/>
                  </a:lnTo>
                  <a:lnTo>
                    <a:pt x="212307" y="657018"/>
                  </a:lnTo>
                  <a:lnTo>
                    <a:pt x="172107" y="637583"/>
                  </a:lnTo>
                  <a:lnTo>
                    <a:pt x="134219" y="612595"/>
                  </a:lnTo>
                  <a:lnTo>
                    <a:pt x="99221" y="582054"/>
                  </a:lnTo>
                  <a:lnTo>
                    <a:pt x="68904" y="547103"/>
                  </a:lnTo>
                  <a:lnTo>
                    <a:pt x="44098" y="509264"/>
                  </a:lnTo>
                  <a:lnTo>
                    <a:pt x="24805" y="469114"/>
                  </a:lnTo>
                  <a:lnTo>
                    <a:pt x="11024" y="427232"/>
                  </a:lnTo>
                  <a:lnTo>
                    <a:pt x="2756" y="384195"/>
                  </a:lnTo>
                  <a:lnTo>
                    <a:pt x="0" y="340581"/>
                  </a:lnTo>
                  <a:lnTo>
                    <a:pt x="2756" y="296966"/>
                  </a:lnTo>
                  <a:lnTo>
                    <a:pt x="11024" y="253929"/>
                  </a:lnTo>
                  <a:lnTo>
                    <a:pt x="24805" y="212046"/>
                  </a:lnTo>
                  <a:lnTo>
                    <a:pt x="44098" y="171897"/>
                  </a:lnTo>
                  <a:lnTo>
                    <a:pt x="68904" y="134057"/>
                  </a:lnTo>
                  <a:lnTo>
                    <a:pt x="99221" y="99105"/>
                  </a:lnTo>
                  <a:lnTo>
                    <a:pt x="134219" y="68823"/>
                  </a:lnTo>
                  <a:lnTo>
                    <a:pt x="172107" y="44046"/>
                  </a:lnTo>
                  <a:lnTo>
                    <a:pt x="212307" y="24776"/>
                  </a:lnTo>
                  <a:lnTo>
                    <a:pt x="254242" y="11011"/>
                  </a:lnTo>
                  <a:lnTo>
                    <a:pt x="297333" y="2752"/>
                  </a:lnTo>
                  <a:lnTo>
                    <a:pt x="341002" y="0"/>
                  </a:lnTo>
                  <a:lnTo>
                    <a:pt x="384672" y="2752"/>
                  </a:lnTo>
                  <a:lnTo>
                    <a:pt x="427764" y="11011"/>
                  </a:lnTo>
                  <a:lnTo>
                    <a:pt x="469699" y="24776"/>
                  </a:lnTo>
                  <a:lnTo>
                    <a:pt x="509901" y="44046"/>
                  </a:lnTo>
                  <a:lnTo>
                    <a:pt x="547791" y="68823"/>
                  </a:lnTo>
                  <a:lnTo>
                    <a:pt x="582790" y="99105"/>
                  </a:lnTo>
                  <a:close/>
                </a:path>
              </a:pathLst>
            </a:custGeom>
            <a:ln w="29633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2364368" y="5064554"/>
              <a:ext cx="490855" cy="501015"/>
            </a:xfrm>
            <a:custGeom>
              <a:avLst/>
              <a:gdLst/>
              <a:ahLst/>
              <a:cxnLst/>
              <a:rect l="l" t="t" r="r" b="b"/>
              <a:pathLst>
                <a:path w="490854" h="501014">
                  <a:moveTo>
                    <a:pt x="299477" y="331552"/>
                  </a:moveTo>
                  <a:lnTo>
                    <a:pt x="266874" y="331552"/>
                  </a:lnTo>
                  <a:lnTo>
                    <a:pt x="354684" y="404443"/>
                  </a:lnTo>
                  <a:lnTo>
                    <a:pt x="350197" y="412509"/>
                  </a:lnTo>
                  <a:lnTo>
                    <a:pt x="346993" y="421106"/>
                  </a:lnTo>
                  <a:lnTo>
                    <a:pt x="345070" y="429915"/>
                  </a:lnTo>
                  <a:lnTo>
                    <a:pt x="344429" y="438612"/>
                  </a:lnTo>
                  <a:lnTo>
                    <a:pt x="348081" y="459760"/>
                  </a:lnTo>
                  <a:lnTo>
                    <a:pt x="358256" y="477915"/>
                  </a:lnTo>
                  <a:lnTo>
                    <a:pt x="373776" y="491798"/>
                  </a:lnTo>
                  <a:lnTo>
                    <a:pt x="393469" y="500127"/>
                  </a:lnTo>
                  <a:lnTo>
                    <a:pt x="414123" y="500875"/>
                  </a:lnTo>
                  <a:lnTo>
                    <a:pt x="433811" y="495002"/>
                  </a:lnTo>
                  <a:lnTo>
                    <a:pt x="450720" y="483149"/>
                  </a:lnTo>
                  <a:lnTo>
                    <a:pt x="451867" y="481547"/>
                  </a:lnTo>
                  <a:lnTo>
                    <a:pt x="403450" y="481547"/>
                  </a:lnTo>
                  <a:lnTo>
                    <a:pt x="391190" y="478486"/>
                  </a:lnTo>
                  <a:lnTo>
                    <a:pt x="380355" y="471778"/>
                  </a:lnTo>
                  <a:lnTo>
                    <a:pt x="372084" y="462399"/>
                  </a:lnTo>
                  <a:lnTo>
                    <a:pt x="366808" y="451095"/>
                  </a:lnTo>
                  <a:lnTo>
                    <a:pt x="364953" y="438612"/>
                  </a:lnTo>
                  <a:lnTo>
                    <a:pt x="368339" y="422420"/>
                  </a:lnTo>
                  <a:lnTo>
                    <a:pt x="377498" y="409004"/>
                  </a:lnTo>
                  <a:lnTo>
                    <a:pt x="390936" y="399858"/>
                  </a:lnTo>
                  <a:lnTo>
                    <a:pt x="407157" y="396477"/>
                  </a:lnTo>
                  <a:lnTo>
                    <a:pt x="451008" y="396477"/>
                  </a:lnTo>
                  <a:lnTo>
                    <a:pt x="445927" y="390787"/>
                  </a:lnTo>
                  <a:lnTo>
                    <a:pt x="368372" y="390787"/>
                  </a:lnTo>
                  <a:lnTo>
                    <a:pt x="299477" y="331552"/>
                  </a:lnTo>
                  <a:close/>
                </a:path>
                <a:path w="490854" h="501014">
                  <a:moveTo>
                    <a:pt x="451008" y="396477"/>
                  </a:moveTo>
                  <a:lnTo>
                    <a:pt x="407157" y="396477"/>
                  </a:lnTo>
                  <a:lnTo>
                    <a:pt x="419648" y="398329"/>
                  </a:lnTo>
                  <a:lnTo>
                    <a:pt x="430963" y="403599"/>
                  </a:lnTo>
                  <a:lnTo>
                    <a:pt x="440352" y="411859"/>
                  </a:lnTo>
                  <a:lnTo>
                    <a:pt x="447066" y="422681"/>
                  </a:lnTo>
                  <a:lnTo>
                    <a:pt x="449636" y="434936"/>
                  </a:lnTo>
                  <a:lnTo>
                    <a:pt x="448781" y="447305"/>
                  </a:lnTo>
                  <a:lnTo>
                    <a:pt x="415710" y="480764"/>
                  </a:lnTo>
                  <a:lnTo>
                    <a:pt x="403450" y="481547"/>
                  </a:lnTo>
                  <a:lnTo>
                    <a:pt x="451867" y="481547"/>
                  </a:lnTo>
                  <a:lnTo>
                    <a:pt x="463033" y="465957"/>
                  </a:lnTo>
                  <a:lnTo>
                    <a:pt x="468863" y="445724"/>
                  </a:lnTo>
                  <a:lnTo>
                    <a:pt x="467743" y="425384"/>
                  </a:lnTo>
                  <a:lnTo>
                    <a:pt x="459991" y="406537"/>
                  </a:lnTo>
                  <a:lnTo>
                    <a:pt x="451008" y="396477"/>
                  </a:lnTo>
                  <a:close/>
                </a:path>
                <a:path w="490854" h="501014">
                  <a:moveTo>
                    <a:pt x="150281" y="105093"/>
                  </a:moveTo>
                  <a:lnTo>
                    <a:pt x="103787" y="111713"/>
                  </a:lnTo>
                  <a:lnTo>
                    <a:pt x="61588" y="132144"/>
                  </a:lnTo>
                  <a:lnTo>
                    <a:pt x="28798" y="164110"/>
                  </a:lnTo>
                  <a:lnTo>
                    <a:pt x="7555" y="204620"/>
                  </a:lnTo>
                  <a:lnTo>
                    <a:pt x="0" y="250681"/>
                  </a:lnTo>
                  <a:lnTo>
                    <a:pt x="7555" y="296740"/>
                  </a:lnTo>
                  <a:lnTo>
                    <a:pt x="28798" y="337244"/>
                  </a:lnTo>
                  <a:lnTo>
                    <a:pt x="61588" y="369205"/>
                  </a:lnTo>
                  <a:lnTo>
                    <a:pt x="103787" y="389634"/>
                  </a:lnTo>
                  <a:lnTo>
                    <a:pt x="150281" y="396261"/>
                  </a:lnTo>
                  <a:lnTo>
                    <a:pt x="195169" y="387933"/>
                  </a:lnTo>
                  <a:lnTo>
                    <a:pt x="216890" y="375978"/>
                  </a:lnTo>
                  <a:lnTo>
                    <a:pt x="145975" y="375978"/>
                  </a:lnTo>
                  <a:lnTo>
                    <a:pt x="97507" y="366171"/>
                  </a:lnTo>
                  <a:lnTo>
                    <a:pt x="57593" y="339383"/>
                  </a:lnTo>
                  <a:lnTo>
                    <a:pt x="30507" y="299569"/>
                  </a:lnTo>
                  <a:lnTo>
                    <a:pt x="20529" y="250681"/>
                  </a:lnTo>
                  <a:lnTo>
                    <a:pt x="30507" y="201786"/>
                  </a:lnTo>
                  <a:lnTo>
                    <a:pt x="57593" y="161973"/>
                  </a:lnTo>
                  <a:lnTo>
                    <a:pt x="97507" y="135189"/>
                  </a:lnTo>
                  <a:lnTo>
                    <a:pt x="145975" y="125383"/>
                  </a:lnTo>
                  <a:lnTo>
                    <a:pt x="216903" y="125383"/>
                  </a:lnTo>
                  <a:lnTo>
                    <a:pt x="195169" y="113421"/>
                  </a:lnTo>
                  <a:lnTo>
                    <a:pt x="150281" y="105093"/>
                  </a:lnTo>
                  <a:close/>
                </a:path>
                <a:path w="490854" h="501014">
                  <a:moveTo>
                    <a:pt x="407155" y="377109"/>
                  </a:moveTo>
                  <a:lnTo>
                    <a:pt x="386909" y="380528"/>
                  </a:lnTo>
                  <a:lnTo>
                    <a:pt x="368372" y="390787"/>
                  </a:lnTo>
                  <a:lnTo>
                    <a:pt x="445927" y="390787"/>
                  </a:lnTo>
                  <a:lnTo>
                    <a:pt x="427398" y="380528"/>
                  </a:lnTo>
                  <a:lnTo>
                    <a:pt x="407155" y="377109"/>
                  </a:lnTo>
                  <a:close/>
                </a:path>
                <a:path w="490854" h="501014">
                  <a:moveTo>
                    <a:pt x="216903" y="125383"/>
                  </a:moveTo>
                  <a:lnTo>
                    <a:pt x="145975" y="125383"/>
                  </a:lnTo>
                  <a:lnTo>
                    <a:pt x="195110" y="135189"/>
                  </a:lnTo>
                  <a:lnTo>
                    <a:pt x="235365" y="161973"/>
                  </a:lnTo>
                  <a:lnTo>
                    <a:pt x="262575" y="201786"/>
                  </a:lnTo>
                  <a:lnTo>
                    <a:pt x="272571" y="250681"/>
                  </a:lnTo>
                  <a:lnTo>
                    <a:pt x="262575" y="299569"/>
                  </a:lnTo>
                  <a:lnTo>
                    <a:pt x="235365" y="339383"/>
                  </a:lnTo>
                  <a:lnTo>
                    <a:pt x="195110" y="366171"/>
                  </a:lnTo>
                  <a:lnTo>
                    <a:pt x="145975" y="375978"/>
                  </a:lnTo>
                  <a:lnTo>
                    <a:pt x="216890" y="375978"/>
                  </a:lnTo>
                  <a:lnTo>
                    <a:pt x="235138" y="365935"/>
                  </a:lnTo>
                  <a:lnTo>
                    <a:pt x="266874" y="331552"/>
                  </a:lnTo>
                  <a:lnTo>
                    <a:pt x="299477" y="331552"/>
                  </a:lnTo>
                  <a:lnTo>
                    <a:pt x="278283" y="313330"/>
                  </a:lnTo>
                  <a:lnTo>
                    <a:pt x="283624" y="300978"/>
                  </a:lnTo>
                  <a:lnTo>
                    <a:pt x="287689" y="287964"/>
                  </a:lnTo>
                  <a:lnTo>
                    <a:pt x="290467" y="274563"/>
                  </a:lnTo>
                  <a:lnTo>
                    <a:pt x="291971" y="260923"/>
                  </a:lnTo>
                  <a:lnTo>
                    <a:pt x="387134" y="260923"/>
                  </a:lnTo>
                  <a:lnTo>
                    <a:pt x="385478" y="250681"/>
                  </a:lnTo>
                  <a:lnTo>
                    <a:pt x="387572" y="240424"/>
                  </a:lnTo>
                  <a:lnTo>
                    <a:pt x="291971" y="240424"/>
                  </a:lnTo>
                  <a:lnTo>
                    <a:pt x="290467" y="226775"/>
                  </a:lnTo>
                  <a:lnTo>
                    <a:pt x="287685" y="213232"/>
                  </a:lnTo>
                  <a:lnTo>
                    <a:pt x="283624" y="199903"/>
                  </a:lnTo>
                  <a:lnTo>
                    <a:pt x="278283" y="186894"/>
                  </a:lnTo>
                  <a:lnTo>
                    <a:pt x="298450" y="169810"/>
                  </a:lnTo>
                  <a:lnTo>
                    <a:pt x="266874" y="169810"/>
                  </a:lnTo>
                  <a:lnTo>
                    <a:pt x="235138" y="135420"/>
                  </a:lnTo>
                  <a:lnTo>
                    <a:pt x="216903" y="125383"/>
                  </a:lnTo>
                  <a:close/>
                </a:path>
                <a:path w="490854" h="501014">
                  <a:moveTo>
                    <a:pt x="387134" y="260923"/>
                  </a:moveTo>
                  <a:lnTo>
                    <a:pt x="367232" y="260923"/>
                  </a:lnTo>
                  <a:lnTo>
                    <a:pt x="375000" y="282886"/>
                  </a:lnTo>
                  <a:lnTo>
                    <a:pt x="390039" y="299940"/>
                  </a:lnTo>
                  <a:lnTo>
                    <a:pt x="410212" y="310586"/>
                  </a:lnTo>
                  <a:lnTo>
                    <a:pt x="433378" y="313330"/>
                  </a:lnTo>
                  <a:lnTo>
                    <a:pt x="456242" y="306739"/>
                  </a:lnTo>
                  <a:lnTo>
                    <a:pt x="474296" y="293106"/>
                  </a:lnTo>
                  <a:lnTo>
                    <a:pt x="474592" y="292627"/>
                  </a:lnTo>
                  <a:lnTo>
                    <a:pt x="423992" y="292627"/>
                  </a:lnTo>
                  <a:lnTo>
                    <a:pt x="411714" y="289402"/>
                  </a:lnTo>
                  <a:lnTo>
                    <a:pt x="401360" y="283354"/>
                  </a:lnTo>
                  <a:lnTo>
                    <a:pt x="393036" y="274315"/>
                  </a:lnTo>
                  <a:lnTo>
                    <a:pt x="387492" y="263139"/>
                  </a:lnTo>
                  <a:lnTo>
                    <a:pt x="387134" y="260923"/>
                  </a:lnTo>
                  <a:close/>
                </a:path>
                <a:path w="490854" h="501014">
                  <a:moveTo>
                    <a:pt x="474470" y="208531"/>
                  </a:moveTo>
                  <a:lnTo>
                    <a:pt x="428821" y="208531"/>
                  </a:lnTo>
                  <a:lnTo>
                    <a:pt x="441134" y="210382"/>
                  </a:lnTo>
                  <a:lnTo>
                    <a:pt x="452057" y="215652"/>
                  </a:lnTo>
                  <a:lnTo>
                    <a:pt x="461054" y="223912"/>
                  </a:lnTo>
                  <a:lnTo>
                    <a:pt x="467591" y="234734"/>
                  </a:lnTo>
                  <a:lnTo>
                    <a:pt x="470822" y="246979"/>
                  </a:lnTo>
                  <a:lnTo>
                    <a:pt x="470308" y="259223"/>
                  </a:lnTo>
                  <a:lnTo>
                    <a:pt x="436377" y="292110"/>
                  </a:lnTo>
                  <a:lnTo>
                    <a:pt x="423992" y="292627"/>
                  </a:lnTo>
                  <a:lnTo>
                    <a:pt x="474592" y="292627"/>
                  </a:lnTo>
                  <a:lnTo>
                    <a:pt x="486149" y="273923"/>
                  </a:lnTo>
                  <a:lnTo>
                    <a:pt x="490409" y="250681"/>
                  </a:lnTo>
                  <a:lnTo>
                    <a:pt x="486149" y="227437"/>
                  </a:lnTo>
                  <a:lnTo>
                    <a:pt x="474470" y="208531"/>
                  </a:lnTo>
                  <a:close/>
                </a:path>
                <a:path w="490854" h="501014">
                  <a:moveTo>
                    <a:pt x="433378" y="188032"/>
                  </a:moveTo>
                  <a:lnTo>
                    <a:pt x="410212" y="190773"/>
                  </a:lnTo>
                  <a:lnTo>
                    <a:pt x="390039" y="201415"/>
                  </a:lnTo>
                  <a:lnTo>
                    <a:pt x="375000" y="218463"/>
                  </a:lnTo>
                  <a:lnTo>
                    <a:pt x="367232" y="240424"/>
                  </a:lnTo>
                  <a:lnTo>
                    <a:pt x="387572" y="240424"/>
                  </a:lnTo>
                  <a:lnTo>
                    <a:pt x="388883" y="234000"/>
                  </a:lnTo>
                  <a:lnTo>
                    <a:pt x="398171" y="220633"/>
                  </a:lnTo>
                  <a:lnTo>
                    <a:pt x="411948" y="211752"/>
                  </a:lnTo>
                  <a:lnTo>
                    <a:pt x="428821" y="208531"/>
                  </a:lnTo>
                  <a:lnTo>
                    <a:pt x="474470" y="208531"/>
                  </a:lnTo>
                  <a:lnTo>
                    <a:pt x="474296" y="208250"/>
                  </a:lnTo>
                  <a:lnTo>
                    <a:pt x="456242" y="194616"/>
                  </a:lnTo>
                  <a:lnTo>
                    <a:pt x="433378" y="188032"/>
                  </a:lnTo>
                  <a:close/>
                </a:path>
                <a:path w="490854" h="501014">
                  <a:moveTo>
                    <a:pt x="414123" y="0"/>
                  </a:moveTo>
                  <a:lnTo>
                    <a:pt x="373776" y="9557"/>
                  </a:lnTo>
                  <a:lnTo>
                    <a:pt x="348081" y="41591"/>
                  </a:lnTo>
                  <a:lnTo>
                    <a:pt x="344429" y="62735"/>
                  </a:lnTo>
                  <a:lnTo>
                    <a:pt x="345070" y="71423"/>
                  </a:lnTo>
                  <a:lnTo>
                    <a:pt x="346993" y="80109"/>
                  </a:lnTo>
                  <a:lnTo>
                    <a:pt x="350197" y="88367"/>
                  </a:lnTo>
                  <a:lnTo>
                    <a:pt x="354684" y="95766"/>
                  </a:lnTo>
                  <a:lnTo>
                    <a:pt x="266874" y="169810"/>
                  </a:lnTo>
                  <a:lnTo>
                    <a:pt x="298450" y="169810"/>
                  </a:lnTo>
                  <a:lnTo>
                    <a:pt x="368372" y="110575"/>
                  </a:lnTo>
                  <a:lnTo>
                    <a:pt x="445927" y="110575"/>
                  </a:lnTo>
                  <a:lnTo>
                    <a:pt x="451008" y="104885"/>
                  </a:lnTo>
                  <a:lnTo>
                    <a:pt x="407157" y="104885"/>
                  </a:lnTo>
                  <a:lnTo>
                    <a:pt x="390936" y="101501"/>
                  </a:lnTo>
                  <a:lnTo>
                    <a:pt x="377498" y="92350"/>
                  </a:lnTo>
                  <a:lnTo>
                    <a:pt x="368339" y="78929"/>
                  </a:lnTo>
                  <a:lnTo>
                    <a:pt x="364953" y="62735"/>
                  </a:lnTo>
                  <a:lnTo>
                    <a:pt x="368339" y="45883"/>
                  </a:lnTo>
                  <a:lnTo>
                    <a:pt x="377498" y="32123"/>
                  </a:lnTo>
                  <a:lnTo>
                    <a:pt x="390936" y="22847"/>
                  </a:lnTo>
                  <a:lnTo>
                    <a:pt x="407157" y="19446"/>
                  </a:lnTo>
                  <a:lnTo>
                    <a:pt x="451714" y="19446"/>
                  </a:lnTo>
                  <a:lnTo>
                    <a:pt x="450720" y="18046"/>
                  </a:lnTo>
                  <a:lnTo>
                    <a:pt x="433811" y="5927"/>
                  </a:lnTo>
                  <a:lnTo>
                    <a:pt x="414123" y="0"/>
                  </a:lnTo>
                  <a:close/>
                </a:path>
                <a:path w="490854" h="501014">
                  <a:moveTo>
                    <a:pt x="445927" y="110575"/>
                  </a:moveTo>
                  <a:lnTo>
                    <a:pt x="368372" y="110575"/>
                  </a:lnTo>
                  <a:lnTo>
                    <a:pt x="386909" y="120825"/>
                  </a:lnTo>
                  <a:lnTo>
                    <a:pt x="407155" y="124242"/>
                  </a:lnTo>
                  <a:lnTo>
                    <a:pt x="427398" y="120825"/>
                  </a:lnTo>
                  <a:lnTo>
                    <a:pt x="445927" y="110575"/>
                  </a:lnTo>
                  <a:close/>
                </a:path>
                <a:path w="490854" h="501014">
                  <a:moveTo>
                    <a:pt x="451714" y="19446"/>
                  </a:moveTo>
                  <a:lnTo>
                    <a:pt x="407157" y="19446"/>
                  </a:lnTo>
                  <a:lnTo>
                    <a:pt x="423850" y="22847"/>
                  </a:lnTo>
                  <a:lnTo>
                    <a:pt x="437230" y="32123"/>
                  </a:lnTo>
                  <a:lnTo>
                    <a:pt x="446120" y="45883"/>
                  </a:lnTo>
                  <a:lnTo>
                    <a:pt x="449345" y="62735"/>
                  </a:lnTo>
                  <a:lnTo>
                    <a:pt x="446120" y="78929"/>
                  </a:lnTo>
                  <a:lnTo>
                    <a:pt x="437230" y="92350"/>
                  </a:lnTo>
                  <a:lnTo>
                    <a:pt x="423850" y="101501"/>
                  </a:lnTo>
                  <a:lnTo>
                    <a:pt x="407157" y="104885"/>
                  </a:lnTo>
                  <a:lnTo>
                    <a:pt x="451008" y="104885"/>
                  </a:lnTo>
                  <a:lnTo>
                    <a:pt x="459991" y="94825"/>
                  </a:lnTo>
                  <a:lnTo>
                    <a:pt x="467743" y="75977"/>
                  </a:lnTo>
                  <a:lnTo>
                    <a:pt x="468863" y="55632"/>
                  </a:lnTo>
                  <a:lnTo>
                    <a:pt x="463033" y="35393"/>
                  </a:lnTo>
                  <a:lnTo>
                    <a:pt x="451714" y="19446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3063728" y="5238114"/>
              <a:ext cx="336550" cy="1610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2285675" y="6012498"/>
              <a:ext cx="683260" cy="682625"/>
            </a:xfrm>
            <a:custGeom>
              <a:avLst/>
              <a:gdLst/>
              <a:ahLst/>
              <a:cxnLst/>
              <a:rect l="l" t="t" r="r" b="b"/>
              <a:pathLst>
                <a:path w="683259" h="682625">
                  <a:moveTo>
                    <a:pt x="341002" y="0"/>
                  </a:moveTo>
                  <a:lnTo>
                    <a:pt x="297333" y="2752"/>
                  </a:lnTo>
                  <a:lnTo>
                    <a:pt x="254242" y="11011"/>
                  </a:lnTo>
                  <a:lnTo>
                    <a:pt x="212307" y="24776"/>
                  </a:lnTo>
                  <a:lnTo>
                    <a:pt x="172107" y="44046"/>
                  </a:lnTo>
                  <a:lnTo>
                    <a:pt x="134219" y="68823"/>
                  </a:lnTo>
                  <a:lnTo>
                    <a:pt x="99221" y="99105"/>
                  </a:lnTo>
                  <a:lnTo>
                    <a:pt x="68904" y="134057"/>
                  </a:lnTo>
                  <a:lnTo>
                    <a:pt x="44098" y="171897"/>
                  </a:lnTo>
                  <a:lnTo>
                    <a:pt x="24805" y="212046"/>
                  </a:lnTo>
                  <a:lnTo>
                    <a:pt x="11024" y="253929"/>
                  </a:lnTo>
                  <a:lnTo>
                    <a:pt x="2756" y="296966"/>
                  </a:lnTo>
                  <a:lnTo>
                    <a:pt x="0" y="340581"/>
                  </a:lnTo>
                  <a:lnTo>
                    <a:pt x="2756" y="384195"/>
                  </a:lnTo>
                  <a:lnTo>
                    <a:pt x="11024" y="427232"/>
                  </a:lnTo>
                  <a:lnTo>
                    <a:pt x="24805" y="469114"/>
                  </a:lnTo>
                  <a:lnTo>
                    <a:pt x="44098" y="509264"/>
                  </a:lnTo>
                  <a:lnTo>
                    <a:pt x="68904" y="547103"/>
                  </a:lnTo>
                  <a:lnTo>
                    <a:pt x="99221" y="582054"/>
                  </a:lnTo>
                  <a:lnTo>
                    <a:pt x="134219" y="612595"/>
                  </a:lnTo>
                  <a:lnTo>
                    <a:pt x="172107" y="637583"/>
                  </a:lnTo>
                  <a:lnTo>
                    <a:pt x="212307" y="657018"/>
                  </a:lnTo>
                  <a:lnTo>
                    <a:pt x="254242" y="670900"/>
                  </a:lnTo>
                  <a:lnTo>
                    <a:pt x="297333" y="679229"/>
                  </a:lnTo>
                  <a:lnTo>
                    <a:pt x="341002" y="682006"/>
                  </a:lnTo>
                  <a:lnTo>
                    <a:pt x="384672" y="679229"/>
                  </a:lnTo>
                  <a:lnTo>
                    <a:pt x="427764" y="670900"/>
                  </a:lnTo>
                  <a:lnTo>
                    <a:pt x="469699" y="657018"/>
                  </a:lnTo>
                  <a:lnTo>
                    <a:pt x="509901" y="637583"/>
                  </a:lnTo>
                  <a:lnTo>
                    <a:pt x="547791" y="612595"/>
                  </a:lnTo>
                  <a:lnTo>
                    <a:pt x="582790" y="582054"/>
                  </a:lnTo>
                  <a:lnTo>
                    <a:pt x="613368" y="547103"/>
                  </a:lnTo>
                  <a:lnTo>
                    <a:pt x="638387" y="509264"/>
                  </a:lnTo>
                  <a:lnTo>
                    <a:pt x="657846" y="469114"/>
                  </a:lnTo>
                  <a:lnTo>
                    <a:pt x="671745" y="427232"/>
                  </a:lnTo>
                  <a:lnTo>
                    <a:pt x="680084" y="384195"/>
                  </a:lnTo>
                  <a:lnTo>
                    <a:pt x="682864" y="340581"/>
                  </a:lnTo>
                  <a:lnTo>
                    <a:pt x="680084" y="296966"/>
                  </a:lnTo>
                  <a:lnTo>
                    <a:pt x="671745" y="253929"/>
                  </a:lnTo>
                  <a:lnTo>
                    <a:pt x="657846" y="212046"/>
                  </a:lnTo>
                  <a:lnTo>
                    <a:pt x="638387" y="171897"/>
                  </a:lnTo>
                  <a:lnTo>
                    <a:pt x="613368" y="134057"/>
                  </a:lnTo>
                  <a:lnTo>
                    <a:pt x="582790" y="99105"/>
                  </a:lnTo>
                  <a:lnTo>
                    <a:pt x="547791" y="68823"/>
                  </a:lnTo>
                  <a:lnTo>
                    <a:pt x="509901" y="44046"/>
                  </a:lnTo>
                  <a:lnTo>
                    <a:pt x="469699" y="24776"/>
                  </a:lnTo>
                  <a:lnTo>
                    <a:pt x="427764" y="11011"/>
                  </a:lnTo>
                  <a:lnTo>
                    <a:pt x="384672" y="2752"/>
                  </a:lnTo>
                  <a:lnTo>
                    <a:pt x="3410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2285675" y="6012498"/>
              <a:ext cx="683260" cy="682625"/>
            </a:xfrm>
            <a:custGeom>
              <a:avLst/>
              <a:gdLst/>
              <a:ahLst/>
              <a:cxnLst/>
              <a:rect l="l" t="t" r="r" b="b"/>
              <a:pathLst>
                <a:path w="683259" h="682625">
                  <a:moveTo>
                    <a:pt x="582790" y="99105"/>
                  </a:moveTo>
                  <a:lnTo>
                    <a:pt x="613368" y="134057"/>
                  </a:lnTo>
                  <a:lnTo>
                    <a:pt x="638387" y="171897"/>
                  </a:lnTo>
                  <a:lnTo>
                    <a:pt x="657846" y="212046"/>
                  </a:lnTo>
                  <a:lnTo>
                    <a:pt x="671745" y="253929"/>
                  </a:lnTo>
                  <a:lnTo>
                    <a:pt x="680084" y="296966"/>
                  </a:lnTo>
                  <a:lnTo>
                    <a:pt x="682864" y="340581"/>
                  </a:lnTo>
                  <a:lnTo>
                    <a:pt x="680084" y="384195"/>
                  </a:lnTo>
                  <a:lnTo>
                    <a:pt x="671745" y="427232"/>
                  </a:lnTo>
                  <a:lnTo>
                    <a:pt x="657846" y="469114"/>
                  </a:lnTo>
                  <a:lnTo>
                    <a:pt x="638387" y="509264"/>
                  </a:lnTo>
                  <a:lnTo>
                    <a:pt x="613368" y="547103"/>
                  </a:lnTo>
                  <a:lnTo>
                    <a:pt x="582790" y="582054"/>
                  </a:lnTo>
                  <a:lnTo>
                    <a:pt x="547791" y="612595"/>
                  </a:lnTo>
                  <a:lnTo>
                    <a:pt x="509901" y="637583"/>
                  </a:lnTo>
                  <a:lnTo>
                    <a:pt x="469699" y="657018"/>
                  </a:lnTo>
                  <a:lnTo>
                    <a:pt x="427764" y="670900"/>
                  </a:lnTo>
                  <a:lnTo>
                    <a:pt x="384672" y="679229"/>
                  </a:lnTo>
                  <a:lnTo>
                    <a:pt x="341002" y="682006"/>
                  </a:lnTo>
                  <a:lnTo>
                    <a:pt x="297333" y="679229"/>
                  </a:lnTo>
                  <a:lnTo>
                    <a:pt x="254242" y="670900"/>
                  </a:lnTo>
                  <a:lnTo>
                    <a:pt x="212307" y="657018"/>
                  </a:lnTo>
                  <a:lnTo>
                    <a:pt x="172107" y="637583"/>
                  </a:lnTo>
                  <a:lnTo>
                    <a:pt x="134219" y="612595"/>
                  </a:lnTo>
                  <a:lnTo>
                    <a:pt x="99221" y="582054"/>
                  </a:lnTo>
                  <a:lnTo>
                    <a:pt x="68904" y="547103"/>
                  </a:lnTo>
                  <a:lnTo>
                    <a:pt x="44098" y="509264"/>
                  </a:lnTo>
                  <a:lnTo>
                    <a:pt x="24805" y="469114"/>
                  </a:lnTo>
                  <a:lnTo>
                    <a:pt x="11024" y="427232"/>
                  </a:lnTo>
                  <a:lnTo>
                    <a:pt x="2756" y="384195"/>
                  </a:lnTo>
                  <a:lnTo>
                    <a:pt x="0" y="340581"/>
                  </a:lnTo>
                  <a:lnTo>
                    <a:pt x="2756" y="296966"/>
                  </a:lnTo>
                  <a:lnTo>
                    <a:pt x="11024" y="253929"/>
                  </a:lnTo>
                  <a:lnTo>
                    <a:pt x="24805" y="212046"/>
                  </a:lnTo>
                  <a:lnTo>
                    <a:pt x="44098" y="171897"/>
                  </a:lnTo>
                  <a:lnTo>
                    <a:pt x="68904" y="134057"/>
                  </a:lnTo>
                  <a:lnTo>
                    <a:pt x="99221" y="99105"/>
                  </a:lnTo>
                  <a:lnTo>
                    <a:pt x="134219" y="68823"/>
                  </a:lnTo>
                  <a:lnTo>
                    <a:pt x="172107" y="44046"/>
                  </a:lnTo>
                  <a:lnTo>
                    <a:pt x="212307" y="24776"/>
                  </a:lnTo>
                  <a:lnTo>
                    <a:pt x="254242" y="11011"/>
                  </a:lnTo>
                  <a:lnTo>
                    <a:pt x="297333" y="2752"/>
                  </a:lnTo>
                  <a:lnTo>
                    <a:pt x="341002" y="0"/>
                  </a:lnTo>
                  <a:lnTo>
                    <a:pt x="384672" y="2752"/>
                  </a:lnTo>
                  <a:lnTo>
                    <a:pt x="427764" y="11011"/>
                  </a:lnTo>
                  <a:lnTo>
                    <a:pt x="469699" y="24776"/>
                  </a:lnTo>
                  <a:lnTo>
                    <a:pt x="509901" y="44046"/>
                  </a:lnTo>
                  <a:lnTo>
                    <a:pt x="547791" y="68823"/>
                  </a:lnTo>
                  <a:lnTo>
                    <a:pt x="582790" y="99105"/>
                  </a:lnTo>
                  <a:close/>
                </a:path>
              </a:pathLst>
            </a:custGeom>
            <a:ln w="29633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2364368" y="6102398"/>
              <a:ext cx="490855" cy="501015"/>
            </a:xfrm>
            <a:custGeom>
              <a:avLst/>
              <a:gdLst/>
              <a:ahLst/>
              <a:cxnLst/>
              <a:rect l="l" t="t" r="r" b="b"/>
              <a:pathLst>
                <a:path w="490854" h="501015">
                  <a:moveTo>
                    <a:pt x="299477" y="331552"/>
                  </a:moveTo>
                  <a:lnTo>
                    <a:pt x="266874" y="331552"/>
                  </a:lnTo>
                  <a:lnTo>
                    <a:pt x="354684" y="404443"/>
                  </a:lnTo>
                  <a:lnTo>
                    <a:pt x="350197" y="412509"/>
                  </a:lnTo>
                  <a:lnTo>
                    <a:pt x="346993" y="421106"/>
                  </a:lnTo>
                  <a:lnTo>
                    <a:pt x="345070" y="429915"/>
                  </a:lnTo>
                  <a:lnTo>
                    <a:pt x="344429" y="438612"/>
                  </a:lnTo>
                  <a:lnTo>
                    <a:pt x="348081" y="459760"/>
                  </a:lnTo>
                  <a:lnTo>
                    <a:pt x="358256" y="477915"/>
                  </a:lnTo>
                  <a:lnTo>
                    <a:pt x="373776" y="491798"/>
                  </a:lnTo>
                  <a:lnTo>
                    <a:pt x="393469" y="500127"/>
                  </a:lnTo>
                  <a:lnTo>
                    <a:pt x="414123" y="500875"/>
                  </a:lnTo>
                  <a:lnTo>
                    <a:pt x="433811" y="495002"/>
                  </a:lnTo>
                  <a:lnTo>
                    <a:pt x="450720" y="483149"/>
                  </a:lnTo>
                  <a:lnTo>
                    <a:pt x="451867" y="481547"/>
                  </a:lnTo>
                  <a:lnTo>
                    <a:pt x="403450" y="481547"/>
                  </a:lnTo>
                  <a:lnTo>
                    <a:pt x="391190" y="478486"/>
                  </a:lnTo>
                  <a:lnTo>
                    <a:pt x="380355" y="471778"/>
                  </a:lnTo>
                  <a:lnTo>
                    <a:pt x="372084" y="462399"/>
                  </a:lnTo>
                  <a:lnTo>
                    <a:pt x="366808" y="451095"/>
                  </a:lnTo>
                  <a:lnTo>
                    <a:pt x="364953" y="438612"/>
                  </a:lnTo>
                  <a:lnTo>
                    <a:pt x="368339" y="422420"/>
                  </a:lnTo>
                  <a:lnTo>
                    <a:pt x="377498" y="409004"/>
                  </a:lnTo>
                  <a:lnTo>
                    <a:pt x="390936" y="399858"/>
                  </a:lnTo>
                  <a:lnTo>
                    <a:pt x="407157" y="396477"/>
                  </a:lnTo>
                  <a:lnTo>
                    <a:pt x="451008" y="396477"/>
                  </a:lnTo>
                  <a:lnTo>
                    <a:pt x="445927" y="390787"/>
                  </a:lnTo>
                  <a:lnTo>
                    <a:pt x="368372" y="390787"/>
                  </a:lnTo>
                  <a:lnTo>
                    <a:pt x="299477" y="331552"/>
                  </a:lnTo>
                  <a:close/>
                </a:path>
                <a:path w="490854" h="501015">
                  <a:moveTo>
                    <a:pt x="451008" y="396477"/>
                  </a:moveTo>
                  <a:lnTo>
                    <a:pt x="407157" y="396477"/>
                  </a:lnTo>
                  <a:lnTo>
                    <a:pt x="419648" y="398329"/>
                  </a:lnTo>
                  <a:lnTo>
                    <a:pt x="430963" y="403599"/>
                  </a:lnTo>
                  <a:lnTo>
                    <a:pt x="440352" y="411859"/>
                  </a:lnTo>
                  <a:lnTo>
                    <a:pt x="447066" y="422681"/>
                  </a:lnTo>
                  <a:lnTo>
                    <a:pt x="449636" y="434936"/>
                  </a:lnTo>
                  <a:lnTo>
                    <a:pt x="448781" y="447305"/>
                  </a:lnTo>
                  <a:lnTo>
                    <a:pt x="415710" y="480764"/>
                  </a:lnTo>
                  <a:lnTo>
                    <a:pt x="403450" y="481547"/>
                  </a:lnTo>
                  <a:lnTo>
                    <a:pt x="451867" y="481547"/>
                  </a:lnTo>
                  <a:lnTo>
                    <a:pt x="463033" y="465957"/>
                  </a:lnTo>
                  <a:lnTo>
                    <a:pt x="468863" y="445724"/>
                  </a:lnTo>
                  <a:lnTo>
                    <a:pt x="467743" y="425384"/>
                  </a:lnTo>
                  <a:lnTo>
                    <a:pt x="459991" y="406537"/>
                  </a:lnTo>
                  <a:lnTo>
                    <a:pt x="451008" y="396477"/>
                  </a:lnTo>
                  <a:close/>
                </a:path>
                <a:path w="490854" h="501015">
                  <a:moveTo>
                    <a:pt x="150281" y="105093"/>
                  </a:moveTo>
                  <a:lnTo>
                    <a:pt x="103787" y="111713"/>
                  </a:lnTo>
                  <a:lnTo>
                    <a:pt x="61588" y="132144"/>
                  </a:lnTo>
                  <a:lnTo>
                    <a:pt x="28798" y="164110"/>
                  </a:lnTo>
                  <a:lnTo>
                    <a:pt x="7555" y="204620"/>
                  </a:lnTo>
                  <a:lnTo>
                    <a:pt x="0" y="250681"/>
                  </a:lnTo>
                  <a:lnTo>
                    <a:pt x="7555" y="296740"/>
                  </a:lnTo>
                  <a:lnTo>
                    <a:pt x="28798" y="337244"/>
                  </a:lnTo>
                  <a:lnTo>
                    <a:pt x="61588" y="369205"/>
                  </a:lnTo>
                  <a:lnTo>
                    <a:pt x="103787" y="389634"/>
                  </a:lnTo>
                  <a:lnTo>
                    <a:pt x="150281" y="396261"/>
                  </a:lnTo>
                  <a:lnTo>
                    <a:pt x="195169" y="387933"/>
                  </a:lnTo>
                  <a:lnTo>
                    <a:pt x="216890" y="375978"/>
                  </a:lnTo>
                  <a:lnTo>
                    <a:pt x="145975" y="375978"/>
                  </a:lnTo>
                  <a:lnTo>
                    <a:pt x="97507" y="366171"/>
                  </a:lnTo>
                  <a:lnTo>
                    <a:pt x="57593" y="339383"/>
                  </a:lnTo>
                  <a:lnTo>
                    <a:pt x="30507" y="299569"/>
                  </a:lnTo>
                  <a:lnTo>
                    <a:pt x="20529" y="250681"/>
                  </a:lnTo>
                  <a:lnTo>
                    <a:pt x="30507" y="201786"/>
                  </a:lnTo>
                  <a:lnTo>
                    <a:pt x="57593" y="161973"/>
                  </a:lnTo>
                  <a:lnTo>
                    <a:pt x="97507" y="135189"/>
                  </a:lnTo>
                  <a:lnTo>
                    <a:pt x="145975" y="125383"/>
                  </a:lnTo>
                  <a:lnTo>
                    <a:pt x="216903" y="125383"/>
                  </a:lnTo>
                  <a:lnTo>
                    <a:pt x="195169" y="113421"/>
                  </a:lnTo>
                  <a:lnTo>
                    <a:pt x="150281" y="105093"/>
                  </a:lnTo>
                  <a:close/>
                </a:path>
                <a:path w="490854" h="501015">
                  <a:moveTo>
                    <a:pt x="407155" y="377109"/>
                  </a:moveTo>
                  <a:lnTo>
                    <a:pt x="386909" y="380528"/>
                  </a:lnTo>
                  <a:lnTo>
                    <a:pt x="368372" y="390787"/>
                  </a:lnTo>
                  <a:lnTo>
                    <a:pt x="445927" y="390787"/>
                  </a:lnTo>
                  <a:lnTo>
                    <a:pt x="427398" y="380528"/>
                  </a:lnTo>
                  <a:lnTo>
                    <a:pt x="407155" y="377109"/>
                  </a:lnTo>
                  <a:close/>
                </a:path>
                <a:path w="490854" h="501015">
                  <a:moveTo>
                    <a:pt x="216903" y="125383"/>
                  </a:moveTo>
                  <a:lnTo>
                    <a:pt x="145975" y="125383"/>
                  </a:lnTo>
                  <a:lnTo>
                    <a:pt x="195110" y="135189"/>
                  </a:lnTo>
                  <a:lnTo>
                    <a:pt x="235365" y="161973"/>
                  </a:lnTo>
                  <a:lnTo>
                    <a:pt x="262575" y="201786"/>
                  </a:lnTo>
                  <a:lnTo>
                    <a:pt x="272571" y="250681"/>
                  </a:lnTo>
                  <a:lnTo>
                    <a:pt x="262575" y="299569"/>
                  </a:lnTo>
                  <a:lnTo>
                    <a:pt x="235365" y="339383"/>
                  </a:lnTo>
                  <a:lnTo>
                    <a:pt x="195110" y="366171"/>
                  </a:lnTo>
                  <a:lnTo>
                    <a:pt x="145975" y="375978"/>
                  </a:lnTo>
                  <a:lnTo>
                    <a:pt x="216890" y="375978"/>
                  </a:lnTo>
                  <a:lnTo>
                    <a:pt x="235138" y="365935"/>
                  </a:lnTo>
                  <a:lnTo>
                    <a:pt x="266874" y="331552"/>
                  </a:lnTo>
                  <a:lnTo>
                    <a:pt x="299477" y="331552"/>
                  </a:lnTo>
                  <a:lnTo>
                    <a:pt x="278283" y="313330"/>
                  </a:lnTo>
                  <a:lnTo>
                    <a:pt x="283624" y="300978"/>
                  </a:lnTo>
                  <a:lnTo>
                    <a:pt x="287689" y="287964"/>
                  </a:lnTo>
                  <a:lnTo>
                    <a:pt x="290467" y="274563"/>
                  </a:lnTo>
                  <a:lnTo>
                    <a:pt x="291971" y="260923"/>
                  </a:lnTo>
                  <a:lnTo>
                    <a:pt x="387134" y="260923"/>
                  </a:lnTo>
                  <a:lnTo>
                    <a:pt x="385478" y="250681"/>
                  </a:lnTo>
                  <a:lnTo>
                    <a:pt x="387572" y="240424"/>
                  </a:lnTo>
                  <a:lnTo>
                    <a:pt x="291971" y="240424"/>
                  </a:lnTo>
                  <a:lnTo>
                    <a:pt x="290467" y="226775"/>
                  </a:lnTo>
                  <a:lnTo>
                    <a:pt x="287685" y="213232"/>
                  </a:lnTo>
                  <a:lnTo>
                    <a:pt x="283624" y="199903"/>
                  </a:lnTo>
                  <a:lnTo>
                    <a:pt x="278283" y="186894"/>
                  </a:lnTo>
                  <a:lnTo>
                    <a:pt x="298450" y="169810"/>
                  </a:lnTo>
                  <a:lnTo>
                    <a:pt x="266874" y="169810"/>
                  </a:lnTo>
                  <a:lnTo>
                    <a:pt x="235138" y="135420"/>
                  </a:lnTo>
                  <a:lnTo>
                    <a:pt x="216903" y="125383"/>
                  </a:lnTo>
                  <a:close/>
                </a:path>
                <a:path w="490854" h="501015">
                  <a:moveTo>
                    <a:pt x="387134" y="260923"/>
                  </a:moveTo>
                  <a:lnTo>
                    <a:pt x="367232" y="260923"/>
                  </a:lnTo>
                  <a:lnTo>
                    <a:pt x="375000" y="282886"/>
                  </a:lnTo>
                  <a:lnTo>
                    <a:pt x="390039" y="299940"/>
                  </a:lnTo>
                  <a:lnTo>
                    <a:pt x="410212" y="310586"/>
                  </a:lnTo>
                  <a:lnTo>
                    <a:pt x="433378" y="313330"/>
                  </a:lnTo>
                  <a:lnTo>
                    <a:pt x="456242" y="306739"/>
                  </a:lnTo>
                  <a:lnTo>
                    <a:pt x="474296" y="293106"/>
                  </a:lnTo>
                  <a:lnTo>
                    <a:pt x="474592" y="292627"/>
                  </a:lnTo>
                  <a:lnTo>
                    <a:pt x="423992" y="292627"/>
                  </a:lnTo>
                  <a:lnTo>
                    <a:pt x="411714" y="289402"/>
                  </a:lnTo>
                  <a:lnTo>
                    <a:pt x="401360" y="283354"/>
                  </a:lnTo>
                  <a:lnTo>
                    <a:pt x="393036" y="274315"/>
                  </a:lnTo>
                  <a:lnTo>
                    <a:pt x="387492" y="263139"/>
                  </a:lnTo>
                  <a:lnTo>
                    <a:pt x="387134" y="260923"/>
                  </a:lnTo>
                  <a:close/>
                </a:path>
                <a:path w="490854" h="501015">
                  <a:moveTo>
                    <a:pt x="474470" y="208531"/>
                  </a:moveTo>
                  <a:lnTo>
                    <a:pt x="428821" y="208531"/>
                  </a:lnTo>
                  <a:lnTo>
                    <a:pt x="441134" y="210382"/>
                  </a:lnTo>
                  <a:lnTo>
                    <a:pt x="452057" y="215652"/>
                  </a:lnTo>
                  <a:lnTo>
                    <a:pt x="461054" y="223912"/>
                  </a:lnTo>
                  <a:lnTo>
                    <a:pt x="467591" y="234734"/>
                  </a:lnTo>
                  <a:lnTo>
                    <a:pt x="470822" y="246979"/>
                  </a:lnTo>
                  <a:lnTo>
                    <a:pt x="470308" y="259223"/>
                  </a:lnTo>
                  <a:lnTo>
                    <a:pt x="436377" y="292110"/>
                  </a:lnTo>
                  <a:lnTo>
                    <a:pt x="423992" y="292627"/>
                  </a:lnTo>
                  <a:lnTo>
                    <a:pt x="474592" y="292627"/>
                  </a:lnTo>
                  <a:lnTo>
                    <a:pt x="486149" y="273923"/>
                  </a:lnTo>
                  <a:lnTo>
                    <a:pt x="490409" y="250681"/>
                  </a:lnTo>
                  <a:lnTo>
                    <a:pt x="486149" y="227437"/>
                  </a:lnTo>
                  <a:lnTo>
                    <a:pt x="474470" y="208531"/>
                  </a:lnTo>
                  <a:close/>
                </a:path>
                <a:path w="490854" h="501015">
                  <a:moveTo>
                    <a:pt x="433378" y="188032"/>
                  </a:moveTo>
                  <a:lnTo>
                    <a:pt x="410212" y="190773"/>
                  </a:lnTo>
                  <a:lnTo>
                    <a:pt x="390039" y="201415"/>
                  </a:lnTo>
                  <a:lnTo>
                    <a:pt x="375000" y="218463"/>
                  </a:lnTo>
                  <a:lnTo>
                    <a:pt x="367232" y="240424"/>
                  </a:lnTo>
                  <a:lnTo>
                    <a:pt x="387572" y="240424"/>
                  </a:lnTo>
                  <a:lnTo>
                    <a:pt x="388883" y="234000"/>
                  </a:lnTo>
                  <a:lnTo>
                    <a:pt x="398171" y="220633"/>
                  </a:lnTo>
                  <a:lnTo>
                    <a:pt x="411948" y="211752"/>
                  </a:lnTo>
                  <a:lnTo>
                    <a:pt x="428821" y="208531"/>
                  </a:lnTo>
                  <a:lnTo>
                    <a:pt x="474470" y="208531"/>
                  </a:lnTo>
                  <a:lnTo>
                    <a:pt x="474296" y="208250"/>
                  </a:lnTo>
                  <a:lnTo>
                    <a:pt x="456242" y="194616"/>
                  </a:lnTo>
                  <a:lnTo>
                    <a:pt x="433378" y="188032"/>
                  </a:lnTo>
                  <a:close/>
                </a:path>
                <a:path w="490854" h="501015">
                  <a:moveTo>
                    <a:pt x="414123" y="0"/>
                  </a:moveTo>
                  <a:lnTo>
                    <a:pt x="373776" y="9557"/>
                  </a:lnTo>
                  <a:lnTo>
                    <a:pt x="348081" y="41591"/>
                  </a:lnTo>
                  <a:lnTo>
                    <a:pt x="344429" y="62735"/>
                  </a:lnTo>
                  <a:lnTo>
                    <a:pt x="345070" y="71423"/>
                  </a:lnTo>
                  <a:lnTo>
                    <a:pt x="346993" y="80109"/>
                  </a:lnTo>
                  <a:lnTo>
                    <a:pt x="350197" y="88367"/>
                  </a:lnTo>
                  <a:lnTo>
                    <a:pt x="354684" y="95766"/>
                  </a:lnTo>
                  <a:lnTo>
                    <a:pt x="266874" y="169810"/>
                  </a:lnTo>
                  <a:lnTo>
                    <a:pt x="298450" y="169810"/>
                  </a:lnTo>
                  <a:lnTo>
                    <a:pt x="368372" y="110575"/>
                  </a:lnTo>
                  <a:lnTo>
                    <a:pt x="445927" y="110575"/>
                  </a:lnTo>
                  <a:lnTo>
                    <a:pt x="451008" y="104885"/>
                  </a:lnTo>
                  <a:lnTo>
                    <a:pt x="407157" y="104885"/>
                  </a:lnTo>
                  <a:lnTo>
                    <a:pt x="390936" y="101501"/>
                  </a:lnTo>
                  <a:lnTo>
                    <a:pt x="377498" y="92350"/>
                  </a:lnTo>
                  <a:lnTo>
                    <a:pt x="368339" y="78929"/>
                  </a:lnTo>
                  <a:lnTo>
                    <a:pt x="364953" y="62735"/>
                  </a:lnTo>
                  <a:lnTo>
                    <a:pt x="368339" y="45883"/>
                  </a:lnTo>
                  <a:lnTo>
                    <a:pt x="377498" y="32123"/>
                  </a:lnTo>
                  <a:lnTo>
                    <a:pt x="390936" y="22847"/>
                  </a:lnTo>
                  <a:lnTo>
                    <a:pt x="407157" y="19446"/>
                  </a:lnTo>
                  <a:lnTo>
                    <a:pt x="451714" y="19446"/>
                  </a:lnTo>
                  <a:lnTo>
                    <a:pt x="450720" y="18046"/>
                  </a:lnTo>
                  <a:lnTo>
                    <a:pt x="433811" y="5927"/>
                  </a:lnTo>
                  <a:lnTo>
                    <a:pt x="414123" y="0"/>
                  </a:lnTo>
                  <a:close/>
                </a:path>
                <a:path w="490854" h="501015">
                  <a:moveTo>
                    <a:pt x="445927" y="110575"/>
                  </a:moveTo>
                  <a:lnTo>
                    <a:pt x="368372" y="110575"/>
                  </a:lnTo>
                  <a:lnTo>
                    <a:pt x="386909" y="120825"/>
                  </a:lnTo>
                  <a:lnTo>
                    <a:pt x="407155" y="124242"/>
                  </a:lnTo>
                  <a:lnTo>
                    <a:pt x="427398" y="120825"/>
                  </a:lnTo>
                  <a:lnTo>
                    <a:pt x="445927" y="110575"/>
                  </a:lnTo>
                  <a:close/>
                </a:path>
                <a:path w="490854" h="501015">
                  <a:moveTo>
                    <a:pt x="451714" y="19446"/>
                  </a:moveTo>
                  <a:lnTo>
                    <a:pt x="407157" y="19446"/>
                  </a:lnTo>
                  <a:lnTo>
                    <a:pt x="423850" y="22847"/>
                  </a:lnTo>
                  <a:lnTo>
                    <a:pt x="437230" y="32123"/>
                  </a:lnTo>
                  <a:lnTo>
                    <a:pt x="446120" y="45883"/>
                  </a:lnTo>
                  <a:lnTo>
                    <a:pt x="449345" y="62735"/>
                  </a:lnTo>
                  <a:lnTo>
                    <a:pt x="446120" y="78929"/>
                  </a:lnTo>
                  <a:lnTo>
                    <a:pt x="437230" y="92350"/>
                  </a:lnTo>
                  <a:lnTo>
                    <a:pt x="423850" y="101501"/>
                  </a:lnTo>
                  <a:lnTo>
                    <a:pt x="407157" y="104885"/>
                  </a:lnTo>
                  <a:lnTo>
                    <a:pt x="451008" y="104885"/>
                  </a:lnTo>
                  <a:lnTo>
                    <a:pt x="459991" y="94825"/>
                  </a:lnTo>
                  <a:lnTo>
                    <a:pt x="467743" y="75977"/>
                  </a:lnTo>
                  <a:lnTo>
                    <a:pt x="468863" y="55632"/>
                  </a:lnTo>
                  <a:lnTo>
                    <a:pt x="463033" y="35393"/>
                  </a:lnTo>
                  <a:lnTo>
                    <a:pt x="451714" y="19446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3063728" y="6275704"/>
              <a:ext cx="336550" cy="16103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13034517" y="1852675"/>
            <a:ext cx="38163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2000" spc="-10">
                <a:solidFill>
                  <a:srgbClr val="E72C96"/>
                </a:solidFill>
                <a:latin typeface="Carlito"/>
                <a:cs typeface="Carlito"/>
              </a:rPr>
              <a:t>ELB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55" name="object 5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657081" y="1344167"/>
            <a:ext cx="1442085" cy="1442085"/>
            <a:chOff x="8657081" y="1344167"/>
            <a:chExt cx="1442085" cy="1442085"/>
          </a:xfrm>
        </p:grpSpPr>
        <p:sp>
          <p:nvSpPr>
            <p:cNvPr id="3" name="object 3"/>
            <p:cNvSpPr/>
            <p:nvPr/>
          </p:nvSpPr>
          <p:spPr>
            <a:xfrm>
              <a:off x="8657081" y="1344167"/>
              <a:ext cx="1442085" cy="1442085"/>
            </a:xfrm>
            <a:custGeom>
              <a:avLst/>
              <a:gdLst/>
              <a:ahLst/>
              <a:cxnLst/>
              <a:rect l="l" t="t" r="r" b="b"/>
              <a:pathLst>
                <a:path w="1442084" h="1442085">
                  <a:moveTo>
                    <a:pt x="720851" y="0"/>
                  </a:moveTo>
                  <a:lnTo>
                    <a:pt x="673452" y="1533"/>
                  </a:lnTo>
                  <a:lnTo>
                    <a:pt x="626872" y="6069"/>
                  </a:lnTo>
                  <a:lnTo>
                    <a:pt x="581206" y="13513"/>
                  </a:lnTo>
                  <a:lnTo>
                    <a:pt x="536548" y="23771"/>
                  </a:lnTo>
                  <a:lnTo>
                    <a:pt x="492995" y="36746"/>
                  </a:lnTo>
                  <a:lnTo>
                    <a:pt x="450641" y="52345"/>
                  </a:lnTo>
                  <a:lnTo>
                    <a:pt x="409581" y="70472"/>
                  </a:lnTo>
                  <a:lnTo>
                    <a:pt x="369909" y="91033"/>
                  </a:lnTo>
                  <a:lnTo>
                    <a:pt x="331722" y="113931"/>
                  </a:lnTo>
                  <a:lnTo>
                    <a:pt x="295113" y="139074"/>
                  </a:lnTo>
                  <a:lnTo>
                    <a:pt x="260178" y="166364"/>
                  </a:lnTo>
                  <a:lnTo>
                    <a:pt x="227011" y="195709"/>
                  </a:lnTo>
                  <a:lnTo>
                    <a:pt x="195709" y="227011"/>
                  </a:lnTo>
                  <a:lnTo>
                    <a:pt x="166364" y="260178"/>
                  </a:lnTo>
                  <a:lnTo>
                    <a:pt x="139074" y="295113"/>
                  </a:lnTo>
                  <a:lnTo>
                    <a:pt x="113931" y="331722"/>
                  </a:lnTo>
                  <a:lnTo>
                    <a:pt x="91033" y="369909"/>
                  </a:lnTo>
                  <a:lnTo>
                    <a:pt x="70472" y="409581"/>
                  </a:lnTo>
                  <a:lnTo>
                    <a:pt x="52345" y="450641"/>
                  </a:lnTo>
                  <a:lnTo>
                    <a:pt x="36746" y="492995"/>
                  </a:lnTo>
                  <a:lnTo>
                    <a:pt x="23771" y="536548"/>
                  </a:lnTo>
                  <a:lnTo>
                    <a:pt x="13513" y="581206"/>
                  </a:lnTo>
                  <a:lnTo>
                    <a:pt x="6069" y="626872"/>
                  </a:lnTo>
                  <a:lnTo>
                    <a:pt x="1533" y="673452"/>
                  </a:lnTo>
                  <a:lnTo>
                    <a:pt x="0" y="720851"/>
                  </a:lnTo>
                  <a:lnTo>
                    <a:pt x="1533" y="768251"/>
                  </a:lnTo>
                  <a:lnTo>
                    <a:pt x="6069" y="814831"/>
                  </a:lnTo>
                  <a:lnTo>
                    <a:pt x="13513" y="860497"/>
                  </a:lnTo>
                  <a:lnTo>
                    <a:pt x="23771" y="905155"/>
                  </a:lnTo>
                  <a:lnTo>
                    <a:pt x="36746" y="948708"/>
                  </a:lnTo>
                  <a:lnTo>
                    <a:pt x="52345" y="991062"/>
                  </a:lnTo>
                  <a:lnTo>
                    <a:pt x="70472" y="1032122"/>
                  </a:lnTo>
                  <a:lnTo>
                    <a:pt x="91033" y="1071794"/>
                  </a:lnTo>
                  <a:lnTo>
                    <a:pt x="113931" y="1109981"/>
                  </a:lnTo>
                  <a:lnTo>
                    <a:pt x="139074" y="1146590"/>
                  </a:lnTo>
                  <a:lnTo>
                    <a:pt x="166364" y="1181525"/>
                  </a:lnTo>
                  <a:lnTo>
                    <a:pt x="195709" y="1214692"/>
                  </a:lnTo>
                  <a:lnTo>
                    <a:pt x="227011" y="1245994"/>
                  </a:lnTo>
                  <a:lnTo>
                    <a:pt x="260178" y="1275339"/>
                  </a:lnTo>
                  <a:lnTo>
                    <a:pt x="295113" y="1302629"/>
                  </a:lnTo>
                  <a:lnTo>
                    <a:pt x="331722" y="1327772"/>
                  </a:lnTo>
                  <a:lnTo>
                    <a:pt x="369909" y="1350670"/>
                  </a:lnTo>
                  <a:lnTo>
                    <a:pt x="409581" y="1371231"/>
                  </a:lnTo>
                  <a:lnTo>
                    <a:pt x="450641" y="1389358"/>
                  </a:lnTo>
                  <a:lnTo>
                    <a:pt x="492995" y="1404957"/>
                  </a:lnTo>
                  <a:lnTo>
                    <a:pt x="536548" y="1417932"/>
                  </a:lnTo>
                  <a:lnTo>
                    <a:pt x="581206" y="1428190"/>
                  </a:lnTo>
                  <a:lnTo>
                    <a:pt x="626872" y="1435634"/>
                  </a:lnTo>
                  <a:lnTo>
                    <a:pt x="673452" y="1440170"/>
                  </a:lnTo>
                  <a:lnTo>
                    <a:pt x="720851" y="1441703"/>
                  </a:lnTo>
                  <a:lnTo>
                    <a:pt x="768251" y="1440170"/>
                  </a:lnTo>
                  <a:lnTo>
                    <a:pt x="814831" y="1435634"/>
                  </a:lnTo>
                  <a:lnTo>
                    <a:pt x="860497" y="1428190"/>
                  </a:lnTo>
                  <a:lnTo>
                    <a:pt x="905155" y="1417932"/>
                  </a:lnTo>
                  <a:lnTo>
                    <a:pt x="948708" y="1404957"/>
                  </a:lnTo>
                  <a:lnTo>
                    <a:pt x="991062" y="1389358"/>
                  </a:lnTo>
                  <a:lnTo>
                    <a:pt x="1032122" y="1371231"/>
                  </a:lnTo>
                  <a:lnTo>
                    <a:pt x="1071794" y="1350670"/>
                  </a:lnTo>
                  <a:lnTo>
                    <a:pt x="1109981" y="1327772"/>
                  </a:lnTo>
                  <a:lnTo>
                    <a:pt x="1146590" y="1302629"/>
                  </a:lnTo>
                  <a:lnTo>
                    <a:pt x="1181525" y="1275339"/>
                  </a:lnTo>
                  <a:lnTo>
                    <a:pt x="1214692" y="1245994"/>
                  </a:lnTo>
                  <a:lnTo>
                    <a:pt x="1245994" y="1214692"/>
                  </a:lnTo>
                  <a:lnTo>
                    <a:pt x="1275339" y="1181525"/>
                  </a:lnTo>
                  <a:lnTo>
                    <a:pt x="1302629" y="1146590"/>
                  </a:lnTo>
                  <a:lnTo>
                    <a:pt x="1327772" y="1109981"/>
                  </a:lnTo>
                  <a:lnTo>
                    <a:pt x="1350670" y="1071794"/>
                  </a:lnTo>
                  <a:lnTo>
                    <a:pt x="1371231" y="1032122"/>
                  </a:lnTo>
                  <a:lnTo>
                    <a:pt x="1389358" y="991062"/>
                  </a:lnTo>
                  <a:lnTo>
                    <a:pt x="1404957" y="948708"/>
                  </a:lnTo>
                  <a:lnTo>
                    <a:pt x="1417932" y="905155"/>
                  </a:lnTo>
                  <a:lnTo>
                    <a:pt x="1428190" y="860497"/>
                  </a:lnTo>
                  <a:lnTo>
                    <a:pt x="1435634" y="814831"/>
                  </a:lnTo>
                  <a:lnTo>
                    <a:pt x="1440170" y="768251"/>
                  </a:lnTo>
                  <a:lnTo>
                    <a:pt x="1441703" y="720851"/>
                  </a:lnTo>
                  <a:lnTo>
                    <a:pt x="1440170" y="673452"/>
                  </a:lnTo>
                  <a:lnTo>
                    <a:pt x="1435634" y="626872"/>
                  </a:lnTo>
                  <a:lnTo>
                    <a:pt x="1428190" y="581206"/>
                  </a:lnTo>
                  <a:lnTo>
                    <a:pt x="1417932" y="536548"/>
                  </a:lnTo>
                  <a:lnTo>
                    <a:pt x="1404957" y="492995"/>
                  </a:lnTo>
                  <a:lnTo>
                    <a:pt x="1389358" y="450641"/>
                  </a:lnTo>
                  <a:lnTo>
                    <a:pt x="1371231" y="409581"/>
                  </a:lnTo>
                  <a:lnTo>
                    <a:pt x="1350670" y="369909"/>
                  </a:lnTo>
                  <a:lnTo>
                    <a:pt x="1327772" y="331722"/>
                  </a:lnTo>
                  <a:lnTo>
                    <a:pt x="1302629" y="295113"/>
                  </a:lnTo>
                  <a:lnTo>
                    <a:pt x="1275339" y="260178"/>
                  </a:lnTo>
                  <a:lnTo>
                    <a:pt x="1245994" y="227011"/>
                  </a:lnTo>
                  <a:lnTo>
                    <a:pt x="1214692" y="195709"/>
                  </a:lnTo>
                  <a:lnTo>
                    <a:pt x="1181525" y="166364"/>
                  </a:lnTo>
                  <a:lnTo>
                    <a:pt x="1146590" y="139074"/>
                  </a:lnTo>
                  <a:lnTo>
                    <a:pt x="1109981" y="113931"/>
                  </a:lnTo>
                  <a:lnTo>
                    <a:pt x="1071794" y="91033"/>
                  </a:lnTo>
                  <a:lnTo>
                    <a:pt x="1032122" y="70472"/>
                  </a:lnTo>
                  <a:lnTo>
                    <a:pt x="991062" y="52345"/>
                  </a:lnTo>
                  <a:lnTo>
                    <a:pt x="948708" y="36746"/>
                  </a:lnTo>
                  <a:lnTo>
                    <a:pt x="905155" y="23771"/>
                  </a:lnTo>
                  <a:lnTo>
                    <a:pt x="860497" y="13513"/>
                  </a:lnTo>
                  <a:lnTo>
                    <a:pt x="814831" y="6069"/>
                  </a:lnTo>
                  <a:lnTo>
                    <a:pt x="768251" y="1533"/>
                  </a:lnTo>
                  <a:lnTo>
                    <a:pt x="720851" y="0"/>
                  </a:lnTo>
                  <a:close/>
                </a:path>
              </a:pathLst>
            </a:custGeom>
            <a:solidFill>
              <a:srgbClr val="ED23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197720" y="2010663"/>
              <a:ext cx="359918" cy="20294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823959" y="1516379"/>
              <a:ext cx="1112520" cy="1112520"/>
            </a:xfrm>
            <a:custGeom>
              <a:avLst/>
              <a:gdLst/>
              <a:ahLst/>
              <a:cxnLst/>
              <a:rect l="l" t="t" r="r" b="b"/>
              <a:pathLst>
                <a:path w="1112520" h="1112520">
                  <a:moveTo>
                    <a:pt x="556260" y="0"/>
                  </a:moveTo>
                  <a:lnTo>
                    <a:pt x="508263" y="2041"/>
                  </a:lnTo>
                  <a:lnTo>
                    <a:pt x="461401" y="8055"/>
                  </a:lnTo>
                  <a:lnTo>
                    <a:pt x="415839" y="17875"/>
                  </a:lnTo>
                  <a:lnTo>
                    <a:pt x="371745" y="31333"/>
                  </a:lnTo>
                  <a:lnTo>
                    <a:pt x="329286" y="48262"/>
                  </a:lnTo>
                  <a:lnTo>
                    <a:pt x="288628" y="68496"/>
                  </a:lnTo>
                  <a:lnTo>
                    <a:pt x="249939" y="91867"/>
                  </a:lnTo>
                  <a:lnTo>
                    <a:pt x="213385" y="118208"/>
                  </a:lnTo>
                  <a:lnTo>
                    <a:pt x="179134" y="147353"/>
                  </a:lnTo>
                  <a:lnTo>
                    <a:pt x="147353" y="179134"/>
                  </a:lnTo>
                  <a:lnTo>
                    <a:pt x="118208" y="213385"/>
                  </a:lnTo>
                  <a:lnTo>
                    <a:pt x="91867" y="249939"/>
                  </a:lnTo>
                  <a:lnTo>
                    <a:pt x="68496" y="288628"/>
                  </a:lnTo>
                  <a:lnTo>
                    <a:pt x="48262" y="329286"/>
                  </a:lnTo>
                  <a:lnTo>
                    <a:pt x="31333" y="371745"/>
                  </a:lnTo>
                  <a:lnTo>
                    <a:pt x="17875" y="415839"/>
                  </a:lnTo>
                  <a:lnTo>
                    <a:pt x="8055" y="461401"/>
                  </a:lnTo>
                  <a:lnTo>
                    <a:pt x="2041" y="508263"/>
                  </a:lnTo>
                  <a:lnTo>
                    <a:pt x="0" y="556260"/>
                  </a:lnTo>
                  <a:lnTo>
                    <a:pt x="2041" y="604256"/>
                  </a:lnTo>
                  <a:lnTo>
                    <a:pt x="8055" y="651118"/>
                  </a:lnTo>
                  <a:lnTo>
                    <a:pt x="17875" y="696680"/>
                  </a:lnTo>
                  <a:lnTo>
                    <a:pt x="31333" y="740774"/>
                  </a:lnTo>
                  <a:lnTo>
                    <a:pt x="48262" y="783233"/>
                  </a:lnTo>
                  <a:lnTo>
                    <a:pt x="68496" y="823891"/>
                  </a:lnTo>
                  <a:lnTo>
                    <a:pt x="91867" y="862580"/>
                  </a:lnTo>
                  <a:lnTo>
                    <a:pt x="118208" y="899134"/>
                  </a:lnTo>
                  <a:lnTo>
                    <a:pt x="147353" y="933385"/>
                  </a:lnTo>
                  <a:lnTo>
                    <a:pt x="179134" y="965166"/>
                  </a:lnTo>
                  <a:lnTo>
                    <a:pt x="213385" y="994311"/>
                  </a:lnTo>
                  <a:lnTo>
                    <a:pt x="249939" y="1020652"/>
                  </a:lnTo>
                  <a:lnTo>
                    <a:pt x="288628" y="1044023"/>
                  </a:lnTo>
                  <a:lnTo>
                    <a:pt x="329286" y="1064257"/>
                  </a:lnTo>
                  <a:lnTo>
                    <a:pt x="371745" y="1081186"/>
                  </a:lnTo>
                  <a:lnTo>
                    <a:pt x="415839" y="1094644"/>
                  </a:lnTo>
                  <a:lnTo>
                    <a:pt x="461401" y="1104464"/>
                  </a:lnTo>
                  <a:lnTo>
                    <a:pt x="508263" y="1110478"/>
                  </a:lnTo>
                  <a:lnTo>
                    <a:pt x="556260" y="1112520"/>
                  </a:lnTo>
                  <a:lnTo>
                    <a:pt x="604256" y="1110478"/>
                  </a:lnTo>
                  <a:lnTo>
                    <a:pt x="651118" y="1104464"/>
                  </a:lnTo>
                  <a:lnTo>
                    <a:pt x="696680" y="1094644"/>
                  </a:lnTo>
                  <a:lnTo>
                    <a:pt x="740774" y="1081186"/>
                  </a:lnTo>
                  <a:lnTo>
                    <a:pt x="783233" y="1064257"/>
                  </a:lnTo>
                  <a:lnTo>
                    <a:pt x="823891" y="1044023"/>
                  </a:lnTo>
                  <a:lnTo>
                    <a:pt x="862580" y="1020652"/>
                  </a:lnTo>
                  <a:lnTo>
                    <a:pt x="899134" y="994311"/>
                  </a:lnTo>
                  <a:lnTo>
                    <a:pt x="933385" y="965166"/>
                  </a:lnTo>
                  <a:lnTo>
                    <a:pt x="965166" y="933385"/>
                  </a:lnTo>
                  <a:lnTo>
                    <a:pt x="994311" y="899134"/>
                  </a:lnTo>
                  <a:lnTo>
                    <a:pt x="1020652" y="862580"/>
                  </a:lnTo>
                  <a:lnTo>
                    <a:pt x="1044023" y="823891"/>
                  </a:lnTo>
                  <a:lnTo>
                    <a:pt x="1064257" y="783233"/>
                  </a:lnTo>
                  <a:lnTo>
                    <a:pt x="1081186" y="740774"/>
                  </a:lnTo>
                  <a:lnTo>
                    <a:pt x="1094644" y="696680"/>
                  </a:lnTo>
                  <a:lnTo>
                    <a:pt x="1104464" y="651118"/>
                  </a:lnTo>
                  <a:lnTo>
                    <a:pt x="1110478" y="604256"/>
                  </a:lnTo>
                  <a:lnTo>
                    <a:pt x="1112520" y="556260"/>
                  </a:lnTo>
                  <a:lnTo>
                    <a:pt x="1110478" y="508263"/>
                  </a:lnTo>
                  <a:lnTo>
                    <a:pt x="1104464" y="461401"/>
                  </a:lnTo>
                  <a:lnTo>
                    <a:pt x="1094644" y="415839"/>
                  </a:lnTo>
                  <a:lnTo>
                    <a:pt x="1081186" y="371745"/>
                  </a:lnTo>
                  <a:lnTo>
                    <a:pt x="1064257" y="329286"/>
                  </a:lnTo>
                  <a:lnTo>
                    <a:pt x="1044023" y="288628"/>
                  </a:lnTo>
                  <a:lnTo>
                    <a:pt x="1020652" y="249939"/>
                  </a:lnTo>
                  <a:lnTo>
                    <a:pt x="994311" y="213385"/>
                  </a:lnTo>
                  <a:lnTo>
                    <a:pt x="965166" y="179134"/>
                  </a:lnTo>
                  <a:lnTo>
                    <a:pt x="933385" y="147353"/>
                  </a:lnTo>
                  <a:lnTo>
                    <a:pt x="899134" y="118208"/>
                  </a:lnTo>
                  <a:lnTo>
                    <a:pt x="862580" y="91867"/>
                  </a:lnTo>
                  <a:lnTo>
                    <a:pt x="823891" y="68496"/>
                  </a:lnTo>
                  <a:lnTo>
                    <a:pt x="783233" y="48262"/>
                  </a:lnTo>
                  <a:lnTo>
                    <a:pt x="740774" y="31333"/>
                  </a:lnTo>
                  <a:lnTo>
                    <a:pt x="696680" y="17875"/>
                  </a:lnTo>
                  <a:lnTo>
                    <a:pt x="651118" y="8055"/>
                  </a:lnTo>
                  <a:lnTo>
                    <a:pt x="604256" y="2041"/>
                  </a:lnTo>
                  <a:lnTo>
                    <a:pt x="556260" y="0"/>
                  </a:lnTo>
                  <a:close/>
                </a:path>
              </a:pathLst>
            </a:custGeom>
            <a:solidFill>
              <a:srgbClr val="9393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200133" y="1958593"/>
              <a:ext cx="359918" cy="2030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2130551" y="3481578"/>
            <a:ext cx="1293876" cy="12938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6553200" y="1247203"/>
            <a:ext cx="7034530" cy="3646170"/>
            <a:chOff x="6553200" y="1247203"/>
            <a:chExt cx="7034530" cy="3646170"/>
          </a:xfrm>
        </p:grpSpPr>
        <p:sp>
          <p:nvSpPr>
            <p:cNvPr id="9" name="object 9"/>
            <p:cNvSpPr/>
            <p:nvPr/>
          </p:nvSpPr>
          <p:spPr>
            <a:xfrm>
              <a:off x="6553200" y="3364992"/>
              <a:ext cx="1527048" cy="152781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080628" y="3968114"/>
              <a:ext cx="288290" cy="271780"/>
            </a:xfrm>
            <a:custGeom>
              <a:avLst/>
              <a:gdLst/>
              <a:ahLst/>
              <a:cxnLst/>
              <a:rect l="l" t="t" r="r" b="b"/>
              <a:pathLst>
                <a:path w="288290" h="271779">
                  <a:moveTo>
                    <a:pt x="144018" y="0"/>
                  </a:moveTo>
                  <a:lnTo>
                    <a:pt x="98511" y="6912"/>
                  </a:lnTo>
                  <a:lnTo>
                    <a:pt x="58978" y="26164"/>
                  </a:lnTo>
                  <a:lnTo>
                    <a:pt x="27797" y="55522"/>
                  </a:lnTo>
                  <a:lnTo>
                    <a:pt x="7345" y="92756"/>
                  </a:lnTo>
                  <a:lnTo>
                    <a:pt x="0" y="135636"/>
                  </a:lnTo>
                  <a:lnTo>
                    <a:pt x="7345" y="178515"/>
                  </a:lnTo>
                  <a:lnTo>
                    <a:pt x="27797" y="215749"/>
                  </a:lnTo>
                  <a:lnTo>
                    <a:pt x="58978" y="245107"/>
                  </a:lnTo>
                  <a:lnTo>
                    <a:pt x="98511" y="264359"/>
                  </a:lnTo>
                  <a:lnTo>
                    <a:pt x="144018" y="271272"/>
                  </a:lnTo>
                  <a:lnTo>
                    <a:pt x="189524" y="264359"/>
                  </a:lnTo>
                  <a:lnTo>
                    <a:pt x="229057" y="245107"/>
                  </a:lnTo>
                  <a:lnTo>
                    <a:pt x="260238" y="215749"/>
                  </a:lnTo>
                  <a:lnTo>
                    <a:pt x="280690" y="178515"/>
                  </a:lnTo>
                  <a:lnTo>
                    <a:pt x="288036" y="135636"/>
                  </a:lnTo>
                  <a:lnTo>
                    <a:pt x="280690" y="92756"/>
                  </a:lnTo>
                  <a:lnTo>
                    <a:pt x="260238" y="55522"/>
                  </a:lnTo>
                  <a:lnTo>
                    <a:pt x="229057" y="26164"/>
                  </a:lnTo>
                  <a:lnTo>
                    <a:pt x="189524" y="6912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E72C96">
                <a:alpha val="7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080628" y="3968114"/>
              <a:ext cx="288290" cy="271780"/>
            </a:xfrm>
            <a:custGeom>
              <a:avLst/>
              <a:gdLst/>
              <a:ahLst/>
              <a:cxnLst/>
              <a:rect l="l" t="t" r="r" b="b"/>
              <a:pathLst>
                <a:path w="288290" h="271779">
                  <a:moveTo>
                    <a:pt x="0" y="135636"/>
                  </a:moveTo>
                  <a:lnTo>
                    <a:pt x="7345" y="92756"/>
                  </a:lnTo>
                  <a:lnTo>
                    <a:pt x="27797" y="55522"/>
                  </a:lnTo>
                  <a:lnTo>
                    <a:pt x="58978" y="26164"/>
                  </a:lnTo>
                  <a:lnTo>
                    <a:pt x="98511" y="6912"/>
                  </a:lnTo>
                  <a:lnTo>
                    <a:pt x="144018" y="0"/>
                  </a:lnTo>
                  <a:lnTo>
                    <a:pt x="189524" y="6912"/>
                  </a:lnTo>
                  <a:lnTo>
                    <a:pt x="229057" y="26164"/>
                  </a:lnTo>
                  <a:lnTo>
                    <a:pt x="260238" y="55522"/>
                  </a:lnTo>
                  <a:lnTo>
                    <a:pt x="280690" y="92756"/>
                  </a:lnTo>
                  <a:lnTo>
                    <a:pt x="288036" y="135636"/>
                  </a:lnTo>
                  <a:lnTo>
                    <a:pt x="280690" y="178515"/>
                  </a:lnTo>
                  <a:lnTo>
                    <a:pt x="260238" y="215749"/>
                  </a:lnTo>
                  <a:lnTo>
                    <a:pt x="229057" y="245107"/>
                  </a:lnTo>
                  <a:lnTo>
                    <a:pt x="189524" y="264359"/>
                  </a:lnTo>
                  <a:lnTo>
                    <a:pt x="144018" y="271272"/>
                  </a:lnTo>
                  <a:lnTo>
                    <a:pt x="98511" y="264359"/>
                  </a:lnTo>
                  <a:lnTo>
                    <a:pt x="58978" y="245107"/>
                  </a:lnTo>
                  <a:lnTo>
                    <a:pt x="27797" y="215749"/>
                  </a:lnTo>
                  <a:lnTo>
                    <a:pt x="7345" y="178515"/>
                  </a:lnTo>
                  <a:lnTo>
                    <a:pt x="0" y="135636"/>
                  </a:lnTo>
                  <a:close/>
                </a:path>
              </a:pathLst>
            </a:custGeom>
            <a:ln w="9906">
              <a:solidFill>
                <a:srgbClr val="E72C9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560689" y="3963542"/>
              <a:ext cx="288290" cy="270510"/>
            </a:xfrm>
            <a:custGeom>
              <a:avLst/>
              <a:gdLst/>
              <a:ahLst/>
              <a:cxnLst/>
              <a:rect l="l" t="t" r="r" b="b"/>
              <a:pathLst>
                <a:path w="288290" h="270510">
                  <a:moveTo>
                    <a:pt x="144017" y="0"/>
                  </a:moveTo>
                  <a:lnTo>
                    <a:pt x="98511" y="6897"/>
                  </a:lnTo>
                  <a:lnTo>
                    <a:pt x="58978" y="26103"/>
                  </a:lnTo>
                  <a:lnTo>
                    <a:pt x="27797" y="55385"/>
                  </a:lnTo>
                  <a:lnTo>
                    <a:pt x="7345" y="92512"/>
                  </a:lnTo>
                  <a:lnTo>
                    <a:pt x="0" y="135255"/>
                  </a:lnTo>
                  <a:lnTo>
                    <a:pt x="7345" y="177997"/>
                  </a:lnTo>
                  <a:lnTo>
                    <a:pt x="27797" y="215124"/>
                  </a:lnTo>
                  <a:lnTo>
                    <a:pt x="58978" y="244406"/>
                  </a:lnTo>
                  <a:lnTo>
                    <a:pt x="98511" y="263612"/>
                  </a:lnTo>
                  <a:lnTo>
                    <a:pt x="144017" y="270510"/>
                  </a:lnTo>
                  <a:lnTo>
                    <a:pt x="189524" y="263612"/>
                  </a:lnTo>
                  <a:lnTo>
                    <a:pt x="229057" y="244406"/>
                  </a:lnTo>
                  <a:lnTo>
                    <a:pt x="260238" y="215124"/>
                  </a:lnTo>
                  <a:lnTo>
                    <a:pt x="280690" y="177997"/>
                  </a:lnTo>
                  <a:lnTo>
                    <a:pt x="288035" y="135255"/>
                  </a:lnTo>
                  <a:lnTo>
                    <a:pt x="280690" y="92512"/>
                  </a:lnTo>
                  <a:lnTo>
                    <a:pt x="260238" y="55385"/>
                  </a:lnTo>
                  <a:lnTo>
                    <a:pt x="229057" y="26103"/>
                  </a:lnTo>
                  <a:lnTo>
                    <a:pt x="189524" y="6897"/>
                  </a:lnTo>
                  <a:lnTo>
                    <a:pt x="144017" y="0"/>
                  </a:lnTo>
                  <a:close/>
                </a:path>
              </a:pathLst>
            </a:custGeom>
            <a:solidFill>
              <a:srgbClr val="E72C96">
                <a:alpha val="7803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560689" y="3963542"/>
              <a:ext cx="288290" cy="270510"/>
            </a:xfrm>
            <a:custGeom>
              <a:avLst/>
              <a:gdLst/>
              <a:ahLst/>
              <a:cxnLst/>
              <a:rect l="l" t="t" r="r" b="b"/>
              <a:pathLst>
                <a:path w="288290" h="270510">
                  <a:moveTo>
                    <a:pt x="0" y="135255"/>
                  </a:moveTo>
                  <a:lnTo>
                    <a:pt x="7345" y="92512"/>
                  </a:lnTo>
                  <a:lnTo>
                    <a:pt x="27797" y="55385"/>
                  </a:lnTo>
                  <a:lnTo>
                    <a:pt x="58978" y="26103"/>
                  </a:lnTo>
                  <a:lnTo>
                    <a:pt x="98511" y="6897"/>
                  </a:lnTo>
                  <a:lnTo>
                    <a:pt x="144017" y="0"/>
                  </a:lnTo>
                  <a:lnTo>
                    <a:pt x="189524" y="6897"/>
                  </a:lnTo>
                  <a:lnTo>
                    <a:pt x="229057" y="26103"/>
                  </a:lnTo>
                  <a:lnTo>
                    <a:pt x="260238" y="55385"/>
                  </a:lnTo>
                  <a:lnTo>
                    <a:pt x="280690" y="92512"/>
                  </a:lnTo>
                  <a:lnTo>
                    <a:pt x="288035" y="135255"/>
                  </a:lnTo>
                  <a:lnTo>
                    <a:pt x="280690" y="177997"/>
                  </a:lnTo>
                  <a:lnTo>
                    <a:pt x="260238" y="215124"/>
                  </a:lnTo>
                  <a:lnTo>
                    <a:pt x="229057" y="244406"/>
                  </a:lnTo>
                  <a:lnTo>
                    <a:pt x="189524" y="263612"/>
                  </a:lnTo>
                  <a:lnTo>
                    <a:pt x="144017" y="270510"/>
                  </a:lnTo>
                  <a:lnTo>
                    <a:pt x="98511" y="263612"/>
                  </a:lnTo>
                  <a:lnTo>
                    <a:pt x="58978" y="244406"/>
                  </a:lnTo>
                  <a:lnTo>
                    <a:pt x="27797" y="215124"/>
                  </a:lnTo>
                  <a:lnTo>
                    <a:pt x="7345" y="177997"/>
                  </a:lnTo>
                  <a:lnTo>
                    <a:pt x="0" y="135255"/>
                  </a:lnTo>
                  <a:close/>
                </a:path>
              </a:pathLst>
            </a:custGeom>
            <a:ln w="9906">
              <a:solidFill>
                <a:srgbClr val="E72C9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946891" y="1253508"/>
              <a:ext cx="511809" cy="490220"/>
            </a:xfrm>
            <a:custGeom>
              <a:avLst/>
              <a:gdLst/>
              <a:ahLst/>
              <a:cxnLst/>
              <a:rect l="l" t="t" r="r" b="b"/>
              <a:pathLst>
                <a:path w="511809" h="490219">
                  <a:moveTo>
                    <a:pt x="511315" y="0"/>
                  </a:moveTo>
                  <a:lnTo>
                    <a:pt x="0" y="0"/>
                  </a:lnTo>
                  <a:lnTo>
                    <a:pt x="0" y="489800"/>
                  </a:lnTo>
                  <a:lnTo>
                    <a:pt x="511315" y="489800"/>
                  </a:lnTo>
                  <a:lnTo>
                    <a:pt x="511315" y="0"/>
                  </a:lnTo>
                  <a:close/>
                </a:path>
              </a:pathLst>
            </a:custGeom>
            <a:solidFill>
              <a:srgbClr val="B6B9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1104504" y="1354591"/>
              <a:ext cx="14604" cy="314325"/>
            </a:xfrm>
            <a:custGeom>
              <a:avLst/>
              <a:gdLst/>
              <a:ahLst/>
              <a:cxnLst/>
              <a:rect l="l" t="t" r="r" b="b"/>
              <a:pathLst>
                <a:path w="14604" h="314325">
                  <a:moveTo>
                    <a:pt x="14224" y="0"/>
                  </a:moveTo>
                  <a:lnTo>
                    <a:pt x="0" y="0"/>
                  </a:lnTo>
                  <a:lnTo>
                    <a:pt x="0" y="313887"/>
                  </a:lnTo>
                  <a:lnTo>
                    <a:pt x="14224" y="313887"/>
                  </a:lnTo>
                  <a:lnTo>
                    <a:pt x="14224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1090006" y="1321424"/>
              <a:ext cx="261157" cy="18161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069510" y="1661675"/>
              <a:ext cx="84455" cy="13970"/>
            </a:xfrm>
            <a:custGeom>
              <a:avLst/>
              <a:gdLst/>
              <a:ahLst/>
              <a:cxnLst/>
              <a:rect l="l" t="t" r="r" b="b"/>
              <a:pathLst>
                <a:path w="84454" h="13969">
                  <a:moveTo>
                    <a:pt x="84069" y="0"/>
                  </a:moveTo>
                  <a:lnTo>
                    <a:pt x="0" y="0"/>
                  </a:lnTo>
                  <a:lnTo>
                    <a:pt x="0" y="13605"/>
                  </a:lnTo>
                  <a:lnTo>
                    <a:pt x="84069" y="13605"/>
                  </a:lnTo>
                  <a:lnTo>
                    <a:pt x="84069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0947272" y="1253871"/>
              <a:ext cx="2633980" cy="2523490"/>
            </a:xfrm>
            <a:custGeom>
              <a:avLst/>
              <a:gdLst/>
              <a:ahLst/>
              <a:cxnLst/>
              <a:rect l="l" t="t" r="r" b="b"/>
              <a:pathLst>
                <a:path w="2633980" h="2523490">
                  <a:moveTo>
                    <a:pt x="0" y="2522981"/>
                  </a:moveTo>
                  <a:lnTo>
                    <a:pt x="2633471" y="2522981"/>
                  </a:lnTo>
                  <a:lnTo>
                    <a:pt x="2633471" y="0"/>
                  </a:lnTo>
                  <a:lnTo>
                    <a:pt x="0" y="0"/>
                  </a:lnTo>
                  <a:lnTo>
                    <a:pt x="0" y="2522981"/>
                  </a:lnTo>
                  <a:close/>
                </a:path>
              </a:pathLst>
            </a:custGeom>
            <a:ln w="12954">
              <a:solidFill>
                <a:srgbClr val="B6B9BE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/>
          <p:nvPr/>
        </p:nvSpPr>
        <p:spPr>
          <a:xfrm>
            <a:off x="2435225" y="5079872"/>
            <a:ext cx="689101" cy="2101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930635" y="5039995"/>
            <a:ext cx="762897" cy="21018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613620" y="5369178"/>
            <a:ext cx="1405667" cy="2101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2" name="object 22"/>
          <p:cNvGrpSpPr/>
          <p:nvPr/>
        </p:nvGrpSpPr>
        <p:grpSpPr>
          <a:xfrm>
            <a:off x="8689085" y="5948934"/>
            <a:ext cx="1442085" cy="1442085"/>
            <a:chOff x="8689085" y="5948934"/>
            <a:chExt cx="1442085" cy="1442085"/>
          </a:xfrm>
        </p:grpSpPr>
        <p:sp>
          <p:nvSpPr>
            <p:cNvPr id="23" name="object 23"/>
            <p:cNvSpPr/>
            <p:nvPr/>
          </p:nvSpPr>
          <p:spPr>
            <a:xfrm>
              <a:off x="8689085" y="5948934"/>
              <a:ext cx="1442085" cy="1442085"/>
            </a:xfrm>
            <a:custGeom>
              <a:avLst/>
              <a:gdLst/>
              <a:ahLst/>
              <a:cxnLst/>
              <a:rect l="l" t="t" r="r" b="b"/>
              <a:pathLst>
                <a:path w="1442084" h="1442084">
                  <a:moveTo>
                    <a:pt x="720852" y="0"/>
                  </a:moveTo>
                  <a:lnTo>
                    <a:pt x="673452" y="1533"/>
                  </a:lnTo>
                  <a:lnTo>
                    <a:pt x="626872" y="6069"/>
                  </a:lnTo>
                  <a:lnTo>
                    <a:pt x="581206" y="13513"/>
                  </a:lnTo>
                  <a:lnTo>
                    <a:pt x="536548" y="23771"/>
                  </a:lnTo>
                  <a:lnTo>
                    <a:pt x="492995" y="36746"/>
                  </a:lnTo>
                  <a:lnTo>
                    <a:pt x="450641" y="52345"/>
                  </a:lnTo>
                  <a:lnTo>
                    <a:pt x="409581" y="70472"/>
                  </a:lnTo>
                  <a:lnTo>
                    <a:pt x="369909" y="91033"/>
                  </a:lnTo>
                  <a:lnTo>
                    <a:pt x="331722" y="113931"/>
                  </a:lnTo>
                  <a:lnTo>
                    <a:pt x="295113" y="139074"/>
                  </a:lnTo>
                  <a:lnTo>
                    <a:pt x="260178" y="166364"/>
                  </a:lnTo>
                  <a:lnTo>
                    <a:pt x="227011" y="195709"/>
                  </a:lnTo>
                  <a:lnTo>
                    <a:pt x="195709" y="227011"/>
                  </a:lnTo>
                  <a:lnTo>
                    <a:pt x="166364" y="260178"/>
                  </a:lnTo>
                  <a:lnTo>
                    <a:pt x="139074" y="295113"/>
                  </a:lnTo>
                  <a:lnTo>
                    <a:pt x="113931" y="331722"/>
                  </a:lnTo>
                  <a:lnTo>
                    <a:pt x="91033" y="369909"/>
                  </a:lnTo>
                  <a:lnTo>
                    <a:pt x="70472" y="409581"/>
                  </a:lnTo>
                  <a:lnTo>
                    <a:pt x="52345" y="450641"/>
                  </a:lnTo>
                  <a:lnTo>
                    <a:pt x="36746" y="492995"/>
                  </a:lnTo>
                  <a:lnTo>
                    <a:pt x="23771" y="536548"/>
                  </a:lnTo>
                  <a:lnTo>
                    <a:pt x="13513" y="581206"/>
                  </a:lnTo>
                  <a:lnTo>
                    <a:pt x="6069" y="626872"/>
                  </a:lnTo>
                  <a:lnTo>
                    <a:pt x="1533" y="673452"/>
                  </a:lnTo>
                  <a:lnTo>
                    <a:pt x="0" y="720852"/>
                  </a:lnTo>
                  <a:lnTo>
                    <a:pt x="1533" y="768248"/>
                  </a:lnTo>
                  <a:lnTo>
                    <a:pt x="6069" y="814826"/>
                  </a:lnTo>
                  <a:lnTo>
                    <a:pt x="13513" y="860490"/>
                  </a:lnTo>
                  <a:lnTo>
                    <a:pt x="23771" y="905146"/>
                  </a:lnTo>
                  <a:lnTo>
                    <a:pt x="36746" y="948698"/>
                  </a:lnTo>
                  <a:lnTo>
                    <a:pt x="52345" y="991051"/>
                  </a:lnTo>
                  <a:lnTo>
                    <a:pt x="70472" y="1032111"/>
                  </a:lnTo>
                  <a:lnTo>
                    <a:pt x="91033" y="1071782"/>
                  </a:lnTo>
                  <a:lnTo>
                    <a:pt x="113931" y="1109970"/>
                  </a:lnTo>
                  <a:lnTo>
                    <a:pt x="139074" y="1146579"/>
                  </a:lnTo>
                  <a:lnTo>
                    <a:pt x="166364" y="1181515"/>
                  </a:lnTo>
                  <a:lnTo>
                    <a:pt x="195709" y="1214682"/>
                  </a:lnTo>
                  <a:lnTo>
                    <a:pt x="227011" y="1245985"/>
                  </a:lnTo>
                  <a:lnTo>
                    <a:pt x="260178" y="1275330"/>
                  </a:lnTo>
                  <a:lnTo>
                    <a:pt x="295113" y="1302622"/>
                  </a:lnTo>
                  <a:lnTo>
                    <a:pt x="331722" y="1327765"/>
                  </a:lnTo>
                  <a:lnTo>
                    <a:pt x="369909" y="1350665"/>
                  </a:lnTo>
                  <a:lnTo>
                    <a:pt x="409581" y="1371227"/>
                  </a:lnTo>
                  <a:lnTo>
                    <a:pt x="450641" y="1389355"/>
                  </a:lnTo>
                  <a:lnTo>
                    <a:pt x="492995" y="1404954"/>
                  </a:lnTo>
                  <a:lnTo>
                    <a:pt x="536548" y="1417931"/>
                  </a:lnTo>
                  <a:lnTo>
                    <a:pt x="581206" y="1428189"/>
                  </a:lnTo>
                  <a:lnTo>
                    <a:pt x="626872" y="1435634"/>
                  </a:lnTo>
                  <a:lnTo>
                    <a:pt x="673452" y="1440170"/>
                  </a:lnTo>
                  <a:lnTo>
                    <a:pt x="720852" y="1441704"/>
                  </a:lnTo>
                  <a:lnTo>
                    <a:pt x="768251" y="1440170"/>
                  </a:lnTo>
                  <a:lnTo>
                    <a:pt x="814831" y="1435634"/>
                  </a:lnTo>
                  <a:lnTo>
                    <a:pt x="860497" y="1428189"/>
                  </a:lnTo>
                  <a:lnTo>
                    <a:pt x="905155" y="1417931"/>
                  </a:lnTo>
                  <a:lnTo>
                    <a:pt x="948708" y="1404954"/>
                  </a:lnTo>
                  <a:lnTo>
                    <a:pt x="991062" y="1389355"/>
                  </a:lnTo>
                  <a:lnTo>
                    <a:pt x="1032122" y="1371227"/>
                  </a:lnTo>
                  <a:lnTo>
                    <a:pt x="1071794" y="1350665"/>
                  </a:lnTo>
                  <a:lnTo>
                    <a:pt x="1109981" y="1327765"/>
                  </a:lnTo>
                  <a:lnTo>
                    <a:pt x="1146590" y="1302622"/>
                  </a:lnTo>
                  <a:lnTo>
                    <a:pt x="1181525" y="1275330"/>
                  </a:lnTo>
                  <a:lnTo>
                    <a:pt x="1214692" y="1245985"/>
                  </a:lnTo>
                  <a:lnTo>
                    <a:pt x="1245994" y="1214682"/>
                  </a:lnTo>
                  <a:lnTo>
                    <a:pt x="1275339" y="1181515"/>
                  </a:lnTo>
                  <a:lnTo>
                    <a:pt x="1302629" y="1146579"/>
                  </a:lnTo>
                  <a:lnTo>
                    <a:pt x="1327772" y="1109970"/>
                  </a:lnTo>
                  <a:lnTo>
                    <a:pt x="1350670" y="1071782"/>
                  </a:lnTo>
                  <a:lnTo>
                    <a:pt x="1371231" y="1032111"/>
                  </a:lnTo>
                  <a:lnTo>
                    <a:pt x="1389358" y="991051"/>
                  </a:lnTo>
                  <a:lnTo>
                    <a:pt x="1404957" y="948698"/>
                  </a:lnTo>
                  <a:lnTo>
                    <a:pt x="1417932" y="905146"/>
                  </a:lnTo>
                  <a:lnTo>
                    <a:pt x="1428190" y="860490"/>
                  </a:lnTo>
                  <a:lnTo>
                    <a:pt x="1435634" y="814826"/>
                  </a:lnTo>
                  <a:lnTo>
                    <a:pt x="1440170" y="768248"/>
                  </a:lnTo>
                  <a:lnTo>
                    <a:pt x="1441704" y="720852"/>
                  </a:lnTo>
                  <a:lnTo>
                    <a:pt x="1440170" y="673452"/>
                  </a:lnTo>
                  <a:lnTo>
                    <a:pt x="1435634" y="626872"/>
                  </a:lnTo>
                  <a:lnTo>
                    <a:pt x="1428190" y="581206"/>
                  </a:lnTo>
                  <a:lnTo>
                    <a:pt x="1417932" y="536548"/>
                  </a:lnTo>
                  <a:lnTo>
                    <a:pt x="1404957" y="492995"/>
                  </a:lnTo>
                  <a:lnTo>
                    <a:pt x="1389358" y="450641"/>
                  </a:lnTo>
                  <a:lnTo>
                    <a:pt x="1371231" y="409581"/>
                  </a:lnTo>
                  <a:lnTo>
                    <a:pt x="1350670" y="369909"/>
                  </a:lnTo>
                  <a:lnTo>
                    <a:pt x="1327772" y="331722"/>
                  </a:lnTo>
                  <a:lnTo>
                    <a:pt x="1302629" y="295113"/>
                  </a:lnTo>
                  <a:lnTo>
                    <a:pt x="1275339" y="260178"/>
                  </a:lnTo>
                  <a:lnTo>
                    <a:pt x="1245994" y="227011"/>
                  </a:lnTo>
                  <a:lnTo>
                    <a:pt x="1214692" y="195709"/>
                  </a:lnTo>
                  <a:lnTo>
                    <a:pt x="1181525" y="166364"/>
                  </a:lnTo>
                  <a:lnTo>
                    <a:pt x="1146590" y="139074"/>
                  </a:lnTo>
                  <a:lnTo>
                    <a:pt x="1109981" y="113931"/>
                  </a:lnTo>
                  <a:lnTo>
                    <a:pt x="1071794" y="91033"/>
                  </a:lnTo>
                  <a:lnTo>
                    <a:pt x="1032122" y="70472"/>
                  </a:lnTo>
                  <a:lnTo>
                    <a:pt x="991062" y="52345"/>
                  </a:lnTo>
                  <a:lnTo>
                    <a:pt x="948708" y="36746"/>
                  </a:lnTo>
                  <a:lnTo>
                    <a:pt x="905155" y="23771"/>
                  </a:lnTo>
                  <a:lnTo>
                    <a:pt x="860497" y="13513"/>
                  </a:lnTo>
                  <a:lnTo>
                    <a:pt x="814831" y="6069"/>
                  </a:lnTo>
                  <a:lnTo>
                    <a:pt x="768251" y="1533"/>
                  </a:lnTo>
                  <a:lnTo>
                    <a:pt x="720852" y="0"/>
                  </a:lnTo>
                  <a:close/>
                </a:path>
              </a:pathLst>
            </a:custGeom>
            <a:solidFill>
              <a:srgbClr val="ED23D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9047225" y="6597523"/>
              <a:ext cx="655827" cy="20307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493268" y="369061"/>
            <a:ext cx="968057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30"/>
              <a:t>Easy </a:t>
            </a:r>
            <a:r>
              <a:rPr dirty="0" sz="4800" spc="-175"/>
              <a:t>Traffic </a:t>
            </a:r>
            <a:r>
              <a:rPr dirty="0" sz="4800" spc="-125"/>
              <a:t>Control </a:t>
            </a:r>
            <a:r>
              <a:rPr dirty="0" sz="4800"/>
              <a:t>– </a:t>
            </a:r>
            <a:r>
              <a:rPr dirty="0" sz="4800" spc="-120">
                <a:solidFill>
                  <a:srgbClr val="D231AA"/>
                </a:solidFill>
              </a:rPr>
              <a:t>Regional</a:t>
            </a:r>
            <a:r>
              <a:rPr dirty="0" sz="4800" spc="-825">
                <a:solidFill>
                  <a:srgbClr val="D231AA"/>
                </a:solidFill>
              </a:rPr>
              <a:t> </a:t>
            </a:r>
            <a:r>
              <a:rPr dirty="0" sz="4800" spc="-175">
                <a:solidFill>
                  <a:srgbClr val="D231AA"/>
                </a:solidFill>
              </a:rPr>
              <a:t>Traffic </a:t>
            </a:r>
            <a:r>
              <a:rPr dirty="0" sz="4800" spc="-100">
                <a:solidFill>
                  <a:srgbClr val="D231AA"/>
                </a:solidFill>
              </a:rPr>
              <a:t>dials</a:t>
            </a:r>
            <a:endParaRPr sz="4800"/>
          </a:p>
        </p:txBody>
      </p:sp>
      <p:sp>
        <p:nvSpPr>
          <p:cNvPr id="26" name="object 26"/>
          <p:cNvSpPr txBox="1"/>
          <p:nvPr/>
        </p:nvSpPr>
        <p:spPr>
          <a:xfrm>
            <a:off x="11671554" y="1322578"/>
            <a:ext cx="1127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B6B9BE"/>
                </a:solidFill>
                <a:latin typeface="Carlito"/>
                <a:cs typeface="Carlito"/>
              </a:rPr>
              <a:t>Region </a:t>
            </a:r>
            <a:r>
              <a:rPr dirty="0" sz="1200">
                <a:solidFill>
                  <a:srgbClr val="B6B9BE"/>
                </a:solidFill>
                <a:latin typeface="Carlito"/>
                <a:cs typeface="Carlito"/>
              </a:rPr>
              <a:t>:</a:t>
            </a:r>
            <a:r>
              <a:rPr dirty="0" sz="1200" spc="-70">
                <a:solidFill>
                  <a:srgbClr val="B6B9BE"/>
                </a:solidFill>
                <a:latin typeface="Carlito"/>
                <a:cs typeface="Carlito"/>
              </a:rPr>
              <a:t> </a:t>
            </a:r>
            <a:r>
              <a:rPr dirty="0" sz="1200" spc="-5">
                <a:solidFill>
                  <a:srgbClr val="B6B9BE"/>
                </a:solidFill>
                <a:latin typeface="Carlito"/>
                <a:cs typeface="Carlito"/>
              </a:rPr>
              <a:t>us-east-1</a:t>
            </a:r>
            <a:endParaRPr sz="1200">
              <a:latin typeface="Carlito"/>
              <a:cs typeface="Carlit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0940605" y="4477321"/>
            <a:ext cx="2647315" cy="2536825"/>
            <a:chOff x="10940605" y="4477321"/>
            <a:chExt cx="2647315" cy="2536825"/>
          </a:xfrm>
        </p:grpSpPr>
        <p:sp>
          <p:nvSpPr>
            <p:cNvPr id="28" name="object 28"/>
            <p:cNvSpPr/>
            <p:nvPr/>
          </p:nvSpPr>
          <p:spPr>
            <a:xfrm>
              <a:off x="10946891" y="4483626"/>
              <a:ext cx="511809" cy="490220"/>
            </a:xfrm>
            <a:custGeom>
              <a:avLst/>
              <a:gdLst/>
              <a:ahLst/>
              <a:cxnLst/>
              <a:rect l="l" t="t" r="r" b="b"/>
              <a:pathLst>
                <a:path w="511809" h="490220">
                  <a:moveTo>
                    <a:pt x="511315" y="0"/>
                  </a:moveTo>
                  <a:lnTo>
                    <a:pt x="0" y="0"/>
                  </a:lnTo>
                  <a:lnTo>
                    <a:pt x="0" y="489800"/>
                  </a:lnTo>
                  <a:lnTo>
                    <a:pt x="511315" y="489800"/>
                  </a:lnTo>
                  <a:lnTo>
                    <a:pt x="511315" y="0"/>
                  </a:lnTo>
                  <a:close/>
                </a:path>
              </a:pathLst>
            </a:custGeom>
            <a:solidFill>
              <a:srgbClr val="B6B9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1104504" y="4584709"/>
              <a:ext cx="14604" cy="314325"/>
            </a:xfrm>
            <a:custGeom>
              <a:avLst/>
              <a:gdLst/>
              <a:ahLst/>
              <a:cxnLst/>
              <a:rect l="l" t="t" r="r" b="b"/>
              <a:pathLst>
                <a:path w="14604" h="314325">
                  <a:moveTo>
                    <a:pt x="14224" y="0"/>
                  </a:moveTo>
                  <a:lnTo>
                    <a:pt x="0" y="0"/>
                  </a:lnTo>
                  <a:lnTo>
                    <a:pt x="0" y="313887"/>
                  </a:lnTo>
                  <a:lnTo>
                    <a:pt x="14224" y="313887"/>
                  </a:lnTo>
                  <a:lnTo>
                    <a:pt x="14224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1090007" y="4551542"/>
              <a:ext cx="261157" cy="18161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1069511" y="4891793"/>
              <a:ext cx="84455" cy="13970"/>
            </a:xfrm>
            <a:custGeom>
              <a:avLst/>
              <a:gdLst/>
              <a:ahLst/>
              <a:cxnLst/>
              <a:rect l="l" t="t" r="r" b="b"/>
              <a:pathLst>
                <a:path w="84454" h="13970">
                  <a:moveTo>
                    <a:pt x="84069" y="0"/>
                  </a:moveTo>
                  <a:lnTo>
                    <a:pt x="0" y="0"/>
                  </a:lnTo>
                  <a:lnTo>
                    <a:pt x="0" y="13605"/>
                  </a:lnTo>
                  <a:lnTo>
                    <a:pt x="84069" y="13605"/>
                  </a:lnTo>
                  <a:lnTo>
                    <a:pt x="84069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0947273" y="4483989"/>
              <a:ext cx="2633980" cy="2523490"/>
            </a:xfrm>
            <a:custGeom>
              <a:avLst/>
              <a:gdLst/>
              <a:ahLst/>
              <a:cxnLst/>
              <a:rect l="l" t="t" r="r" b="b"/>
              <a:pathLst>
                <a:path w="2633980" h="2523490">
                  <a:moveTo>
                    <a:pt x="0" y="2522982"/>
                  </a:moveTo>
                  <a:lnTo>
                    <a:pt x="2633471" y="2522982"/>
                  </a:lnTo>
                  <a:lnTo>
                    <a:pt x="2633471" y="0"/>
                  </a:lnTo>
                  <a:lnTo>
                    <a:pt x="0" y="0"/>
                  </a:lnTo>
                  <a:lnTo>
                    <a:pt x="0" y="2522982"/>
                  </a:lnTo>
                  <a:close/>
                </a:path>
              </a:pathLst>
            </a:custGeom>
            <a:ln w="12953">
              <a:solidFill>
                <a:srgbClr val="B6B9BE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11671554" y="4552950"/>
            <a:ext cx="11614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B6B9BE"/>
                </a:solidFill>
                <a:latin typeface="Carlito"/>
                <a:cs typeface="Carlito"/>
              </a:rPr>
              <a:t>Region </a:t>
            </a:r>
            <a:r>
              <a:rPr dirty="0" sz="1200">
                <a:solidFill>
                  <a:srgbClr val="B6B9BE"/>
                </a:solidFill>
                <a:latin typeface="Carlito"/>
                <a:cs typeface="Carlito"/>
              </a:rPr>
              <a:t>:</a:t>
            </a:r>
            <a:r>
              <a:rPr dirty="0" sz="1200" spc="-50">
                <a:solidFill>
                  <a:srgbClr val="B6B9BE"/>
                </a:solidFill>
                <a:latin typeface="Carlito"/>
                <a:cs typeface="Carlito"/>
              </a:rPr>
              <a:t> </a:t>
            </a:r>
            <a:r>
              <a:rPr dirty="0" sz="1200" spc="-10">
                <a:solidFill>
                  <a:srgbClr val="B6B9BE"/>
                </a:solidFill>
                <a:latin typeface="Carlito"/>
                <a:cs typeface="Carlito"/>
              </a:rPr>
              <a:t>us-west-1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50467" y="6470903"/>
            <a:ext cx="57073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FFFF"/>
                </a:solidFill>
                <a:latin typeface="Carlito"/>
                <a:cs typeface="Carlito"/>
              </a:rPr>
              <a:t>Dial </a:t>
            </a:r>
            <a:r>
              <a:rPr dirty="0" sz="2400" spc="-10" b="1">
                <a:solidFill>
                  <a:srgbClr val="FFFFFF"/>
                </a:solidFill>
                <a:latin typeface="Carlito"/>
                <a:cs typeface="Carlito"/>
              </a:rPr>
              <a:t>values: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Min 0%; </a:t>
            </a: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Max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100%; </a:t>
            </a:r>
            <a:r>
              <a:rPr dirty="0" sz="2400" spc="-15">
                <a:solidFill>
                  <a:srgbClr val="FFFFFF"/>
                </a:solidFill>
                <a:latin typeface="Carlito"/>
                <a:cs typeface="Carlito"/>
              </a:rPr>
              <a:t>Default</a:t>
            </a:r>
            <a:r>
              <a:rPr dirty="0" sz="2400" spc="-9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100%</a:t>
            </a:r>
            <a:endParaRPr sz="2400">
              <a:latin typeface="Carlito"/>
              <a:cs typeface="Carlito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3846576" y="1679427"/>
            <a:ext cx="9554210" cy="5030470"/>
            <a:chOff x="3846576" y="1679427"/>
            <a:chExt cx="9554210" cy="5030470"/>
          </a:xfrm>
        </p:grpSpPr>
        <p:sp>
          <p:nvSpPr>
            <p:cNvPr id="36" name="object 36"/>
            <p:cNvSpPr/>
            <p:nvPr/>
          </p:nvSpPr>
          <p:spPr>
            <a:xfrm>
              <a:off x="8080247" y="2523743"/>
              <a:ext cx="2440305" cy="1605280"/>
            </a:xfrm>
            <a:custGeom>
              <a:avLst/>
              <a:gdLst/>
              <a:ahLst/>
              <a:cxnLst/>
              <a:rect l="l" t="t" r="r" b="b"/>
              <a:pathLst>
                <a:path w="2440304" h="1605279">
                  <a:moveTo>
                    <a:pt x="2439924" y="1604898"/>
                  </a:moveTo>
                  <a:lnTo>
                    <a:pt x="2439924" y="0"/>
                  </a:lnTo>
                </a:path>
                <a:path w="2440304" h="1605279">
                  <a:moveTo>
                    <a:pt x="0" y="1604771"/>
                  </a:moveTo>
                  <a:lnTo>
                    <a:pt x="2439797" y="1604771"/>
                  </a:lnTo>
                </a:path>
              </a:pathLst>
            </a:custGeom>
            <a:ln w="38100">
              <a:solidFill>
                <a:srgbClr val="FFFFFF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2277294" y="1694244"/>
              <a:ext cx="683260" cy="682625"/>
            </a:xfrm>
            <a:custGeom>
              <a:avLst/>
              <a:gdLst/>
              <a:ahLst/>
              <a:cxnLst/>
              <a:rect l="l" t="t" r="r" b="b"/>
              <a:pathLst>
                <a:path w="683259" h="682625">
                  <a:moveTo>
                    <a:pt x="341002" y="0"/>
                  </a:moveTo>
                  <a:lnTo>
                    <a:pt x="297333" y="2752"/>
                  </a:lnTo>
                  <a:lnTo>
                    <a:pt x="254242" y="11011"/>
                  </a:lnTo>
                  <a:lnTo>
                    <a:pt x="212307" y="24776"/>
                  </a:lnTo>
                  <a:lnTo>
                    <a:pt x="172107" y="44046"/>
                  </a:lnTo>
                  <a:lnTo>
                    <a:pt x="134219" y="68823"/>
                  </a:lnTo>
                  <a:lnTo>
                    <a:pt x="99221" y="99105"/>
                  </a:lnTo>
                  <a:lnTo>
                    <a:pt x="68904" y="134057"/>
                  </a:lnTo>
                  <a:lnTo>
                    <a:pt x="44098" y="171897"/>
                  </a:lnTo>
                  <a:lnTo>
                    <a:pt x="24805" y="212046"/>
                  </a:lnTo>
                  <a:lnTo>
                    <a:pt x="11024" y="253929"/>
                  </a:lnTo>
                  <a:lnTo>
                    <a:pt x="2756" y="296966"/>
                  </a:lnTo>
                  <a:lnTo>
                    <a:pt x="0" y="340581"/>
                  </a:lnTo>
                  <a:lnTo>
                    <a:pt x="2756" y="384195"/>
                  </a:lnTo>
                  <a:lnTo>
                    <a:pt x="11024" y="427232"/>
                  </a:lnTo>
                  <a:lnTo>
                    <a:pt x="24805" y="469114"/>
                  </a:lnTo>
                  <a:lnTo>
                    <a:pt x="44098" y="509264"/>
                  </a:lnTo>
                  <a:lnTo>
                    <a:pt x="68904" y="547103"/>
                  </a:lnTo>
                  <a:lnTo>
                    <a:pt x="99221" y="582054"/>
                  </a:lnTo>
                  <a:lnTo>
                    <a:pt x="134219" y="612595"/>
                  </a:lnTo>
                  <a:lnTo>
                    <a:pt x="172107" y="637583"/>
                  </a:lnTo>
                  <a:lnTo>
                    <a:pt x="212307" y="657018"/>
                  </a:lnTo>
                  <a:lnTo>
                    <a:pt x="254242" y="670900"/>
                  </a:lnTo>
                  <a:lnTo>
                    <a:pt x="297333" y="679229"/>
                  </a:lnTo>
                  <a:lnTo>
                    <a:pt x="341002" y="682006"/>
                  </a:lnTo>
                  <a:lnTo>
                    <a:pt x="384672" y="679229"/>
                  </a:lnTo>
                  <a:lnTo>
                    <a:pt x="427764" y="670900"/>
                  </a:lnTo>
                  <a:lnTo>
                    <a:pt x="469699" y="657018"/>
                  </a:lnTo>
                  <a:lnTo>
                    <a:pt x="509901" y="637583"/>
                  </a:lnTo>
                  <a:lnTo>
                    <a:pt x="547791" y="612595"/>
                  </a:lnTo>
                  <a:lnTo>
                    <a:pt x="582790" y="582054"/>
                  </a:lnTo>
                  <a:lnTo>
                    <a:pt x="613368" y="547103"/>
                  </a:lnTo>
                  <a:lnTo>
                    <a:pt x="638387" y="509264"/>
                  </a:lnTo>
                  <a:lnTo>
                    <a:pt x="657846" y="469114"/>
                  </a:lnTo>
                  <a:lnTo>
                    <a:pt x="671745" y="427232"/>
                  </a:lnTo>
                  <a:lnTo>
                    <a:pt x="680084" y="384195"/>
                  </a:lnTo>
                  <a:lnTo>
                    <a:pt x="682864" y="340581"/>
                  </a:lnTo>
                  <a:lnTo>
                    <a:pt x="680084" y="296966"/>
                  </a:lnTo>
                  <a:lnTo>
                    <a:pt x="671745" y="253929"/>
                  </a:lnTo>
                  <a:lnTo>
                    <a:pt x="657846" y="212046"/>
                  </a:lnTo>
                  <a:lnTo>
                    <a:pt x="638387" y="171897"/>
                  </a:lnTo>
                  <a:lnTo>
                    <a:pt x="613368" y="134057"/>
                  </a:lnTo>
                  <a:lnTo>
                    <a:pt x="582790" y="99105"/>
                  </a:lnTo>
                  <a:lnTo>
                    <a:pt x="547791" y="68823"/>
                  </a:lnTo>
                  <a:lnTo>
                    <a:pt x="509901" y="44046"/>
                  </a:lnTo>
                  <a:lnTo>
                    <a:pt x="469699" y="24776"/>
                  </a:lnTo>
                  <a:lnTo>
                    <a:pt x="427764" y="11011"/>
                  </a:lnTo>
                  <a:lnTo>
                    <a:pt x="384672" y="2752"/>
                  </a:lnTo>
                  <a:lnTo>
                    <a:pt x="3410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2277294" y="1694244"/>
              <a:ext cx="683260" cy="682625"/>
            </a:xfrm>
            <a:custGeom>
              <a:avLst/>
              <a:gdLst/>
              <a:ahLst/>
              <a:cxnLst/>
              <a:rect l="l" t="t" r="r" b="b"/>
              <a:pathLst>
                <a:path w="683259" h="682625">
                  <a:moveTo>
                    <a:pt x="582790" y="99105"/>
                  </a:moveTo>
                  <a:lnTo>
                    <a:pt x="613368" y="134057"/>
                  </a:lnTo>
                  <a:lnTo>
                    <a:pt x="638387" y="171897"/>
                  </a:lnTo>
                  <a:lnTo>
                    <a:pt x="657846" y="212046"/>
                  </a:lnTo>
                  <a:lnTo>
                    <a:pt x="671745" y="253929"/>
                  </a:lnTo>
                  <a:lnTo>
                    <a:pt x="680084" y="296966"/>
                  </a:lnTo>
                  <a:lnTo>
                    <a:pt x="682864" y="340581"/>
                  </a:lnTo>
                  <a:lnTo>
                    <a:pt x="680084" y="384195"/>
                  </a:lnTo>
                  <a:lnTo>
                    <a:pt x="671745" y="427232"/>
                  </a:lnTo>
                  <a:lnTo>
                    <a:pt x="657846" y="469114"/>
                  </a:lnTo>
                  <a:lnTo>
                    <a:pt x="638387" y="509264"/>
                  </a:lnTo>
                  <a:lnTo>
                    <a:pt x="613368" y="547103"/>
                  </a:lnTo>
                  <a:lnTo>
                    <a:pt x="582790" y="582054"/>
                  </a:lnTo>
                  <a:lnTo>
                    <a:pt x="547791" y="612595"/>
                  </a:lnTo>
                  <a:lnTo>
                    <a:pt x="509901" y="637583"/>
                  </a:lnTo>
                  <a:lnTo>
                    <a:pt x="469699" y="657018"/>
                  </a:lnTo>
                  <a:lnTo>
                    <a:pt x="427764" y="670900"/>
                  </a:lnTo>
                  <a:lnTo>
                    <a:pt x="384672" y="679229"/>
                  </a:lnTo>
                  <a:lnTo>
                    <a:pt x="341002" y="682006"/>
                  </a:lnTo>
                  <a:lnTo>
                    <a:pt x="297333" y="679229"/>
                  </a:lnTo>
                  <a:lnTo>
                    <a:pt x="254242" y="670900"/>
                  </a:lnTo>
                  <a:lnTo>
                    <a:pt x="212307" y="657018"/>
                  </a:lnTo>
                  <a:lnTo>
                    <a:pt x="172107" y="637583"/>
                  </a:lnTo>
                  <a:lnTo>
                    <a:pt x="134219" y="612595"/>
                  </a:lnTo>
                  <a:lnTo>
                    <a:pt x="99221" y="582054"/>
                  </a:lnTo>
                  <a:lnTo>
                    <a:pt x="68904" y="547103"/>
                  </a:lnTo>
                  <a:lnTo>
                    <a:pt x="44098" y="509264"/>
                  </a:lnTo>
                  <a:lnTo>
                    <a:pt x="24805" y="469114"/>
                  </a:lnTo>
                  <a:lnTo>
                    <a:pt x="11024" y="427232"/>
                  </a:lnTo>
                  <a:lnTo>
                    <a:pt x="2756" y="384195"/>
                  </a:lnTo>
                  <a:lnTo>
                    <a:pt x="0" y="340581"/>
                  </a:lnTo>
                  <a:lnTo>
                    <a:pt x="2756" y="296966"/>
                  </a:lnTo>
                  <a:lnTo>
                    <a:pt x="11024" y="253929"/>
                  </a:lnTo>
                  <a:lnTo>
                    <a:pt x="24805" y="212046"/>
                  </a:lnTo>
                  <a:lnTo>
                    <a:pt x="44098" y="171897"/>
                  </a:lnTo>
                  <a:lnTo>
                    <a:pt x="68904" y="134057"/>
                  </a:lnTo>
                  <a:lnTo>
                    <a:pt x="99221" y="99105"/>
                  </a:lnTo>
                  <a:lnTo>
                    <a:pt x="134219" y="68823"/>
                  </a:lnTo>
                  <a:lnTo>
                    <a:pt x="172107" y="44046"/>
                  </a:lnTo>
                  <a:lnTo>
                    <a:pt x="212307" y="24776"/>
                  </a:lnTo>
                  <a:lnTo>
                    <a:pt x="254242" y="11011"/>
                  </a:lnTo>
                  <a:lnTo>
                    <a:pt x="297333" y="2752"/>
                  </a:lnTo>
                  <a:lnTo>
                    <a:pt x="341002" y="0"/>
                  </a:lnTo>
                  <a:lnTo>
                    <a:pt x="384672" y="2752"/>
                  </a:lnTo>
                  <a:lnTo>
                    <a:pt x="427764" y="11011"/>
                  </a:lnTo>
                  <a:lnTo>
                    <a:pt x="469699" y="24776"/>
                  </a:lnTo>
                  <a:lnTo>
                    <a:pt x="509901" y="44046"/>
                  </a:lnTo>
                  <a:lnTo>
                    <a:pt x="547791" y="68823"/>
                  </a:lnTo>
                  <a:lnTo>
                    <a:pt x="582790" y="99105"/>
                  </a:lnTo>
                  <a:close/>
                </a:path>
              </a:pathLst>
            </a:custGeom>
            <a:ln w="29633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2355986" y="1784144"/>
              <a:ext cx="490855" cy="501015"/>
            </a:xfrm>
            <a:custGeom>
              <a:avLst/>
              <a:gdLst/>
              <a:ahLst/>
              <a:cxnLst/>
              <a:rect l="l" t="t" r="r" b="b"/>
              <a:pathLst>
                <a:path w="490854" h="501014">
                  <a:moveTo>
                    <a:pt x="299477" y="331552"/>
                  </a:moveTo>
                  <a:lnTo>
                    <a:pt x="266874" y="331552"/>
                  </a:lnTo>
                  <a:lnTo>
                    <a:pt x="354684" y="404443"/>
                  </a:lnTo>
                  <a:lnTo>
                    <a:pt x="350197" y="412509"/>
                  </a:lnTo>
                  <a:lnTo>
                    <a:pt x="346993" y="421106"/>
                  </a:lnTo>
                  <a:lnTo>
                    <a:pt x="345070" y="429915"/>
                  </a:lnTo>
                  <a:lnTo>
                    <a:pt x="344429" y="438612"/>
                  </a:lnTo>
                  <a:lnTo>
                    <a:pt x="348081" y="459760"/>
                  </a:lnTo>
                  <a:lnTo>
                    <a:pt x="358256" y="477915"/>
                  </a:lnTo>
                  <a:lnTo>
                    <a:pt x="373776" y="491798"/>
                  </a:lnTo>
                  <a:lnTo>
                    <a:pt x="393469" y="500127"/>
                  </a:lnTo>
                  <a:lnTo>
                    <a:pt x="414123" y="500875"/>
                  </a:lnTo>
                  <a:lnTo>
                    <a:pt x="433811" y="495002"/>
                  </a:lnTo>
                  <a:lnTo>
                    <a:pt x="450720" y="483149"/>
                  </a:lnTo>
                  <a:lnTo>
                    <a:pt x="451867" y="481547"/>
                  </a:lnTo>
                  <a:lnTo>
                    <a:pt x="403450" y="481547"/>
                  </a:lnTo>
                  <a:lnTo>
                    <a:pt x="391190" y="478486"/>
                  </a:lnTo>
                  <a:lnTo>
                    <a:pt x="380355" y="471778"/>
                  </a:lnTo>
                  <a:lnTo>
                    <a:pt x="372084" y="462399"/>
                  </a:lnTo>
                  <a:lnTo>
                    <a:pt x="366808" y="451095"/>
                  </a:lnTo>
                  <a:lnTo>
                    <a:pt x="364953" y="438612"/>
                  </a:lnTo>
                  <a:lnTo>
                    <a:pt x="368339" y="422420"/>
                  </a:lnTo>
                  <a:lnTo>
                    <a:pt x="377498" y="409004"/>
                  </a:lnTo>
                  <a:lnTo>
                    <a:pt x="390936" y="399858"/>
                  </a:lnTo>
                  <a:lnTo>
                    <a:pt x="407157" y="396477"/>
                  </a:lnTo>
                  <a:lnTo>
                    <a:pt x="451008" y="396477"/>
                  </a:lnTo>
                  <a:lnTo>
                    <a:pt x="445927" y="390787"/>
                  </a:lnTo>
                  <a:lnTo>
                    <a:pt x="368372" y="390787"/>
                  </a:lnTo>
                  <a:lnTo>
                    <a:pt x="299477" y="331552"/>
                  </a:lnTo>
                  <a:close/>
                </a:path>
                <a:path w="490854" h="501014">
                  <a:moveTo>
                    <a:pt x="451008" y="396477"/>
                  </a:moveTo>
                  <a:lnTo>
                    <a:pt x="407157" y="396477"/>
                  </a:lnTo>
                  <a:lnTo>
                    <a:pt x="419648" y="398329"/>
                  </a:lnTo>
                  <a:lnTo>
                    <a:pt x="430963" y="403599"/>
                  </a:lnTo>
                  <a:lnTo>
                    <a:pt x="440352" y="411859"/>
                  </a:lnTo>
                  <a:lnTo>
                    <a:pt x="447066" y="422681"/>
                  </a:lnTo>
                  <a:lnTo>
                    <a:pt x="449636" y="434936"/>
                  </a:lnTo>
                  <a:lnTo>
                    <a:pt x="448781" y="447305"/>
                  </a:lnTo>
                  <a:lnTo>
                    <a:pt x="415710" y="480764"/>
                  </a:lnTo>
                  <a:lnTo>
                    <a:pt x="403450" y="481547"/>
                  </a:lnTo>
                  <a:lnTo>
                    <a:pt x="451867" y="481547"/>
                  </a:lnTo>
                  <a:lnTo>
                    <a:pt x="463033" y="465957"/>
                  </a:lnTo>
                  <a:lnTo>
                    <a:pt x="468863" y="445724"/>
                  </a:lnTo>
                  <a:lnTo>
                    <a:pt x="467743" y="425384"/>
                  </a:lnTo>
                  <a:lnTo>
                    <a:pt x="459991" y="406537"/>
                  </a:lnTo>
                  <a:lnTo>
                    <a:pt x="451008" y="396477"/>
                  </a:lnTo>
                  <a:close/>
                </a:path>
                <a:path w="490854" h="501014">
                  <a:moveTo>
                    <a:pt x="150281" y="105093"/>
                  </a:moveTo>
                  <a:lnTo>
                    <a:pt x="103787" y="111713"/>
                  </a:lnTo>
                  <a:lnTo>
                    <a:pt x="61588" y="132144"/>
                  </a:lnTo>
                  <a:lnTo>
                    <a:pt x="28798" y="164110"/>
                  </a:lnTo>
                  <a:lnTo>
                    <a:pt x="7555" y="204620"/>
                  </a:lnTo>
                  <a:lnTo>
                    <a:pt x="0" y="250681"/>
                  </a:lnTo>
                  <a:lnTo>
                    <a:pt x="7555" y="296740"/>
                  </a:lnTo>
                  <a:lnTo>
                    <a:pt x="28798" y="337244"/>
                  </a:lnTo>
                  <a:lnTo>
                    <a:pt x="61588" y="369205"/>
                  </a:lnTo>
                  <a:lnTo>
                    <a:pt x="103787" y="389634"/>
                  </a:lnTo>
                  <a:lnTo>
                    <a:pt x="150281" y="396261"/>
                  </a:lnTo>
                  <a:lnTo>
                    <a:pt x="195169" y="387933"/>
                  </a:lnTo>
                  <a:lnTo>
                    <a:pt x="216890" y="375978"/>
                  </a:lnTo>
                  <a:lnTo>
                    <a:pt x="145975" y="375978"/>
                  </a:lnTo>
                  <a:lnTo>
                    <a:pt x="97507" y="366171"/>
                  </a:lnTo>
                  <a:lnTo>
                    <a:pt x="57593" y="339383"/>
                  </a:lnTo>
                  <a:lnTo>
                    <a:pt x="30507" y="299569"/>
                  </a:lnTo>
                  <a:lnTo>
                    <a:pt x="20529" y="250681"/>
                  </a:lnTo>
                  <a:lnTo>
                    <a:pt x="30507" y="201786"/>
                  </a:lnTo>
                  <a:lnTo>
                    <a:pt x="57593" y="161973"/>
                  </a:lnTo>
                  <a:lnTo>
                    <a:pt x="97507" y="135189"/>
                  </a:lnTo>
                  <a:lnTo>
                    <a:pt x="145975" y="125383"/>
                  </a:lnTo>
                  <a:lnTo>
                    <a:pt x="216903" y="125383"/>
                  </a:lnTo>
                  <a:lnTo>
                    <a:pt x="195169" y="113421"/>
                  </a:lnTo>
                  <a:lnTo>
                    <a:pt x="150281" y="105093"/>
                  </a:lnTo>
                  <a:close/>
                </a:path>
                <a:path w="490854" h="501014">
                  <a:moveTo>
                    <a:pt x="407155" y="377109"/>
                  </a:moveTo>
                  <a:lnTo>
                    <a:pt x="386909" y="380528"/>
                  </a:lnTo>
                  <a:lnTo>
                    <a:pt x="368372" y="390787"/>
                  </a:lnTo>
                  <a:lnTo>
                    <a:pt x="445927" y="390787"/>
                  </a:lnTo>
                  <a:lnTo>
                    <a:pt x="427398" y="380528"/>
                  </a:lnTo>
                  <a:lnTo>
                    <a:pt x="407155" y="377109"/>
                  </a:lnTo>
                  <a:close/>
                </a:path>
                <a:path w="490854" h="501014">
                  <a:moveTo>
                    <a:pt x="216903" y="125383"/>
                  </a:moveTo>
                  <a:lnTo>
                    <a:pt x="145975" y="125383"/>
                  </a:lnTo>
                  <a:lnTo>
                    <a:pt x="195110" y="135189"/>
                  </a:lnTo>
                  <a:lnTo>
                    <a:pt x="235365" y="161973"/>
                  </a:lnTo>
                  <a:lnTo>
                    <a:pt x="262575" y="201786"/>
                  </a:lnTo>
                  <a:lnTo>
                    <a:pt x="272571" y="250681"/>
                  </a:lnTo>
                  <a:lnTo>
                    <a:pt x="262575" y="299569"/>
                  </a:lnTo>
                  <a:lnTo>
                    <a:pt x="235365" y="339383"/>
                  </a:lnTo>
                  <a:lnTo>
                    <a:pt x="195110" y="366171"/>
                  </a:lnTo>
                  <a:lnTo>
                    <a:pt x="145975" y="375978"/>
                  </a:lnTo>
                  <a:lnTo>
                    <a:pt x="216890" y="375978"/>
                  </a:lnTo>
                  <a:lnTo>
                    <a:pt x="235138" y="365935"/>
                  </a:lnTo>
                  <a:lnTo>
                    <a:pt x="266874" y="331552"/>
                  </a:lnTo>
                  <a:lnTo>
                    <a:pt x="299477" y="331552"/>
                  </a:lnTo>
                  <a:lnTo>
                    <a:pt x="278283" y="313330"/>
                  </a:lnTo>
                  <a:lnTo>
                    <a:pt x="283624" y="300978"/>
                  </a:lnTo>
                  <a:lnTo>
                    <a:pt x="287689" y="287964"/>
                  </a:lnTo>
                  <a:lnTo>
                    <a:pt x="290467" y="274563"/>
                  </a:lnTo>
                  <a:lnTo>
                    <a:pt x="291971" y="260923"/>
                  </a:lnTo>
                  <a:lnTo>
                    <a:pt x="387134" y="260923"/>
                  </a:lnTo>
                  <a:lnTo>
                    <a:pt x="385478" y="250681"/>
                  </a:lnTo>
                  <a:lnTo>
                    <a:pt x="387572" y="240424"/>
                  </a:lnTo>
                  <a:lnTo>
                    <a:pt x="291971" y="240424"/>
                  </a:lnTo>
                  <a:lnTo>
                    <a:pt x="290467" y="226775"/>
                  </a:lnTo>
                  <a:lnTo>
                    <a:pt x="287685" y="213232"/>
                  </a:lnTo>
                  <a:lnTo>
                    <a:pt x="283624" y="199903"/>
                  </a:lnTo>
                  <a:lnTo>
                    <a:pt x="278283" y="186894"/>
                  </a:lnTo>
                  <a:lnTo>
                    <a:pt x="298450" y="169810"/>
                  </a:lnTo>
                  <a:lnTo>
                    <a:pt x="266874" y="169810"/>
                  </a:lnTo>
                  <a:lnTo>
                    <a:pt x="235138" y="135420"/>
                  </a:lnTo>
                  <a:lnTo>
                    <a:pt x="216903" y="125383"/>
                  </a:lnTo>
                  <a:close/>
                </a:path>
                <a:path w="490854" h="501014">
                  <a:moveTo>
                    <a:pt x="387134" y="260923"/>
                  </a:moveTo>
                  <a:lnTo>
                    <a:pt x="367232" y="260923"/>
                  </a:lnTo>
                  <a:lnTo>
                    <a:pt x="375000" y="282886"/>
                  </a:lnTo>
                  <a:lnTo>
                    <a:pt x="390039" y="299940"/>
                  </a:lnTo>
                  <a:lnTo>
                    <a:pt x="410212" y="310586"/>
                  </a:lnTo>
                  <a:lnTo>
                    <a:pt x="433378" y="313330"/>
                  </a:lnTo>
                  <a:lnTo>
                    <a:pt x="456242" y="306739"/>
                  </a:lnTo>
                  <a:lnTo>
                    <a:pt x="474296" y="293106"/>
                  </a:lnTo>
                  <a:lnTo>
                    <a:pt x="474592" y="292627"/>
                  </a:lnTo>
                  <a:lnTo>
                    <a:pt x="423992" y="292627"/>
                  </a:lnTo>
                  <a:lnTo>
                    <a:pt x="411714" y="289402"/>
                  </a:lnTo>
                  <a:lnTo>
                    <a:pt x="401360" y="283354"/>
                  </a:lnTo>
                  <a:lnTo>
                    <a:pt x="393036" y="274315"/>
                  </a:lnTo>
                  <a:lnTo>
                    <a:pt x="387492" y="263139"/>
                  </a:lnTo>
                  <a:lnTo>
                    <a:pt x="387134" y="260923"/>
                  </a:lnTo>
                  <a:close/>
                </a:path>
                <a:path w="490854" h="501014">
                  <a:moveTo>
                    <a:pt x="474470" y="208531"/>
                  </a:moveTo>
                  <a:lnTo>
                    <a:pt x="428821" y="208531"/>
                  </a:lnTo>
                  <a:lnTo>
                    <a:pt x="441134" y="210382"/>
                  </a:lnTo>
                  <a:lnTo>
                    <a:pt x="452057" y="215652"/>
                  </a:lnTo>
                  <a:lnTo>
                    <a:pt x="461054" y="223912"/>
                  </a:lnTo>
                  <a:lnTo>
                    <a:pt x="467591" y="234734"/>
                  </a:lnTo>
                  <a:lnTo>
                    <a:pt x="470822" y="246979"/>
                  </a:lnTo>
                  <a:lnTo>
                    <a:pt x="470308" y="259223"/>
                  </a:lnTo>
                  <a:lnTo>
                    <a:pt x="436377" y="292110"/>
                  </a:lnTo>
                  <a:lnTo>
                    <a:pt x="423992" y="292627"/>
                  </a:lnTo>
                  <a:lnTo>
                    <a:pt x="474592" y="292627"/>
                  </a:lnTo>
                  <a:lnTo>
                    <a:pt x="486149" y="273923"/>
                  </a:lnTo>
                  <a:lnTo>
                    <a:pt x="490409" y="250681"/>
                  </a:lnTo>
                  <a:lnTo>
                    <a:pt x="486149" y="227437"/>
                  </a:lnTo>
                  <a:lnTo>
                    <a:pt x="474470" y="208531"/>
                  </a:lnTo>
                  <a:close/>
                </a:path>
                <a:path w="490854" h="501014">
                  <a:moveTo>
                    <a:pt x="433378" y="188032"/>
                  </a:moveTo>
                  <a:lnTo>
                    <a:pt x="410212" y="190773"/>
                  </a:lnTo>
                  <a:lnTo>
                    <a:pt x="390039" y="201415"/>
                  </a:lnTo>
                  <a:lnTo>
                    <a:pt x="375000" y="218463"/>
                  </a:lnTo>
                  <a:lnTo>
                    <a:pt x="367232" y="240424"/>
                  </a:lnTo>
                  <a:lnTo>
                    <a:pt x="387572" y="240424"/>
                  </a:lnTo>
                  <a:lnTo>
                    <a:pt x="388883" y="234000"/>
                  </a:lnTo>
                  <a:lnTo>
                    <a:pt x="398171" y="220633"/>
                  </a:lnTo>
                  <a:lnTo>
                    <a:pt x="411948" y="211752"/>
                  </a:lnTo>
                  <a:lnTo>
                    <a:pt x="428821" y="208531"/>
                  </a:lnTo>
                  <a:lnTo>
                    <a:pt x="474470" y="208531"/>
                  </a:lnTo>
                  <a:lnTo>
                    <a:pt x="474296" y="208250"/>
                  </a:lnTo>
                  <a:lnTo>
                    <a:pt x="456242" y="194616"/>
                  </a:lnTo>
                  <a:lnTo>
                    <a:pt x="433378" y="188032"/>
                  </a:lnTo>
                  <a:close/>
                </a:path>
                <a:path w="490854" h="501014">
                  <a:moveTo>
                    <a:pt x="414123" y="0"/>
                  </a:moveTo>
                  <a:lnTo>
                    <a:pt x="373776" y="9557"/>
                  </a:lnTo>
                  <a:lnTo>
                    <a:pt x="348081" y="41591"/>
                  </a:lnTo>
                  <a:lnTo>
                    <a:pt x="344429" y="62735"/>
                  </a:lnTo>
                  <a:lnTo>
                    <a:pt x="345070" y="71423"/>
                  </a:lnTo>
                  <a:lnTo>
                    <a:pt x="346993" y="80109"/>
                  </a:lnTo>
                  <a:lnTo>
                    <a:pt x="350197" y="88367"/>
                  </a:lnTo>
                  <a:lnTo>
                    <a:pt x="354684" y="95766"/>
                  </a:lnTo>
                  <a:lnTo>
                    <a:pt x="266874" y="169810"/>
                  </a:lnTo>
                  <a:lnTo>
                    <a:pt x="298450" y="169810"/>
                  </a:lnTo>
                  <a:lnTo>
                    <a:pt x="368372" y="110575"/>
                  </a:lnTo>
                  <a:lnTo>
                    <a:pt x="445927" y="110575"/>
                  </a:lnTo>
                  <a:lnTo>
                    <a:pt x="451008" y="104885"/>
                  </a:lnTo>
                  <a:lnTo>
                    <a:pt x="407157" y="104885"/>
                  </a:lnTo>
                  <a:lnTo>
                    <a:pt x="390936" y="101501"/>
                  </a:lnTo>
                  <a:lnTo>
                    <a:pt x="377498" y="92350"/>
                  </a:lnTo>
                  <a:lnTo>
                    <a:pt x="368339" y="78929"/>
                  </a:lnTo>
                  <a:lnTo>
                    <a:pt x="364953" y="62735"/>
                  </a:lnTo>
                  <a:lnTo>
                    <a:pt x="368339" y="45883"/>
                  </a:lnTo>
                  <a:lnTo>
                    <a:pt x="377498" y="32123"/>
                  </a:lnTo>
                  <a:lnTo>
                    <a:pt x="390936" y="22847"/>
                  </a:lnTo>
                  <a:lnTo>
                    <a:pt x="407157" y="19446"/>
                  </a:lnTo>
                  <a:lnTo>
                    <a:pt x="451714" y="19446"/>
                  </a:lnTo>
                  <a:lnTo>
                    <a:pt x="450720" y="18046"/>
                  </a:lnTo>
                  <a:lnTo>
                    <a:pt x="433811" y="5927"/>
                  </a:lnTo>
                  <a:lnTo>
                    <a:pt x="414123" y="0"/>
                  </a:lnTo>
                  <a:close/>
                </a:path>
                <a:path w="490854" h="501014">
                  <a:moveTo>
                    <a:pt x="445927" y="110575"/>
                  </a:moveTo>
                  <a:lnTo>
                    <a:pt x="368372" y="110575"/>
                  </a:lnTo>
                  <a:lnTo>
                    <a:pt x="386909" y="120825"/>
                  </a:lnTo>
                  <a:lnTo>
                    <a:pt x="407155" y="124242"/>
                  </a:lnTo>
                  <a:lnTo>
                    <a:pt x="427398" y="120825"/>
                  </a:lnTo>
                  <a:lnTo>
                    <a:pt x="445927" y="110575"/>
                  </a:lnTo>
                  <a:close/>
                </a:path>
                <a:path w="490854" h="501014">
                  <a:moveTo>
                    <a:pt x="451714" y="19446"/>
                  </a:moveTo>
                  <a:lnTo>
                    <a:pt x="407157" y="19446"/>
                  </a:lnTo>
                  <a:lnTo>
                    <a:pt x="423850" y="22847"/>
                  </a:lnTo>
                  <a:lnTo>
                    <a:pt x="437230" y="32123"/>
                  </a:lnTo>
                  <a:lnTo>
                    <a:pt x="446120" y="45883"/>
                  </a:lnTo>
                  <a:lnTo>
                    <a:pt x="449345" y="62735"/>
                  </a:lnTo>
                  <a:lnTo>
                    <a:pt x="446120" y="78929"/>
                  </a:lnTo>
                  <a:lnTo>
                    <a:pt x="437230" y="92350"/>
                  </a:lnTo>
                  <a:lnTo>
                    <a:pt x="423850" y="101501"/>
                  </a:lnTo>
                  <a:lnTo>
                    <a:pt x="407157" y="104885"/>
                  </a:lnTo>
                  <a:lnTo>
                    <a:pt x="451008" y="104885"/>
                  </a:lnTo>
                  <a:lnTo>
                    <a:pt x="459991" y="94825"/>
                  </a:lnTo>
                  <a:lnTo>
                    <a:pt x="467743" y="75977"/>
                  </a:lnTo>
                  <a:lnTo>
                    <a:pt x="468863" y="55632"/>
                  </a:lnTo>
                  <a:lnTo>
                    <a:pt x="463033" y="35393"/>
                  </a:lnTo>
                  <a:lnTo>
                    <a:pt x="451714" y="19446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2277294" y="2732088"/>
              <a:ext cx="683260" cy="682625"/>
            </a:xfrm>
            <a:custGeom>
              <a:avLst/>
              <a:gdLst/>
              <a:ahLst/>
              <a:cxnLst/>
              <a:rect l="l" t="t" r="r" b="b"/>
              <a:pathLst>
                <a:path w="683259" h="682625">
                  <a:moveTo>
                    <a:pt x="341002" y="0"/>
                  </a:moveTo>
                  <a:lnTo>
                    <a:pt x="297333" y="2752"/>
                  </a:lnTo>
                  <a:lnTo>
                    <a:pt x="254242" y="11011"/>
                  </a:lnTo>
                  <a:lnTo>
                    <a:pt x="212307" y="24776"/>
                  </a:lnTo>
                  <a:lnTo>
                    <a:pt x="172107" y="44046"/>
                  </a:lnTo>
                  <a:lnTo>
                    <a:pt x="134219" y="68823"/>
                  </a:lnTo>
                  <a:lnTo>
                    <a:pt x="99221" y="99105"/>
                  </a:lnTo>
                  <a:lnTo>
                    <a:pt x="68904" y="134057"/>
                  </a:lnTo>
                  <a:lnTo>
                    <a:pt x="44098" y="171897"/>
                  </a:lnTo>
                  <a:lnTo>
                    <a:pt x="24805" y="212046"/>
                  </a:lnTo>
                  <a:lnTo>
                    <a:pt x="11024" y="253929"/>
                  </a:lnTo>
                  <a:lnTo>
                    <a:pt x="2756" y="296966"/>
                  </a:lnTo>
                  <a:lnTo>
                    <a:pt x="0" y="340581"/>
                  </a:lnTo>
                  <a:lnTo>
                    <a:pt x="2756" y="384195"/>
                  </a:lnTo>
                  <a:lnTo>
                    <a:pt x="11024" y="427232"/>
                  </a:lnTo>
                  <a:lnTo>
                    <a:pt x="24805" y="469114"/>
                  </a:lnTo>
                  <a:lnTo>
                    <a:pt x="44098" y="509264"/>
                  </a:lnTo>
                  <a:lnTo>
                    <a:pt x="68904" y="547103"/>
                  </a:lnTo>
                  <a:lnTo>
                    <a:pt x="99221" y="582054"/>
                  </a:lnTo>
                  <a:lnTo>
                    <a:pt x="134219" y="612595"/>
                  </a:lnTo>
                  <a:lnTo>
                    <a:pt x="172107" y="637583"/>
                  </a:lnTo>
                  <a:lnTo>
                    <a:pt x="212307" y="657018"/>
                  </a:lnTo>
                  <a:lnTo>
                    <a:pt x="254242" y="670900"/>
                  </a:lnTo>
                  <a:lnTo>
                    <a:pt x="297333" y="679229"/>
                  </a:lnTo>
                  <a:lnTo>
                    <a:pt x="341002" y="682006"/>
                  </a:lnTo>
                  <a:lnTo>
                    <a:pt x="384672" y="679229"/>
                  </a:lnTo>
                  <a:lnTo>
                    <a:pt x="427764" y="670900"/>
                  </a:lnTo>
                  <a:lnTo>
                    <a:pt x="469699" y="657018"/>
                  </a:lnTo>
                  <a:lnTo>
                    <a:pt x="509901" y="637583"/>
                  </a:lnTo>
                  <a:lnTo>
                    <a:pt x="547791" y="612595"/>
                  </a:lnTo>
                  <a:lnTo>
                    <a:pt x="582790" y="582054"/>
                  </a:lnTo>
                  <a:lnTo>
                    <a:pt x="613368" y="547103"/>
                  </a:lnTo>
                  <a:lnTo>
                    <a:pt x="638387" y="509264"/>
                  </a:lnTo>
                  <a:lnTo>
                    <a:pt x="657846" y="469114"/>
                  </a:lnTo>
                  <a:lnTo>
                    <a:pt x="671745" y="427232"/>
                  </a:lnTo>
                  <a:lnTo>
                    <a:pt x="680084" y="384195"/>
                  </a:lnTo>
                  <a:lnTo>
                    <a:pt x="682864" y="340581"/>
                  </a:lnTo>
                  <a:lnTo>
                    <a:pt x="680084" y="296966"/>
                  </a:lnTo>
                  <a:lnTo>
                    <a:pt x="671745" y="253929"/>
                  </a:lnTo>
                  <a:lnTo>
                    <a:pt x="657846" y="212046"/>
                  </a:lnTo>
                  <a:lnTo>
                    <a:pt x="638387" y="171897"/>
                  </a:lnTo>
                  <a:lnTo>
                    <a:pt x="613368" y="134057"/>
                  </a:lnTo>
                  <a:lnTo>
                    <a:pt x="582790" y="99105"/>
                  </a:lnTo>
                  <a:lnTo>
                    <a:pt x="547791" y="68823"/>
                  </a:lnTo>
                  <a:lnTo>
                    <a:pt x="509901" y="44046"/>
                  </a:lnTo>
                  <a:lnTo>
                    <a:pt x="469699" y="24776"/>
                  </a:lnTo>
                  <a:lnTo>
                    <a:pt x="427764" y="11011"/>
                  </a:lnTo>
                  <a:lnTo>
                    <a:pt x="384672" y="2752"/>
                  </a:lnTo>
                  <a:lnTo>
                    <a:pt x="3410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2277294" y="2732088"/>
              <a:ext cx="683260" cy="682625"/>
            </a:xfrm>
            <a:custGeom>
              <a:avLst/>
              <a:gdLst/>
              <a:ahLst/>
              <a:cxnLst/>
              <a:rect l="l" t="t" r="r" b="b"/>
              <a:pathLst>
                <a:path w="683259" h="682625">
                  <a:moveTo>
                    <a:pt x="582790" y="99105"/>
                  </a:moveTo>
                  <a:lnTo>
                    <a:pt x="613368" y="134057"/>
                  </a:lnTo>
                  <a:lnTo>
                    <a:pt x="638387" y="171897"/>
                  </a:lnTo>
                  <a:lnTo>
                    <a:pt x="657846" y="212046"/>
                  </a:lnTo>
                  <a:lnTo>
                    <a:pt x="671745" y="253929"/>
                  </a:lnTo>
                  <a:lnTo>
                    <a:pt x="680084" y="296966"/>
                  </a:lnTo>
                  <a:lnTo>
                    <a:pt x="682864" y="340581"/>
                  </a:lnTo>
                  <a:lnTo>
                    <a:pt x="680084" y="384195"/>
                  </a:lnTo>
                  <a:lnTo>
                    <a:pt x="671745" y="427232"/>
                  </a:lnTo>
                  <a:lnTo>
                    <a:pt x="657846" y="469114"/>
                  </a:lnTo>
                  <a:lnTo>
                    <a:pt x="638387" y="509264"/>
                  </a:lnTo>
                  <a:lnTo>
                    <a:pt x="613368" y="547103"/>
                  </a:lnTo>
                  <a:lnTo>
                    <a:pt x="582790" y="582054"/>
                  </a:lnTo>
                  <a:lnTo>
                    <a:pt x="547791" y="612595"/>
                  </a:lnTo>
                  <a:lnTo>
                    <a:pt x="509901" y="637583"/>
                  </a:lnTo>
                  <a:lnTo>
                    <a:pt x="469699" y="657018"/>
                  </a:lnTo>
                  <a:lnTo>
                    <a:pt x="427764" y="670900"/>
                  </a:lnTo>
                  <a:lnTo>
                    <a:pt x="384672" y="679229"/>
                  </a:lnTo>
                  <a:lnTo>
                    <a:pt x="341002" y="682006"/>
                  </a:lnTo>
                  <a:lnTo>
                    <a:pt x="297333" y="679229"/>
                  </a:lnTo>
                  <a:lnTo>
                    <a:pt x="254242" y="670900"/>
                  </a:lnTo>
                  <a:lnTo>
                    <a:pt x="212307" y="657018"/>
                  </a:lnTo>
                  <a:lnTo>
                    <a:pt x="172107" y="637583"/>
                  </a:lnTo>
                  <a:lnTo>
                    <a:pt x="134219" y="612595"/>
                  </a:lnTo>
                  <a:lnTo>
                    <a:pt x="99221" y="582054"/>
                  </a:lnTo>
                  <a:lnTo>
                    <a:pt x="68904" y="547103"/>
                  </a:lnTo>
                  <a:lnTo>
                    <a:pt x="44098" y="509264"/>
                  </a:lnTo>
                  <a:lnTo>
                    <a:pt x="24805" y="469114"/>
                  </a:lnTo>
                  <a:lnTo>
                    <a:pt x="11024" y="427232"/>
                  </a:lnTo>
                  <a:lnTo>
                    <a:pt x="2756" y="384195"/>
                  </a:lnTo>
                  <a:lnTo>
                    <a:pt x="0" y="340581"/>
                  </a:lnTo>
                  <a:lnTo>
                    <a:pt x="2756" y="296966"/>
                  </a:lnTo>
                  <a:lnTo>
                    <a:pt x="11024" y="253929"/>
                  </a:lnTo>
                  <a:lnTo>
                    <a:pt x="24805" y="212046"/>
                  </a:lnTo>
                  <a:lnTo>
                    <a:pt x="44098" y="171897"/>
                  </a:lnTo>
                  <a:lnTo>
                    <a:pt x="68904" y="134057"/>
                  </a:lnTo>
                  <a:lnTo>
                    <a:pt x="99221" y="99105"/>
                  </a:lnTo>
                  <a:lnTo>
                    <a:pt x="134219" y="68823"/>
                  </a:lnTo>
                  <a:lnTo>
                    <a:pt x="172107" y="44046"/>
                  </a:lnTo>
                  <a:lnTo>
                    <a:pt x="212307" y="24776"/>
                  </a:lnTo>
                  <a:lnTo>
                    <a:pt x="254242" y="11011"/>
                  </a:lnTo>
                  <a:lnTo>
                    <a:pt x="297333" y="2752"/>
                  </a:lnTo>
                  <a:lnTo>
                    <a:pt x="341002" y="0"/>
                  </a:lnTo>
                  <a:lnTo>
                    <a:pt x="384672" y="2752"/>
                  </a:lnTo>
                  <a:lnTo>
                    <a:pt x="427764" y="11011"/>
                  </a:lnTo>
                  <a:lnTo>
                    <a:pt x="469699" y="24776"/>
                  </a:lnTo>
                  <a:lnTo>
                    <a:pt x="509901" y="44046"/>
                  </a:lnTo>
                  <a:lnTo>
                    <a:pt x="547791" y="68823"/>
                  </a:lnTo>
                  <a:lnTo>
                    <a:pt x="582790" y="99105"/>
                  </a:lnTo>
                  <a:close/>
                </a:path>
              </a:pathLst>
            </a:custGeom>
            <a:ln w="29633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2355986" y="2821988"/>
              <a:ext cx="490855" cy="501015"/>
            </a:xfrm>
            <a:custGeom>
              <a:avLst/>
              <a:gdLst/>
              <a:ahLst/>
              <a:cxnLst/>
              <a:rect l="l" t="t" r="r" b="b"/>
              <a:pathLst>
                <a:path w="490854" h="501014">
                  <a:moveTo>
                    <a:pt x="299477" y="331552"/>
                  </a:moveTo>
                  <a:lnTo>
                    <a:pt x="266874" y="331552"/>
                  </a:lnTo>
                  <a:lnTo>
                    <a:pt x="354684" y="404443"/>
                  </a:lnTo>
                  <a:lnTo>
                    <a:pt x="350197" y="412509"/>
                  </a:lnTo>
                  <a:lnTo>
                    <a:pt x="346993" y="421106"/>
                  </a:lnTo>
                  <a:lnTo>
                    <a:pt x="345070" y="429915"/>
                  </a:lnTo>
                  <a:lnTo>
                    <a:pt x="344429" y="438612"/>
                  </a:lnTo>
                  <a:lnTo>
                    <a:pt x="348081" y="459760"/>
                  </a:lnTo>
                  <a:lnTo>
                    <a:pt x="358256" y="477915"/>
                  </a:lnTo>
                  <a:lnTo>
                    <a:pt x="373776" y="491798"/>
                  </a:lnTo>
                  <a:lnTo>
                    <a:pt x="393469" y="500127"/>
                  </a:lnTo>
                  <a:lnTo>
                    <a:pt x="414123" y="500875"/>
                  </a:lnTo>
                  <a:lnTo>
                    <a:pt x="433811" y="495002"/>
                  </a:lnTo>
                  <a:lnTo>
                    <a:pt x="450720" y="483149"/>
                  </a:lnTo>
                  <a:lnTo>
                    <a:pt x="451867" y="481547"/>
                  </a:lnTo>
                  <a:lnTo>
                    <a:pt x="403450" y="481547"/>
                  </a:lnTo>
                  <a:lnTo>
                    <a:pt x="391190" y="478486"/>
                  </a:lnTo>
                  <a:lnTo>
                    <a:pt x="380355" y="471778"/>
                  </a:lnTo>
                  <a:lnTo>
                    <a:pt x="372084" y="462399"/>
                  </a:lnTo>
                  <a:lnTo>
                    <a:pt x="366808" y="451095"/>
                  </a:lnTo>
                  <a:lnTo>
                    <a:pt x="364953" y="438612"/>
                  </a:lnTo>
                  <a:lnTo>
                    <a:pt x="368339" y="422420"/>
                  </a:lnTo>
                  <a:lnTo>
                    <a:pt x="377498" y="409004"/>
                  </a:lnTo>
                  <a:lnTo>
                    <a:pt x="390936" y="399858"/>
                  </a:lnTo>
                  <a:lnTo>
                    <a:pt x="407157" y="396477"/>
                  </a:lnTo>
                  <a:lnTo>
                    <a:pt x="451008" y="396477"/>
                  </a:lnTo>
                  <a:lnTo>
                    <a:pt x="445927" y="390787"/>
                  </a:lnTo>
                  <a:lnTo>
                    <a:pt x="368372" y="390787"/>
                  </a:lnTo>
                  <a:lnTo>
                    <a:pt x="299477" y="331552"/>
                  </a:lnTo>
                  <a:close/>
                </a:path>
                <a:path w="490854" h="501014">
                  <a:moveTo>
                    <a:pt x="451008" y="396477"/>
                  </a:moveTo>
                  <a:lnTo>
                    <a:pt x="407157" y="396477"/>
                  </a:lnTo>
                  <a:lnTo>
                    <a:pt x="419648" y="398329"/>
                  </a:lnTo>
                  <a:lnTo>
                    <a:pt x="430963" y="403599"/>
                  </a:lnTo>
                  <a:lnTo>
                    <a:pt x="440352" y="411859"/>
                  </a:lnTo>
                  <a:lnTo>
                    <a:pt x="447066" y="422681"/>
                  </a:lnTo>
                  <a:lnTo>
                    <a:pt x="449636" y="434936"/>
                  </a:lnTo>
                  <a:lnTo>
                    <a:pt x="448781" y="447305"/>
                  </a:lnTo>
                  <a:lnTo>
                    <a:pt x="415710" y="480764"/>
                  </a:lnTo>
                  <a:lnTo>
                    <a:pt x="403450" y="481547"/>
                  </a:lnTo>
                  <a:lnTo>
                    <a:pt x="451867" y="481547"/>
                  </a:lnTo>
                  <a:lnTo>
                    <a:pt x="463033" y="465957"/>
                  </a:lnTo>
                  <a:lnTo>
                    <a:pt x="468863" y="445724"/>
                  </a:lnTo>
                  <a:lnTo>
                    <a:pt x="467743" y="425384"/>
                  </a:lnTo>
                  <a:lnTo>
                    <a:pt x="459991" y="406537"/>
                  </a:lnTo>
                  <a:lnTo>
                    <a:pt x="451008" y="396477"/>
                  </a:lnTo>
                  <a:close/>
                </a:path>
                <a:path w="490854" h="501014">
                  <a:moveTo>
                    <a:pt x="150281" y="105093"/>
                  </a:moveTo>
                  <a:lnTo>
                    <a:pt x="103787" y="111713"/>
                  </a:lnTo>
                  <a:lnTo>
                    <a:pt x="61588" y="132144"/>
                  </a:lnTo>
                  <a:lnTo>
                    <a:pt x="28798" y="164110"/>
                  </a:lnTo>
                  <a:lnTo>
                    <a:pt x="7555" y="204620"/>
                  </a:lnTo>
                  <a:lnTo>
                    <a:pt x="0" y="250681"/>
                  </a:lnTo>
                  <a:lnTo>
                    <a:pt x="7555" y="296740"/>
                  </a:lnTo>
                  <a:lnTo>
                    <a:pt x="28798" y="337244"/>
                  </a:lnTo>
                  <a:lnTo>
                    <a:pt x="61588" y="369205"/>
                  </a:lnTo>
                  <a:lnTo>
                    <a:pt x="103787" y="389634"/>
                  </a:lnTo>
                  <a:lnTo>
                    <a:pt x="150281" y="396261"/>
                  </a:lnTo>
                  <a:lnTo>
                    <a:pt x="195169" y="387933"/>
                  </a:lnTo>
                  <a:lnTo>
                    <a:pt x="216890" y="375978"/>
                  </a:lnTo>
                  <a:lnTo>
                    <a:pt x="145975" y="375978"/>
                  </a:lnTo>
                  <a:lnTo>
                    <a:pt x="97507" y="366171"/>
                  </a:lnTo>
                  <a:lnTo>
                    <a:pt x="57593" y="339383"/>
                  </a:lnTo>
                  <a:lnTo>
                    <a:pt x="30507" y="299569"/>
                  </a:lnTo>
                  <a:lnTo>
                    <a:pt x="20529" y="250681"/>
                  </a:lnTo>
                  <a:lnTo>
                    <a:pt x="30507" y="201786"/>
                  </a:lnTo>
                  <a:lnTo>
                    <a:pt x="57593" y="161973"/>
                  </a:lnTo>
                  <a:lnTo>
                    <a:pt x="97507" y="135189"/>
                  </a:lnTo>
                  <a:lnTo>
                    <a:pt x="145975" y="125383"/>
                  </a:lnTo>
                  <a:lnTo>
                    <a:pt x="216903" y="125383"/>
                  </a:lnTo>
                  <a:lnTo>
                    <a:pt x="195169" y="113421"/>
                  </a:lnTo>
                  <a:lnTo>
                    <a:pt x="150281" y="105093"/>
                  </a:lnTo>
                  <a:close/>
                </a:path>
                <a:path w="490854" h="501014">
                  <a:moveTo>
                    <a:pt x="407155" y="377109"/>
                  </a:moveTo>
                  <a:lnTo>
                    <a:pt x="386909" y="380528"/>
                  </a:lnTo>
                  <a:lnTo>
                    <a:pt x="368372" y="390787"/>
                  </a:lnTo>
                  <a:lnTo>
                    <a:pt x="445927" y="390787"/>
                  </a:lnTo>
                  <a:lnTo>
                    <a:pt x="427398" y="380528"/>
                  </a:lnTo>
                  <a:lnTo>
                    <a:pt x="407155" y="377109"/>
                  </a:lnTo>
                  <a:close/>
                </a:path>
                <a:path w="490854" h="501014">
                  <a:moveTo>
                    <a:pt x="216903" y="125383"/>
                  </a:moveTo>
                  <a:lnTo>
                    <a:pt x="145975" y="125383"/>
                  </a:lnTo>
                  <a:lnTo>
                    <a:pt x="195110" y="135189"/>
                  </a:lnTo>
                  <a:lnTo>
                    <a:pt x="235365" y="161973"/>
                  </a:lnTo>
                  <a:lnTo>
                    <a:pt x="262575" y="201786"/>
                  </a:lnTo>
                  <a:lnTo>
                    <a:pt x="272571" y="250681"/>
                  </a:lnTo>
                  <a:lnTo>
                    <a:pt x="262575" y="299569"/>
                  </a:lnTo>
                  <a:lnTo>
                    <a:pt x="235365" y="339383"/>
                  </a:lnTo>
                  <a:lnTo>
                    <a:pt x="195110" y="366171"/>
                  </a:lnTo>
                  <a:lnTo>
                    <a:pt x="145975" y="375978"/>
                  </a:lnTo>
                  <a:lnTo>
                    <a:pt x="216890" y="375978"/>
                  </a:lnTo>
                  <a:lnTo>
                    <a:pt x="235138" y="365935"/>
                  </a:lnTo>
                  <a:lnTo>
                    <a:pt x="266874" y="331552"/>
                  </a:lnTo>
                  <a:lnTo>
                    <a:pt x="299477" y="331552"/>
                  </a:lnTo>
                  <a:lnTo>
                    <a:pt x="278283" y="313330"/>
                  </a:lnTo>
                  <a:lnTo>
                    <a:pt x="283624" y="300978"/>
                  </a:lnTo>
                  <a:lnTo>
                    <a:pt x="287689" y="287964"/>
                  </a:lnTo>
                  <a:lnTo>
                    <a:pt x="290467" y="274563"/>
                  </a:lnTo>
                  <a:lnTo>
                    <a:pt x="291971" y="260923"/>
                  </a:lnTo>
                  <a:lnTo>
                    <a:pt x="387134" y="260923"/>
                  </a:lnTo>
                  <a:lnTo>
                    <a:pt x="385478" y="250681"/>
                  </a:lnTo>
                  <a:lnTo>
                    <a:pt x="387572" y="240424"/>
                  </a:lnTo>
                  <a:lnTo>
                    <a:pt x="291971" y="240424"/>
                  </a:lnTo>
                  <a:lnTo>
                    <a:pt x="290467" y="226775"/>
                  </a:lnTo>
                  <a:lnTo>
                    <a:pt x="287685" y="213232"/>
                  </a:lnTo>
                  <a:lnTo>
                    <a:pt x="283624" y="199903"/>
                  </a:lnTo>
                  <a:lnTo>
                    <a:pt x="278283" y="186894"/>
                  </a:lnTo>
                  <a:lnTo>
                    <a:pt x="298450" y="169810"/>
                  </a:lnTo>
                  <a:lnTo>
                    <a:pt x="266874" y="169810"/>
                  </a:lnTo>
                  <a:lnTo>
                    <a:pt x="235138" y="135420"/>
                  </a:lnTo>
                  <a:lnTo>
                    <a:pt x="216903" y="125383"/>
                  </a:lnTo>
                  <a:close/>
                </a:path>
                <a:path w="490854" h="501014">
                  <a:moveTo>
                    <a:pt x="387134" y="260923"/>
                  </a:moveTo>
                  <a:lnTo>
                    <a:pt x="367232" y="260923"/>
                  </a:lnTo>
                  <a:lnTo>
                    <a:pt x="375000" y="282886"/>
                  </a:lnTo>
                  <a:lnTo>
                    <a:pt x="390039" y="299940"/>
                  </a:lnTo>
                  <a:lnTo>
                    <a:pt x="410212" y="310586"/>
                  </a:lnTo>
                  <a:lnTo>
                    <a:pt x="433378" y="313330"/>
                  </a:lnTo>
                  <a:lnTo>
                    <a:pt x="456242" y="306739"/>
                  </a:lnTo>
                  <a:lnTo>
                    <a:pt x="474296" y="293106"/>
                  </a:lnTo>
                  <a:lnTo>
                    <a:pt x="474592" y="292627"/>
                  </a:lnTo>
                  <a:lnTo>
                    <a:pt x="423992" y="292627"/>
                  </a:lnTo>
                  <a:lnTo>
                    <a:pt x="411714" y="289402"/>
                  </a:lnTo>
                  <a:lnTo>
                    <a:pt x="401360" y="283354"/>
                  </a:lnTo>
                  <a:lnTo>
                    <a:pt x="393036" y="274315"/>
                  </a:lnTo>
                  <a:lnTo>
                    <a:pt x="387492" y="263139"/>
                  </a:lnTo>
                  <a:lnTo>
                    <a:pt x="387134" y="260923"/>
                  </a:lnTo>
                  <a:close/>
                </a:path>
                <a:path w="490854" h="501014">
                  <a:moveTo>
                    <a:pt x="474470" y="208531"/>
                  </a:moveTo>
                  <a:lnTo>
                    <a:pt x="428821" y="208531"/>
                  </a:lnTo>
                  <a:lnTo>
                    <a:pt x="441134" y="210382"/>
                  </a:lnTo>
                  <a:lnTo>
                    <a:pt x="452057" y="215652"/>
                  </a:lnTo>
                  <a:lnTo>
                    <a:pt x="461054" y="223912"/>
                  </a:lnTo>
                  <a:lnTo>
                    <a:pt x="467591" y="234734"/>
                  </a:lnTo>
                  <a:lnTo>
                    <a:pt x="470822" y="246979"/>
                  </a:lnTo>
                  <a:lnTo>
                    <a:pt x="470308" y="259223"/>
                  </a:lnTo>
                  <a:lnTo>
                    <a:pt x="436377" y="292110"/>
                  </a:lnTo>
                  <a:lnTo>
                    <a:pt x="423992" y="292627"/>
                  </a:lnTo>
                  <a:lnTo>
                    <a:pt x="474592" y="292627"/>
                  </a:lnTo>
                  <a:lnTo>
                    <a:pt x="486149" y="273923"/>
                  </a:lnTo>
                  <a:lnTo>
                    <a:pt x="490409" y="250681"/>
                  </a:lnTo>
                  <a:lnTo>
                    <a:pt x="486149" y="227437"/>
                  </a:lnTo>
                  <a:lnTo>
                    <a:pt x="474470" y="208531"/>
                  </a:lnTo>
                  <a:close/>
                </a:path>
                <a:path w="490854" h="501014">
                  <a:moveTo>
                    <a:pt x="433378" y="188032"/>
                  </a:moveTo>
                  <a:lnTo>
                    <a:pt x="410212" y="190773"/>
                  </a:lnTo>
                  <a:lnTo>
                    <a:pt x="390039" y="201415"/>
                  </a:lnTo>
                  <a:lnTo>
                    <a:pt x="375000" y="218463"/>
                  </a:lnTo>
                  <a:lnTo>
                    <a:pt x="367232" y="240424"/>
                  </a:lnTo>
                  <a:lnTo>
                    <a:pt x="387572" y="240424"/>
                  </a:lnTo>
                  <a:lnTo>
                    <a:pt x="388883" y="234000"/>
                  </a:lnTo>
                  <a:lnTo>
                    <a:pt x="398171" y="220633"/>
                  </a:lnTo>
                  <a:lnTo>
                    <a:pt x="411948" y="211752"/>
                  </a:lnTo>
                  <a:lnTo>
                    <a:pt x="428821" y="208531"/>
                  </a:lnTo>
                  <a:lnTo>
                    <a:pt x="474470" y="208531"/>
                  </a:lnTo>
                  <a:lnTo>
                    <a:pt x="474296" y="208250"/>
                  </a:lnTo>
                  <a:lnTo>
                    <a:pt x="456242" y="194616"/>
                  </a:lnTo>
                  <a:lnTo>
                    <a:pt x="433378" y="188032"/>
                  </a:lnTo>
                  <a:close/>
                </a:path>
                <a:path w="490854" h="501014">
                  <a:moveTo>
                    <a:pt x="414123" y="0"/>
                  </a:moveTo>
                  <a:lnTo>
                    <a:pt x="373776" y="9557"/>
                  </a:lnTo>
                  <a:lnTo>
                    <a:pt x="348081" y="41591"/>
                  </a:lnTo>
                  <a:lnTo>
                    <a:pt x="344429" y="62735"/>
                  </a:lnTo>
                  <a:lnTo>
                    <a:pt x="345070" y="71423"/>
                  </a:lnTo>
                  <a:lnTo>
                    <a:pt x="346993" y="80109"/>
                  </a:lnTo>
                  <a:lnTo>
                    <a:pt x="350197" y="88367"/>
                  </a:lnTo>
                  <a:lnTo>
                    <a:pt x="354684" y="95766"/>
                  </a:lnTo>
                  <a:lnTo>
                    <a:pt x="266874" y="169810"/>
                  </a:lnTo>
                  <a:lnTo>
                    <a:pt x="298450" y="169810"/>
                  </a:lnTo>
                  <a:lnTo>
                    <a:pt x="368372" y="110575"/>
                  </a:lnTo>
                  <a:lnTo>
                    <a:pt x="445927" y="110575"/>
                  </a:lnTo>
                  <a:lnTo>
                    <a:pt x="451008" y="104885"/>
                  </a:lnTo>
                  <a:lnTo>
                    <a:pt x="407157" y="104885"/>
                  </a:lnTo>
                  <a:lnTo>
                    <a:pt x="390936" y="101501"/>
                  </a:lnTo>
                  <a:lnTo>
                    <a:pt x="377498" y="92350"/>
                  </a:lnTo>
                  <a:lnTo>
                    <a:pt x="368339" y="78929"/>
                  </a:lnTo>
                  <a:lnTo>
                    <a:pt x="364953" y="62735"/>
                  </a:lnTo>
                  <a:lnTo>
                    <a:pt x="368339" y="45883"/>
                  </a:lnTo>
                  <a:lnTo>
                    <a:pt x="377498" y="32123"/>
                  </a:lnTo>
                  <a:lnTo>
                    <a:pt x="390936" y="22847"/>
                  </a:lnTo>
                  <a:lnTo>
                    <a:pt x="407157" y="19446"/>
                  </a:lnTo>
                  <a:lnTo>
                    <a:pt x="451714" y="19446"/>
                  </a:lnTo>
                  <a:lnTo>
                    <a:pt x="450720" y="18046"/>
                  </a:lnTo>
                  <a:lnTo>
                    <a:pt x="433811" y="5927"/>
                  </a:lnTo>
                  <a:lnTo>
                    <a:pt x="414123" y="0"/>
                  </a:lnTo>
                  <a:close/>
                </a:path>
                <a:path w="490854" h="501014">
                  <a:moveTo>
                    <a:pt x="445927" y="110575"/>
                  </a:moveTo>
                  <a:lnTo>
                    <a:pt x="368372" y="110575"/>
                  </a:lnTo>
                  <a:lnTo>
                    <a:pt x="386909" y="120825"/>
                  </a:lnTo>
                  <a:lnTo>
                    <a:pt x="407155" y="124242"/>
                  </a:lnTo>
                  <a:lnTo>
                    <a:pt x="427398" y="120825"/>
                  </a:lnTo>
                  <a:lnTo>
                    <a:pt x="445927" y="110575"/>
                  </a:lnTo>
                  <a:close/>
                </a:path>
                <a:path w="490854" h="501014">
                  <a:moveTo>
                    <a:pt x="451714" y="19446"/>
                  </a:moveTo>
                  <a:lnTo>
                    <a:pt x="407157" y="19446"/>
                  </a:lnTo>
                  <a:lnTo>
                    <a:pt x="423850" y="22847"/>
                  </a:lnTo>
                  <a:lnTo>
                    <a:pt x="437230" y="32123"/>
                  </a:lnTo>
                  <a:lnTo>
                    <a:pt x="446120" y="45883"/>
                  </a:lnTo>
                  <a:lnTo>
                    <a:pt x="449345" y="62735"/>
                  </a:lnTo>
                  <a:lnTo>
                    <a:pt x="446120" y="78929"/>
                  </a:lnTo>
                  <a:lnTo>
                    <a:pt x="437230" y="92350"/>
                  </a:lnTo>
                  <a:lnTo>
                    <a:pt x="423850" y="101501"/>
                  </a:lnTo>
                  <a:lnTo>
                    <a:pt x="407157" y="104885"/>
                  </a:lnTo>
                  <a:lnTo>
                    <a:pt x="451008" y="104885"/>
                  </a:lnTo>
                  <a:lnTo>
                    <a:pt x="459991" y="94825"/>
                  </a:lnTo>
                  <a:lnTo>
                    <a:pt x="467743" y="75977"/>
                  </a:lnTo>
                  <a:lnTo>
                    <a:pt x="468863" y="55632"/>
                  </a:lnTo>
                  <a:lnTo>
                    <a:pt x="463033" y="35393"/>
                  </a:lnTo>
                  <a:lnTo>
                    <a:pt x="451714" y="19446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3055345" y="2995421"/>
              <a:ext cx="336550" cy="1610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0520171" y="2466593"/>
              <a:ext cx="857250" cy="114300"/>
            </a:xfrm>
            <a:custGeom>
              <a:avLst/>
              <a:gdLst/>
              <a:ahLst/>
              <a:cxnLst/>
              <a:rect l="l" t="t" r="r" b="b"/>
              <a:pathLst>
                <a:path w="857250" h="114300">
                  <a:moveTo>
                    <a:pt x="3810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38100" y="76200"/>
                  </a:lnTo>
                  <a:lnTo>
                    <a:pt x="38100" y="38100"/>
                  </a:lnTo>
                  <a:close/>
                </a:path>
                <a:path w="857250" h="114300">
                  <a:moveTo>
                    <a:pt x="114300" y="38100"/>
                  </a:moveTo>
                  <a:lnTo>
                    <a:pt x="76200" y="38100"/>
                  </a:lnTo>
                  <a:lnTo>
                    <a:pt x="76200" y="76200"/>
                  </a:lnTo>
                  <a:lnTo>
                    <a:pt x="114300" y="76200"/>
                  </a:lnTo>
                  <a:lnTo>
                    <a:pt x="114300" y="38100"/>
                  </a:lnTo>
                  <a:close/>
                </a:path>
                <a:path w="857250" h="114300">
                  <a:moveTo>
                    <a:pt x="190500" y="38100"/>
                  </a:moveTo>
                  <a:lnTo>
                    <a:pt x="152400" y="38100"/>
                  </a:lnTo>
                  <a:lnTo>
                    <a:pt x="152400" y="76200"/>
                  </a:lnTo>
                  <a:lnTo>
                    <a:pt x="190500" y="76200"/>
                  </a:lnTo>
                  <a:lnTo>
                    <a:pt x="190500" y="38100"/>
                  </a:lnTo>
                  <a:close/>
                </a:path>
                <a:path w="857250" h="114300">
                  <a:moveTo>
                    <a:pt x="266700" y="38100"/>
                  </a:moveTo>
                  <a:lnTo>
                    <a:pt x="228600" y="38100"/>
                  </a:lnTo>
                  <a:lnTo>
                    <a:pt x="228600" y="76200"/>
                  </a:lnTo>
                  <a:lnTo>
                    <a:pt x="266700" y="76200"/>
                  </a:lnTo>
                  <a:lnTo>
                    <a:pt x="266700" y="38100"/>
                  </a:lnTo>
                  <a:close/>
                </a:path>
                <a:path w="857250" h="114300">
                  <a:moveTo>
                    <a:pt x="342900" y="38100"/>
                  </a:moveTo>
                  <a:lnTo>
                    <a:pt x="304800" y="38100"/>
                  </a:lnTo>
                  <a:lnTo>
                    <a:pt x="304800" y="76200"/>
                  </a:lnTo>
                  <a:lnTo>
                    <a:pt x="342900" y="76200"/>
                  </a:lnTo>
                  <a:lnTo>
                    <a:pt x="342900" y="38100"/>
                  </a:lnTo>
                  <a:close/>
                </a:path>
                <a:path w="857250" h="114300">
                  <a:moveTo>
                    <a:pt x="419100" y="38100"/>
                  </a:moveTo>
                  <a:lnTo>
                    <a:pt x="381000" y="38100"/>
                  </a:lnTo>
                  <a:lnTo>
                    <a:pt x="381000" y="76200"/>
                  </a:lnTo>
                  <a:lnTo>
                    <a:pt x="419100" y="76200"/>
                  </a:lnTo>
                  <a:lnTo>
                    <a:pt x="419100" y="38100"/>
                  </a:lnTo>
                  <a:close/>
                </a:path>
                <a:path w="857250" h="114300">
                  <a:moveTo>
                    <a:pt x="495300" y="38100"/>
                  </a:moveTo>
                  <a:lnTo>
                    <a:pt x="457200" y="38100"/>
                  </a:lnTo>
                  <a:lnTo>
                    <a:pt x="457200" y="76200"/>
                  </a:lnTo>
                  <a:lnTo>
                    <a:pt x="495300" y="76200"/>
                  </a:lnTo>
                  <a:lnTo>
                    <a:pt x="495300" y="38100"/>
                  </a:lnTo>
                  <a:close/>
                </a:path>
                <a:path w="857250" h="114300">
                  <a:moveTo>
                    <a:pt x="571500" y="38100"/>
                  </a:moveTo>
                  <a:lnTo>
                    <a:pt x="533400" y="38100"/>
                  </a:lnTo>
                  <a:lnTo>
                    <a:pt x="533400" y="76200"/>
                  </a:lnTo>
                  <a:lnTo>
                    <a:pt x="571500" y="76200"/>
                  </a:lnTo>
                  <a:lnTo>
                    <a:pt x="571500" y="38100"/>
                  </a:lnTo>
                  <a:close/>
                </a:path>
                <a:path w="857250" h="114300">
                  <a:moveTo>
                    <a:pt x="647700" y="38100"/>
                  </a:moveTo>
                  <a:lnTo>
                    <a:pt x="609600" y="38100"/>
                  </a:lnTo>
                  <a:lnTo>
                    <a:pt x="609600" y="76200"/>
                  </a:lnTo>
                  <a:lnTo>
                    <a:pt x="647700" y="76200"/>
                  </a:lnTo>
                  <a:lnTo>
                    <a:pt x="647700" y="38100"/>
                  </a:lnTo>
                  <a:close/>
                </a:path>
                <a:path w="857250" h="114300">
                  <a:moveTo>
                    <a:pt x="723900" y="38100"/>
                  </a:moveTo>
                  <a:lnTo>
                    <a:pt x="685800" y="38100"/>
                  </a:lnTo>
                  <a:lnTo>
                    <a:pt x="685800" y="76200"/>
                  </a:lnTo>
                  <a:lnTo>
                    <a:pt x="723900" y="76200"/>
                  </a:lnTo>
                  <a:lnTo>
                    <a:pt x="723900" y="38100"/>
                  </a:lnTo>
                  <a:close/>
                </a:path>
                <a:path w="857250" h="114300">
                  <a:moveTo>
                    <a:pt x="742442" y="0"/>
                  </a:moveTo>
                  <a:lnTo>
                    <a:pt x="742442" y="114300"/>
                  </a:lnTo>
                  <a:lnTo>
                    <a:pt x="856742" y="57150"/>
                  </a:lnTo>
                  <a:lnTo>
                    <a:pt x="74244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0520171" y="4128515"/>
              <a:ext cx="0" cy="1605280"/>
            </a:xfrm>
            <a:custGeom>
              <a:avLst/>
              <a:gdLst/>
              <a:ahLst/>
              <a:cxnLst/>
              <a:rect l="l" t="t" r="r" b="b"/>
              <a:pathLst>
                <a:path w="0" h="1605279">
                  <a:moveTo>
                    <a:pt x="0" y="1604899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FFFFFF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2285675" y="4974654"/>
              <a:ext cx="683260" cy="682625"/>
            </a:xfrm>
            <a:custGeom>
              <a:avLst/>
              <a:gdLst/>
              <a:ahLst/>
              <a:cxnLst/>
              <a:rect l="l" t="t" r="r" b="b"/>
              <a:pathLst>
                <a:path w="683259" h="682625">
                  <a:moveTo>
                    <a:pt x="341002" y="0"/>
                  </a:moveTo>
                  <a:lnTo>
                    <a:pt x="297333" y="2752"/>
                  </a:lnTo>
                  <a:lnTo>
                    <a:pt x="254242" y="11011"/>
                  </a:lnTo>
                  <a:lnTo>
                    <a:pt x="212307" y="24776"/>
                  </a:lnTo>
                  <a:lnTo>
                    <a:pt x="172107" y="44046"/>
                  </a:lnTo>
                  <a:lnTo>
                    <a:pt x="134219" y="68823"/>
                  </a:lnTo>
                  <a:lnTo>
                    <a:pt x="99221" y="99105"/>
                  </a:lnTo>
                  <a:lnTo>
                    <a:pt x="68904" y="134057"/>
                  </a:lnTo>
                  <a:lnTo>
                    <a:pt x="44098" y="171897"/>
                  </a:lnTo>
                  <a:lnTo>
                    <a:pt x="24805" y="212046"/>
                  </a:lnTo>
                  <a:lnTo>
                    <a:pt x="11024" y="253929"/>
                  </a:lnTo>
                  <a:lnTo>
                    <a:pt x="2756" y="296966"/>
                  </a:lnTo>
                  <a:lnTo>
                    <a:pt x="0" y="340581"/>
                  </a:lnTo>
                  <a:lnTo>
                    <a:pt x="2756" y="384195"/>
                  </a:lnTo>
                  <a:lnTo>
                    <a:pt x="11024" y="427232"/>
                  </a:lnTo>
                  <a:lnTo>
                    <a:pt x="24805" y="469114"/>
                  </a:lnTo>
                  <a:lnTo>
                    <a:pt x="44098" y="509264"/>
                  </a:lnTo>
                  <a:lnTo>
                    <a:pt x="68904" y="547103"/>
                  </a:lnTo>
                  <a:lnTo>
                    <a:pt x="99221" y="582054"/>
                  </a:lnTo>
                  <a:lnTo>
                    <a:pt x="134219" y="612595"/>
                  </a:lnTo>
                  <a:lnTo>
                    <a:pt x="172107" y="637583"/>
                  </a:lnTo>
                  <a:lnTo>
                    <a:pt x="212307" y="657018"/>
                  </a:lnTo>
                  <a:lnTo>
                    <a:pt x="254242" y="670900"/>
                  </a:lnTo>
                  <a:lnTo>
                    <a:pt x="297333" y="679229"/>
                  </a:lnTo>
                  <a:lnTo>
                    <a:pt x="341002" y="682006"/>
                  </a:lnTo>
                  <a:lnTo>
                    <a:pt x="384672" y="679229"/>
                  </a:lnTo>
                  <a:lnTo>
                    <a:pt x="427764" y="670900"/>
                  </a:lnTo>
                  <a:lnTo>
                    <a:pt x="469699" y="657018"/>
                  </a:lnTo>
                  <a:lnTo>
                    <a:pt x="509901" y="637583"/>
                  </a:lnTo>
                  <a:lnTo>
                    <a:pt x="547791" y="612595"/>
                  </a:lnTo>
                  <a:lnTo>
                    <a:pt x="582790" y="582054"/>
                  </a:lnTo>
                  <a:lnTo>
                    <a:pt x="613368" y="547103"/>
                  </a:lnTo>
                  <a:lnTo>
                    <a:pt x="638387" y="509264"/>
                  </a:lnTo>
                  <a:lnTo>
                    <a:pt x="657846" y="469114"/>
                  </a:lnTo>
                  <a:lnTo>
                    <a:pt x="671745" y="427232"/>
                  </a:lnTo>
                  <a:lnTo>
                    <a:pt x="680084" y="384195"/>
                  </a:lnTo>
                  <a:lnTo>
                    <a:pt x="682864" y="340581"/>
                  </a:lnTo>
                  <a:lnTo>
                    <a:pt x="680084" y="296966"/>
                  </a:lnTo>
                  <a:lnTo>
                    <a:pt x="671745" y="253929"/>
                  </a:lnTo>
                  <a:lnTo>
                    <a:pt x="657846" y="212046"/>
                  </a:lnTo>
                  <a:lnTo>
                    <a:pt x="638387" y="171897"/>
                  </a:lnTo>
                  <a:lnTo>
                    <a:pt x="613368" y="134057"/>
                  </a:lnTo>
                  <a:lnTo>
                    <a:pt x="582790" y="99105"/>
                  </a:lnTo>
                  <a:lnTo>
                    <a:pt x="547791" y="68823"/>
                  </a:lnTo>
                  <a:lnTo>
                    <a:pt x="509901" y="44046"/>
                  </a:lnTo>
                  <a:lnTo>
                    <a:pt x="469699" y="24776"/>
                  </a:lnTo>
                  <a:lnTo>
                    <a:pt x="427764" y="11011"/>
                  </a:lnTo>
                  <a:lnTo>
                    <a:pt x="384672" y="2752"/>
                  </a:lnTo>
                  <a:lnTo>
                    <a:pt x="3410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2285675" y="4974654"/>
              <a:ext cx="683260" cy="682625"/>
            </a:xfrm>
            <a:custGeom>
              <a:avLst/>
              <a:gdLst/>
              <a:ahLst/>
              <a:cxnLst/>
              <a:rect l="l" t="t" r="r" b="b"/>
              <a:pathLst>
                <a:path w="683259" h="682625">
                  <a:moveTo>
                    <a:pt x="582790" y="99105"/>
                  </a:moveTo>
                  <a:lnTo>
                    <a:pt x="613368" y="134057"/>
                  </a:lnTo>
                  <a:lnTo>
                    <a:pt x="638387" y="171897"/>
                  </a:lnTo>
                  <a:lnTo>
                    <a:pt x="657846" y="212046"/>
                  </a:lnTo>
                  <a:lnTo>
                    <a:pt x="671745" y="253929"/>
                  </a:lnTo>
                  <a:lnTo>
                    <a:pt x="680084" y="296966"/>
                  </a:lnTo>
                  <a:lnTo>
                    <a:pt x="682864" y="340581"/>
                  </a:lnTo>
                  <a:lnTo>
                    <a:pt x="680084" y="384195"/>
                  </a:lnTo>
                  <a:lnTo>
                    <a:pt x="671745" y="427232"/>
                  </a:lnTo>
                  <a:lnTo>
                    <a:pt x="657846" y="469114"/>
                  </a:lnTo>
                  <a:lnTo>
                    <a:pt x="638387" y="509264"/>
                  </a:lnTo>
                  <a:lnTo>
                    <a:pt x="613368" y="547103"/>
                  </a:lnTo>
                  <a:lnTo>
                    <a:pt x="582790" y="582054"/>
                  </a:lnTo>
                  <a:lnTo>
                    <a:pt x="547791" y="612595"/>
                  </a:lnTo>
                  <a:lnTo>
                    <a:pt x="509901" y="637583"/>
                  </a:lnTo>
                  <a:lnTo>
                    <a:pt x="469699" y="657018"/>
                  </a:lnTo>
                  <a:lnTo>
                    <a:pt x="427764" y="670900"/>
                  </a:lnTo>
                  <a:lnTo>
                    <a:pt x="384672" y="679229"/>
                  </a:lnTo>
                  <a:lnTo>
                    <a:pt x="341002" y="682006"/>
                  </a:lnTo>
                  <a:lnTo>
                    <a:pt x="297333" y="679229"/>
                  </a:lnTo>
                  <a:lnTo>
                    <a:pt x="254242" y="670900"/>
                  </a:lnTo>
                  <a:lnTo>
                    <a:pt x="212307" y="657018"/>
                  </a:lnTo>
                  <a:lnTo>
                    <a:pt x="172107" y="637583"/>
                  </a:lnTo>
                  <a:lnTo>
                    <a:pt x="134219" y="612595"/>
                  </a:lnTo>
                  <a:lnTo>
                    <a:pt x="99221" y="582054"/>
                  </a:lnTo>
                  <a:lnTo>
                    <a:pt x="68904" y="547103"/>
                  </a:lnTo>
                  <a:lnTo>
                    <a:pt x="44098" y="509264"/>
                  </a:lnTo>
                  <a:lnTo>
                    <a:pt x="24805" y="469114"/>
                  </a:lnTo>
                  <a:lnTo>
                    <a:pt x="11024" y="427232"/>
                  </a:lnTo>
                  <a:lnTo>
                    <a:pt x="2756" y="384195"/>
                  </a:lnTo>
                  <a:lnTo>
                    <a:pt x="0" y="340581"/>
                  </a:lnTo>
                  <a:lnTo>
                    <a:pt x="2756" y="296966"/>
                  </a:lnTo>
                  <a:lnTo>
                    <a:pt x="11024" y="253929"/>
                  </a:lnTo>
                  <a:lnTo>
                    <a:pt x="24805" y="212046"/>
                  </a:lnTo>
                  <a:lnTo>
                    <a:pt x="44098" y="171897"/>
                  </a:lnTo>
                  <a:lnTo>
                    <a:pt x="68904" y="134057"/>
                  </a:lnTo>
                  <a:lnTo>
                    <a:pt x="99221" y="99105"/>
                  </a:lnTo>
                  <a:lnTo>
                    <a:pt x="134219" y="68823"/>
                  </a:lnTo>
                  <a:lnTo>
                    <a:pt x="172107" y="44046"/>
                  </a:lnTo>
                  <a:lnTo>
                    <a:pt x="212307" y="24776"/>
                  </a:lnTo>
                  <a:lnTo>
                    <a:pt x="254242" y="11011"/>
                  </a:lnTo>
                  <a:lnTo>
                    <a:pt x="297333" y="2752"/>
                  </a:lnTo>
                  <a:lnTo>
                    <a:pt x="341002" y="0"/>
                  </a:lnTo>
                  <a:lnTo>
                    <a:pt x="384672" y="2752"/>
                  </a:lnTo>
                  <a:lnTo>
                    <a:pt x="427764" y="11011"/>
                  </a:lnTo>
                  <a:lnTo>
                    <a:pt x="469699" y="24776"/>
                  </a:lnTo>
                  <a:lnTo>
                    <a:pt x="509901" y="44046"/>
                  </a:lnTo>
                  <a:lnTo>
                    <a:pt x="547791" y="68823"/>
                  </a:lnTo>
                  <a:lnTo>
                    <a:pt x="582790" y="99105"/>
                  </a:lnTo>
                  <a:close/>
                </a:path>
              </a:pathLst>
            </a:custGeom>
            <a:ln w="29633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2364368" y="5064554"/>
              <a:ext cx="490855" cy="501015"/>
            </a:xfrm>
            <a:custGeom>
              <a:avLst/>
              <a:gdLst/>
              <a:ahLst/>
              <a:cxnLst/>
              <a:rect l="l" t="t" r="r" b="b"/>
              <a:pathLst>
                <a:path w="490854" h="501014">
                  <a:moveTo>
                    <a:pt x="299477" y="331552"/>
                  </a:moveTo>
                  <a:lnTo>
                    <a:pt x="266874" y="331552"/>
                  </a:lnTo>
                  <a:lnTo>
                    <a:pt x="354684" y="404443"/>
                  </a:lnTo>
                  <a:lnTo>
                    <a:pt x="350197" y="412509"/>
                  </a:lnTo>
                  <a:lnTo>
                    <a:pt x="346993" y="421106"/>
                  </a:lnTo>
                  <a:lnTo>
                    <a:pt x="345070" y="429915"/>
                  </a:lnTo>
                  <a:lnTo>
                    <a:pt x="344429" y="438612"/>
                  </a:lnTo>
                  <a:lnTo>
                    <a:pt x="348081" y="459760"/>
                  </a:lnTo>
                  <a:lnTo>
                    <a:pt x="358256" y="477915"/>
                  </a:lnTo>
                  <a:lnTo>
                    <a:pt x="373776" y="491798"/>
                  </a:lnTo>
                  <a:lnTo>
                    <a:pt x="393469" y="500127"/>
                  </a:lnTo>
                  <a:lnTo>
                    <a:pt x="414123" y="500875"/>
                  </a:lnTo>
                  <a:lnTo>
                    <a:pt x="433811" y="495002"/>
                  </a:lnTo>
                  <a:lnTo>
                    <a:pt x="450720" y="483149"/>
                  </a:lnTo>
                  <a:lnTo>
                    <a:pt x="451867" y="481547"/>
                  </a:lnTo>
                  <a:lnTo>
                    <a:pt x="403450" y="481547"/>
                  </a:lnTo>
                  <a:lnTo>
                    <a:pt x="391190" y="478486"/>
                  </a:lnTo>
                  <a:lnTo>
                    <a:pt x="380355" y="471778"/>
                  </a:lnTo>
                  <a:lnTo>
                    <a:pt x="372084" y="462399"/>
                  </a:lnTo>
                  <a:lnTo>
                    <a:pt x="366808" y="451095"/>
                  </a:lnTo>
                  <a:lnTo>
                    <a:pt x="364953" y="438612"/>
                  </a:lnTo>
                  <a:lnTo>
                    <a:pt x="368339" y="422420"/>
                  </a:lnTo>
                  <a:lnTo>
                    <a:pt x="377498" y="409004"/>
                  </a:lnTo>
                  <a:lnTo>
                    <a:pt x="390936" y="399858"/>
                  </a:lnTo>
                  <a:lnTo>
                    <a:pt x="407157" y="396477"/>
                  </a:lnTo>
                  <a:lnTo>
                    <a:pt x="451008" y="396477"/>
                  </a:lnTo>
                  <a:lnTo>
                    <a:pt x="445927" y="390787"/>
                  </a:lnTo>
                  <a:lnTo>
                    <a:pt x="368372" y="390787"/>
                  </a:lnTo>
                  <a:lnTo>
                    <a:pt x="299477" y="331552"/>
                  </a:lnTo>
                  <a:close/>
                </a:path>
                <a:path w="490854" h="501014">
                  <a:moveTo>
                    <a:pt x="451008" y="396477"/>
                  </a:moveTo>
                  <a:lnTo>
                    <a:pt x="407157" y="396477"/>
                  </a:lnTo>
                  <a:lnTo>
                    <a:pt x="419648" y="398329"/>
                  </a:lnTo>
                  <a:lnTo>
                    <a:pt x="430963" y="403599"/>
                  </a:lnTo>
                  <a:lnTo>
                    <a:pt x="440352" y="411859"/>
                  </a:lnTo>
                  <a:lnTo>
                    <a:pt x="447066" y="422681"/>
                  </a:lnTo>
                  <a:lnTo>
                    <a:pt x="449636" y="434936"/>
                  </a:lnTo>
                  <a:lnTo>
                    <a:pt x="448781" y="447305"/>
                  </a:lnTo>
                  <a:lnTo>
                    <a:pt x="415710" y="480764"/>
                  </a:lnTo>
                  <a:lnTo>
                    <a:pt x="403450" y="481547"/>
                  </a:lnTo>
                  <a:lnTo>
                    <a:pt x="451867" y="481547"/>
                  </a:lnTo>
                  <a:lnTo>
                    <a:pt x="463033" y="465957"/>
                  </a:lnTo>
                  <a:lnTo>
                    <a:pt x="468863" y="445724"/>
                  </a:lnTo>
                  <a:lnTo>
                    <a:pt x="467743" y="425384"/>
                  </a:lnTo>
                  <a:lnTo>
                    <a:pt x="459991" y="406537"/>
                  </a:lnTo>
                  <a:lnTo>
                    <a:pt x="451008" y="396477"/>
                  </a:lnTo>
                  <a:close/>
                </a:path>
                <a:path w="490854" h="501014">
                  <a:moveTo>
                    <a:pt x="150281" y="105093"/>
                  </a:moveTo>
                  <a:lnTo>
                    <a:pt x="103787" y="111713"/>
                  </a:lnTo>
                  <a:lnTo>
                    <a:pt x="61588" y="132144"/>
                  </a:lnTo>
                  <a:lnTo>
                    <a:pt x="28798" y="164110"/>
                  </a:lnTo>
                  <a:lnTo>
                    <a:pt x="7555" y="204620"/>
                  </a:lnTo>
                  <a:lnTo>
                    <a:pt x="0" y="250681"/>
                  </a:lnTo>
                  <a:lnTo>
                    <a:pt x="7555" y="296740"/>
                  </a:lnTo>
                  <a:lnTo>
                    <a:pt x="28798" y="337244"/>
                  </a:lnTo>
                  <a:lnTo>
                    <a:pt x="61588" y="369205"/>
                  </a:lnTo>
                  <a:lnTo>
                    <a:pt x="103787" y="389634"/>
                  </a:lnTo>
                  <a:lnTo>
                    <a:pt x="150281" y="396261"/>
                  </a:lnTo>
                  <a:lnTo>
                    <a:pt x="195169" y="387933"/>
                  </a:lnTo>
                  <a:lnTo>
                    <a:pt x="216890" y="375978"/>
                  </a:lnTo>
                  <a:lnTo>
                    <a:pt x="145975" y="375978"/>
                  </a:lnTo>
                  <a:lnTo>
                    <a:pt x="97507" y="366171"/>
                  </a:lnTo>
                  <a:lnTo>
                    <a:pt x="57593" y="339383"/>
                  </a:lnTo>
                  <a:lnTo>
                    <a:pt x="30507" y="299569"/>
                  </a:lnTo>
                  <a:lnTo>
                    <a:pt x="20529" y="250681"/>
                  </a:lnTo>
                  <a:lnTo>
                    <a:pt x="30507" y="201786"/>
                  </a:lnTo>
                  <a:lnTo>
                    <a:pt x="57593" y="161973"/>
                  </a:lnTo>
                  <a:lnTo>
                    <a:pt x="97507" y="135189"/>
                  </a:lnTo>
                  <a:lnTo>
                    <a:pt x="145975" y="125383"/>
                  </a:lnTo>
                  <a:lnTo>
                    <a:pt x="216903" y="125383"/>
                  </a:lnTo>
                  <a:lnTo>
                    <a:pt x="195169" y="113421"/>
                  </a:lnTo>
                  <a:lnTo>
                    <a:pt x="150281" y="105093"/>
                  </a:lnTo>
                  <a:close/>
                </a:path>
                <a:path w="490854" h="501014">
                  <a:moveTo>
                    <a:pt x="407155" y="377109"/>
                  </a:moveTo>
                  <a:lnTo>
                    <a:pt x="386909" y="380528"/>
                  </a:lnTo>
                  <a:lnTo>
                    <a:pt x="368372" y="390787"/>
                  </a:lnTo>
                  <a:lnTo>
                    <a:pt x="445927" y="390787"/>
                  </a:lnTo>
                  <a:lnTo>
                    <a:pt x="427398" y="380528"/>
                  </a:lnTo>
                  <a:lnTo>
                    <a:pt x="407155" y="377109"/>
                  </a:lnTo>
                  <a:close/>
                </a:path>
                <a:path w="490854" h="501014">
                  <a:moveTo>
                    <a:pt x="216903" y="125383"/>
                  </a:moveTo>
                  <a:lnTo>
                    <a:pt x="145975" y="125383"/>
                  </a:lnTo>
                  <a:lnTo>
                    <a:pt x="195110" y="135189"/>
                  </a:lnTo>
                  <a:lnTo>
                    <a:pt x="235365" y="161973"/>
                  </a:lnTo>
                  <a:lnTo>
                    <a:pt x="262575" y="201786"/>
                  </a:lnTo>
                  <a:lnTo>
                    <a:pt x="272571" y="250681"/>
                  </a:lnTo>
                  <a:lnTo>
                    <a:pt x="262575" y="299569"/>
                  </a:lnTo>
                  <a:lnTo>
                    <a:pt x="235365" y="339383"/>
                  </a:lnTo>
                  <a:lnTo>
                    <a:pt x="195110" y="366171"/>
                  </a:lnTo>
                  <a:lnTo>
                    <a:pt x="145975" y="375978"/>
                  </a:lnTo>
                  <a:lnTo>
                    <a:pt x="216890" y="375978"/>
                  </a:lnTo>
                  <a:lnTo>
                    <a:pt x="235138" y="365935"/>
                  </a:lnTo>
                  <a:lnTo>
                    <a:pt x="266874" y="331552"/>
                  </a:lnTo>
                  <a:lnTo>
                    <a:pt x="299477" y="331552"/>
                  </a:lnTo>
                  <a:lnTo>
                    <a:pt x="278283" y="313330"/>
                  </a:lnTo>
                  <a:lnTo>
                    <a:pt x="283624" y="300978"/>
                  </a:lnTo>
                  <a:lnTo>
                    <a:pt x="287689" y="287964"/>
                  </a:lnTo>
                  <a:lnTo>
                    <a:pt x="290467" y="274563"/>
                  </a:lnTo>
                  <a:lnTo>
                    <a:pt x="291971" y="260923"/>
                  </a:lnTo>
                  <a:lnTo>
                    <a:pt x="387134" y="260923"/>
                  </a:lnTo>
                  <a:lnTo>
                    <a:pt x="385478" y="250681"/>
                  </a:lnTo>
                  <a:lnTo>
                    <a:pt x="387572" y="240424"/>
                  </a:lnTo>
                  <a:lnTo>
                    <a:pt x="291971" y="240424"/>
                  </a:lnTo>
                  <a:lnTo>
                    <a:pt x="290467" y="226775"/>
                  </a:lnTo>
                  <a:lnTo>
                    <a:pt x="287685" y="213232"/>
                  </a:lnTo>
                  <a:lnTo>
                    <a:pt x="283624" y="199903"/>
                  </a:lnTo>
                  <a:lnTo>
                    <a:pt x="278283" y="186894"/>
                  </a:lnTo>
                  <a:lnTo>
                    <a:pt x="298450" y="169810"/>
                  </a:lnTo>
                  <a:lnTo>
                    <a:pt x="266874" y="169810"/>
                  </a:lnTo>
                  <a:lnTo>
                    <a:pt x="235138" y="135420"/>
                  </a:lnTo>
                  <a:lnTo>
                    <a:pt x="216903" y="125383"/>
                  </a:lnTo>
                  <a:close/>
                </a:path>
                <a:path w="490854" h="501014">
                  <a:moveTo>
                    <a:pt x="387134" y="260923"/>
                  </a:moveTo>
                  <a:lnTo>
                    <a:pt x="367232" y="260923"/>
                  </a:lnTo>
                  <a:lnTo>
                    <a:pt x="375000" y="282886"/>
                  </a:lnTo>
                  <a:lnTo>
                    <a:pt x="390039" y="299940"/>
                  </a:lnTo>
                  <a:lnTo>
                    <a:pt x="410212" y="310586"/>
                  </a:lnTo>
                  <a:lnTo>
                    <a:pt x="433378" y="313330"/>
                  </a:lnTo>
                  <a:lnTo>
                    <a:pt x="456242" y="306739"/>
                  </a:lnTo>
                  <a:lnTo>
                    <a:pt x="474296" y="293106"/>
                  </a:lnTo>
                  <a:lnTo>
                    <a:pt x="474592" y="292627"/>
                  </a:lnTo>
                  <a:lnTo>
                    <a:pt x="423992" y="292627"/>
                  </a:lnTo>
                  <a:lnTo>
                    <a:pt x="411714" y="289402"/>
                  </a:lnTo>
                  <a:lnTo>
                    <a:pt x="401360" y="283354"/>
                  </a:lnTo>
                  <a:lnTo>
                    <a:pt x="393036" y="274315"/>
                  </a:lnTo>
                  <a:lnTo>
                    <a:pt x="387492" y="263139"/>
                  </a:lnTo>
                  <a:lnTo>
                    <a:pt x="387134" y="260923"/>
                  </a:lnTo>
                  <a:close/>
                </a:path>
                <a:path w="490854" h="501014">
                  <a:moveTo>
                    <a:pt x="474470" y="208531"/>
                  </a:moveTo>
                  <a:lnTo>
                    <a:pt x="428821" y="208531"/>
                  </a:lnTo>
                  <a:lnTo>
                    <a:pt x="441134" y="210382"/>
                  </a:lnTo>
                  <a:lnTo>
                    <a:pt x="452057" y="215652"/>
                  </a:lnTo>
                  <a:lnTo>
                    <a:pt x="461054" y="223912"/>
                  </a:lnTo>
                  <a:lnTo>
                    <a:pt x="467591" y="234734"/>
                  </a:lnTo>
                  <a:lnTo>
                    <a:pt x="470822" y="246979"/>
                  </a:lnTo>
                  <a:lnTo>
                    <a:pt x="470308" y="259223"/>
                  </a:lnTo>
                  <a:lnTo>
                    <a:pt x="436377" y="292110"/>
                  </a:lnTo>
                  <a:lnTo>
                    <a:pt x="423992" y="292627"/>
                  </a:lnTo>
                  <a:lnTo>
                    <a:pt x="474592" y="292627"/>
                  </a:lnTo>
                  <a:lnTo>
                    <a:pt x="486149" y="273923"/>
                  </a:lnTo>
                  <a:lnTo>
                    <a:pt x="490409" y="250681"/>
                  </a:lnTo>
                  <a:lnTo>
                    <a:pt x="486149" y="227437"/>
                  </a:lnTo>
                  <a:lnTo>
                    <a:pt x="474470" y="208531"/>
                  </a:lnTo>
                  <a:close/>
                </a:path>
                <a:path w="490854" h="501014">
                  <a:moveTo>
                    <a:pt x="433378" y="188032"/>
                  </a:moveTo>
                  <a:lnTo>
                    <a:pt x="410212" y="190773"/>
                  </a:lnTo>
                  <a:lnTo>
                    <a:pt x="390039" y="201415"/>
                  </a:lnTo>
                  <a:lnTo>
                    <a:pt x="375000" y="218463"/>
                  </a:lnTo>
                  <a:lnTo>
                    <a:pt x="367232" y="240424"/>
                  </a:lnTo>
                  <a:lnTo>
                    <a:pt x="387572" y="240424"/>
                  </a:lnTo>
                  <a:lnTo>
                    <a:pt x="388883" y="234000"/>
                  </a:lnTo>
                  <a:lnTo>
                    <a:pt x="398171" y="220633"/>
                  </a:lnTo>
                  <a:lnTo>
                    <a:pt x="411948" y="211752"/>
                  </a:lnTo>
                  <a:lnTo>
                    <a:pt x="428821" y="208531"/>
                  </a:lnTo>
                  <a:lnTo>
                    <a:pt x="474470" y="208531"/>
                  </a:lnTo>
                  <a:lnTo>
                    <a:pt x="474296" y="208250"/>
                  </a:lnTo>
                  <a:lnTo>
                    <a:pt x="456242" y="194616"/>
                  </a:lnTo>
                  <a:lnTo>
                    <a:pt x="433378" y="188032"/>
                  </a:lnTo>
                  <a:close/>
                </a:path>
                <a:path w="490854" h="501014">
                  <a:moveTo>
                    <a:pt x="414123" y="0"/>
                  </a:moveTo>
                  <a:lnTo>
                    <a:pt x="373776" y="9557"/>
                  </a:lnTo>
                  <a:lnTo>
                    <a:pt x="348081" y="41591"/>
                  </a:lnTo>
                  <a:lnTo>
                    <a:pt x="344429" y="62735"/>
                  </a:lnTo>
                  <a:lnTo>
                    <a:pt x="345070" y="71423"/>
                  </a:lnTo>
                  <a:lnTo>
                    <a:pt x="346993" y="80109"/>
                  </a:lnTo>
                  <a:lnTo>
                    <a:pt x="350197" y="88367"/>
                  </a:lnTo>
                  <a:lnTo>
                    <a:pt x="354684" y="95766"/>
                  </a:lnTo>
                  <a:lnTo>
                    <a:pt x="266874" y="169810"/>
                  </a:lnTo>
                  <a:lnTo>
                    <a:pt x="298450" y="169810"/>
                  </a:lnTo>
                  <a:lnTo>
                    <a:pt x="368372" y="110575"/>
                  </a:lnTo>
                  <a:lnTo>
                    <a:pt x="445927" y="110575"/>
                  </a:lnTo>
                  <a:lnTo>
                    <a:pt x="451008" y="104885"/>
                  </a:lnTo>
                  <a:lnTo>
                    <a:pt x="407157" y="104885"/>
                  </a:lnTo>
                  <a:lnTo>
                    <a:pt x="390936" y="101501"/>
                  </a:lnTo>
                  <a:lnTo>
                    <a:pt x="377498" y="92350"/>
                  </a:lnTo>
                  <a:lnTo>
                    <a:pt x="368339" y="78929"/>
                  </a:lnTo>
                  <a:lnTo>
                    <a:pt x="364953" y="62735"/>
                  </a:lnTo>
                  <a:lnTo>
                    <a:pt x="368339" y="45883"/>
                  </a:lnTo>
                  <a:lnTo>
                    <a:pt x="377498" y="32123"/>
                  </a:lnTo>
                  <a:lnTo>
                    <a:pt x="390936" y="22847"/>
                  </a:lnTo>
                  <a:lnTo>
                    <a:pt x="407157" y="19446"/>
                  </a:lnTo>
                  <a:lnTo>
                    <a:pt x="451714" y="19446"/>
                  </a:lnTo>
                  <a:lnTo>
                    <a:pt x="450720" y="18046"/>
                  </a:lnTo>
                  <a:lnTo>
                    <a:pt x="433811" y="5927"/>
                  </a:lnTo>
                  <a:lnTo>
                    <a:pt x="414123" y="0"/>
                  </a:lnTo>
                  <a:close/>
                </a:path>
                <a:path w="490854" h="501014">
                  <a:moveTo>
                    <a:pt x="445927" y="110575"/>
                  </a:moveTo>
                  <a:lnTo>
                    <a:pt x="368372" y="110575"/>
                  </a:lnTo>
                  <a:lnTo>
                    <a:pt x="386909" y="120825"/>
                  </a:lnTo>
                  <a:lnTo>
                    <a:pt x="407155" y="124242"/>
                  </a:lnTo>
                  <a:lnTo>
                    <a:pt x="427398" y="120825"/>
                  </a:lnTo>
                  <a:lnTo>
                    <a:pt x="445927" y="110575"/>
                  </a:lnTo>
                  <a:close/>
                </a:path>
                <a:path w="490854" h="501014">
                  <a:moveTo>
                    <a:pt x="451714" y="19446"/>
                  </a:moveTo>
                  <a:lnTo>
                    <a:pt x="407157" y="19446"/>
                  </a:lnTo>
                  <a:lnTo>
                    <a:pt x="423850" y="22847"/>
                  </a:lnTo>
                  <a:lnTo>
                    <a:pt x="437230" y="32123"/>
                  </a:lnTo>
                  <a:lnTo>
                    <a:pt x="446120" y="45883"/>
                  </a:lnTo>
                  <a:lnTo>
                    <a:pt x="449345" y="62735"/>
                  </a:lnTo>
                  <a:lnTo>
                    <a:pt x="446120" y="78929"/>
                  </a:lnTo>
                  <a:lnTo>
                    <a:pt x="437230" y="92350"/>
                  </a:lnTo>
                  <a:lnTo>
                    <a:pt x="423850" y="101501"/>
                  </a:lnTo>
                  <a:lnTo>
                    <a:pt x="407157" y="104885"/>
                  </a:lnTo>
                  <a:lnTo>
                    <a:pt x="451008" y="104885"/>
                  </a:lnTo>
                  <a:lnTo>
                    <a:pt x="459991" y="94825"/>
                  </a:lnTo>
                  <a:lnTo>
                    <a:pt x="467743" y="75977"/>
                  </a:lnTo>
                  <a:lnTo>
                    <a:pt x="468863" y="55632"/>
                  </a:lnTo>
                  <a:lnTo>
                    <a:pt x="463033" y="35393"/>
                  </a:lnTo>
                  <a:lnTo>
                    <a:pt x="451714" y="19446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3063728" y="5238114"/>
              <a:ext cx="336550" cy="16103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2285675" y="6012498"/>
              <a:ext cx="683260" cy="682625"/>
            </a:xfrm>
            <a:custGeom>
              <a:avLst/>
              <a:gdLst/>
              <a:ahLst/>
              <a:cxnLst/>
              <a:rect l="l" t="t" r="r" b="b"/>
              <a:pathLst>
                <a:path w="683259" h="682625">
                  <a:moveTo>
                    <a:pt x="341002" y="0"/>
                  </a:moveTo>
                  <a:lnTo>
                    <a:pt x="297333" y="2752"/>
                  </a:lnTo>
                  <a:lnTo>
                    <a:pt x="254242" y="11011"/>
                  </a:lnTo>
                  <a:lnTo>
                    <a:pt x="212307" y="24776"/>
                  </a:lnTo>
                  <a:lnTo>
                    <a:pt x="172107" y="44046"/>
                  </a:lnTo>
                  <a:lnTo>
                    <a:pt x="134219" y="68823"/>
                  </a:lnTo>
                  <a:lnTo>
                    <a:pt x="99221" y="99105"/>
                  </a:lnTo>
                  <a:lnTo>
                    <a:pt x="68904" y="134057"/>
                  </a:lnTo>
                  <a:lnTo>
                    <a:pt x="44098" y="171897"/>
                  </a:lnTo>
                  <a:lnTo>
                    <a:pt x="24805" y="212046"/>
                  </a:lnTo>
                  <a:lnTo>
                    <a:pt x="11024" y="253929"/>
                  </a:lnTo>
                  <a:lnTo>
                    <a:pt x="2756" y="296966"/>
                  </a:lnTo>
                  <a:lnTo>
                    <a:pt x="0" y="340581"/>
                  </a:lnTo>
                  <a:lnTo>
                    <a:pt x="2756" y="384195"/>
                  </a:lnTo>
                  <a:lnTo>
                    <a:pt x="11024" y="427232"/>
                  </a:lnTo>
                  <a:lnTo>
                    <a:pt x="24805" y="469114"/>
                  </a:lnTo>
                  <a:lnTo>
                    <a:pt x="44098" y="509264"/>
                  </a:lnTo>
                  <a:lnTo>
                    <a:pt x="68904" y="547103"/>
                  </a:lnTo>
                  <a:lnTo>
                    <a:pt x="99221" y="582054"/>
                  </a:lnTo>
                  <a:lnTo>
                    <a:pt x="134219" y="612595"/>
                  </a:lnTo>
                  <a:lnTo>
                    <a:pt x="172107" y="637583"/>
                  </a:lnTo>
                  <a:lnTo>
                    <a:pt x="212307" y="657018"/>
                  </a:lnTo>
                  <a:lnTo>
                    <a:pt x="254242" y="670900"/>
                  </a:lnTo>
                  <a:lnTo>
                    <a:pt x="297333" y="679229"/>
                  </a:lnTo>
                  <a:lnTo>
                    <a:pt x="341002" y="682006"/>
                  </a:lnTo>
                  <a:lnTo>
                    <a:pt x="384672" y="679229"/>
                  </a:lnTo>
                  <a:lnTo>
                    <a:pt x="427764" y="670900"/>
                  </a:lnTo>
                  <a:lnTo>
                    <a:pt x="469699" y="657018"/>
                  </a:lnTo>
                  <a:lnTo>
                    <a:pt x="509901" y="637583"/>
                  </a:lnTo>
                  <a:lnTo>
                    <a:pt x="547791" y="612595"/>
                  </a:lnTo>
                  <a:lnTo>
                    <a:pt x="582790" y="582054"/>
                  </a:lnTo>
                  <a:lnTo>
                    <a:pt x="613368" y="547103"/>
                  </a:lnTo>
                  <a:lnTo>
                    <a:pt x="638387" y="509264"/>
                  </a:lnTo>
                  <a:lnTo>
                    <a:pt x="657846" y="469114"/>
                  </a:lnTo>
                  <a:lnTo>
                    <a:pt x="671745" y="427232"/>
                  </a:lnTo>
                  <a:lnTo>
                    <a:pt x="680084" y="384195"/>
                  </a:lnTo>
                  <a:lnTo>
                    <a:pt x="682864" y="340581"/>
                  </a:lnTo>
                  <a:lnTo>
                    <a:pt x="680084" y="296966"/>
                  </a:lnTo>
                  <a:lnTo>
                    <a:pt x="671745" y="253929"/>
                  </a:lnTo>
                  <a:lnTo>
                    <a:pt x="657846" y="212046"/>
                  </a:lnTo>
                  <a:lnTo>
                    <a:pt x="638387" y="171897"/>
                  </a:lnTo>
                  <a:lnTo>
                    <a:pt x="613368" y="134057"/>
                  </a:lnTo>
                  <a:lnTo>
                    <a:pt x="582790" y="99105"/>
                  </a:lnTo>
                  <a:lnTo>
                    <a:pt x="547791" y="68823"/>
                  </a:lnTo>
                  <a:lnTo>
                    <a:pt x="509901" y="44046"/>
                  </a:lnTo>
                  <a:lnTo>
                    <a:pt x="469699" y="24776"/>
                  </a:lnTo>
                  <a:lnTo>
                    <a:pt x="427764" y="11011"/>
                  </a:lnTo>
                  <a:lnTo>
                    <a:pt x="384672" y="2752"/>
                  </a:lnTo>
                  <a:lnTo>
                    <a:pt x="3410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2285675" y="6012498"/>
              <a:ext cx="683260" cy="682625"/>
            </a:xfrm>
            <a:custGeom>
              <a:avLst/>
              <a:gdLst/>
              <a:ahLst/>
              <a:cxnLst/>
              <a:rect l="l" t="t" r="r" b="b"/>
              <a:pathLst>
                <a:path w="683259" h="682625">
                  <a:moveTo>
                    <a:pt x="582790" y="99105"/>
                  </a:moveTo>
                  <a:lnTo>
                    <a:pt x="613368" y="134057"/>
                  </a:lnTo>
                  <a:lnTo>
                    <a:pt x="638387" y="171897"/>
                  </a:lnTo>
                  <a:lnTo>
                    <a:pt x="657846" y="212046"/>
                  </a:lnTo>
                  <a:lnTo>
                    <a:pt x="671745" y="253929"/>
                  </a:lnTo>
                  <a:lnTo>
                    <a:pt x="680084" y="296966"/>
                  </a:lnTo>
                  <a:lnTo>
                    <a:pt x="682864" y="340581"/>
                  </a:lnTo>
                  <a:lnTo>
                    <a:pt x="680084" y="384195"/>
                  </a:lnTo>
                  <a:lnTo>
                    <a:pt x="671745" y="427232"/>
                  </a:lnTo>
                  <a:lnTo>
                    <a:pt x="657846" y="469114"/>
                  </a:lnTo>
                  <a:lnTo>
                    <a:pt x="638387" y="509264"/>
                  </a:lnTo>
                  <a:lnTo>
                    <a:pt x="613368" y="547103"/>
                  </a:lnTo>
                  <a:lnTo>
                    <a:pt x="582790" y="582054"/>
                  </a:lnTo>
                  <a:lnTo>
                    <a:pt x="547791" y="612595"/>
                  </a:lnTo>
                  <a:lnTo>
                    <a:pt x="509901" y="637583"/>
                  </a:lnTo>
                  <a:lnTo>
                    <a:pt x="469699" y="657018"/>
                  </a:lnTo>
                  <a:lnTo>
                    <a:pt x="427764" y="670900"/>
                  </a:lnTo>
                  <a:lnTo>
                    <a:pt x="384672" y="679229"/>
                  </a:lnTo>
                  <a:lnTo>
                    <a:pt x="341002" y="682006"/>
                  </a:lnTo>
                  <a:lnTo>
                    <a:pt x="297333" y="679229"/>
                  </a:lnTo>
                  <a:lnTo>
                    <a:pt x="254242" y="670900"/>
                  </a:lnTo>
                  <a:lnTo>
                    <a:pt x="212307" y="657018"/>
                  </a:lnTo>
                  <a:lnTo>
                    <a:pt x="172107" y="637583"/>
                  </a:lnTo>
                  <a:lnTo>
                    <a:pt x="134219" y="612595"/>
                  </a:lnTo>
                  <a:lnTo>
                    <a:pt x="99221" y="582054"/>
                  </a:lnTo>
                  <a:lnTo>
                    <a:pt x="68904" y="547103"/>
                  </a:lnTo>
                  <a:lnTo>
                    <a:pt x="44098" y="509264"/>
                  </a:lnTo>
                  <a:lnTo>
                    <a:pt x="24805" y="469114"/>
                  </a:lnTo>
                  <a:lnTo>
                    <a:pt x="11024" y="427232"/>
                  </a:lnTo>
                  <a:lnTo>
                    <a:pt x="2756" y="384195"/>
                  </a:lnTo>
                  <a:lnTo>
                    <a:pt x="0" y="340581"/>
                  </a:lnTo>
                  <a:lnTo>
                    <a:pt x="2756" y="296966"/>
                  </a:lnTo>
                  <a:lnTo>
                    <a:pt x="11024" y="253929"/>
                  </a:lnTo>
                  <a:lnTo>
                    <a:pt x="24805" y="212046"/>
                  </a:lnTo>
                  <a:lnTo>
                    <a:pt x="44098" y="171897"/>
                  </a:lnTo>
                  <a:lnTo>
                    <a:pt x="68904" y="134057"/>
                  </a:lnTo>
                  <a:lnTo>
                    <a:pt x="99221" y="99105"/>
                  </a:lnTo>
                  <a:lnTo>
                    <a:pt x="134219" y="68823"/>
                  </a:lnTo>
                  <a:lnTo>
                    <a:pt x="172107" y="44046"/>
                  </a:lnTo>
                  <a:lnTo>
                    <a:pt x="212307" y="24776"/>
                  </a:lnTo>
                  <a:lnTo>
                    <a:pt x="254242" y="11011"/>
                  </a:lnTo>
                  <a:lnTo>
                    <a:pt x="297333" y="2752"/>
                  </a:lnTo>
                  <a:lnTo>
                    <a:pt x="341002" y="0"/>
                  </a:lnTo>
                  <a:lnTo>
                    <a:pt x="384672" y="2752"/>
                  </a:lnTo>
                  <a:lnTo>
                    <a:pt x="427764" y="11011"/>
                  </a:lnTo>
                  <a:lnTo>
                    <a:pt x="469699" y="24776"/>
                  </a:lnTo>
                  <a:lnTo>
                    <a:pt x="509901" y="44046"/>
                  </a:lnTo>
                  <a:lnTo>
                    <a:pt x="547791" y="68823"/>
                  </a:lnTo>
                  <a:lnTo>
                    <a:pt x="582790" y="99105"/>
                  </a:lnTo>
                  <a:close/>
                </a:path>
              </a:pathLst>
            </a:custGeom>
            <a:ln w="29633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2364368" y="6102398"/>
              <a:ext cx="490855" cy="501015"/>
            </a:xfrm>
            <a:custGeom>
              <a:avLst/>
              <a:gdLst/>
              <a:ahLst/>
              <a:cxnLst/>
              <a:rect l="l" t="t" r="r" b="b"/>
              <a:pathLst>
                <a:path w="490854" h="501015">
                  <a:moveTo>
                    <a:pt x="299477" y="331552"/>
                  </a:moveTo>
                  <a:lnTo>
                    <a:pt x="266874" y="331552"/>
                  </a:lnTo>
                  <a:lnTo>
                    <a:pt x="354684" y="404443"/>
                  </a:lnTo>
                  <a:lnTo>
                    <a:pt x="350197" y="412509"/>
                  </a:lnTo>
                  <a:lnTo>
                    <a:pt x="346993" y="421106"/>
                  </a:lnTo>
                  <a:lnTo>
                    <a:pt x="345070" y="429915"/>
                  </a:lnTo>
                  <a:lnTo>
                    <a:pt x="344429" y="438612"/>
                  </a:lnTo>
                  <a:lnTo>
                    <a:pt x="348081" y="459760"/>
                  </a:lnTo>
                  <a:lnTo>
                    <a:pt x="358256" y="477915"/>
                  </a:lnTo>
                  <a:lnTo>
                    <a:pt x="373776" y="491798"/>
                  </a:lnTo>
                  <a:lnTo>
                    <a:pt x="393469" y="500127"/>
                  </a:lnTo>
                  <a:lnTo>
                    <a:pt x="414123" y="500875"/>
                  </a:lnTo>
                  <a:lnTo>
                    <a:pt x="433811" y="495002"/>
                  </a:lnTo>
                  <a:lnTo>
                    <a:pt x="450720" y="483149"/>
                  </a:lnTo>
                  <a:lnTo>
                    <a:pt x="451867" y="481547"/>
                  </a:lnTo>
                  <a:lnTo>
                    <a:pt x="403450" y="481547"/>
                  </a:lnTo>
                  <a:lnTo>
                    <a:pt x="391190" y="478486"/>
                  </a:lnTo>
                  <a:lnTo>
                    <a:pt x="380355" y="471778"/>
                  </a:lnTo>
                  <a:lnTo>
                    <a:pt x="372084" y="462399"/>
                  </a:lnTo>
                  <a:lnTo>
                    <a:pt x="366808" y="451095"/>
                  </a:lnTo>
                  <a:lnTo>
                    <a:pt x="364953" y="438612"/>
                  </a:lnTo>
                  <a:lnTo>
                    <a:pt x="368339" y="422420"/>
                  </a:lnTo>
                  <a:lnTo>
                    <a:pt x="377498" y="409004"/>
                  </a:lnTo>
                  <a:lnTo>
                    <a:pt x="390936" y="399858"/>
                  </a:lnTo>
                  <a:lnTo>
                    <a:pt x="407157" y="396477"/>
                  </a:lnTo>
                  <a:lnTo>
                    <a:pt x="451008" y="396477"/>
                  </a:lnTo>
                  <a:lnTo>
                    <a:pt x="445927" y="390787"/>
                  </a:lnTo>
                  <a:lnTo>
                    <a:pt x="368372" y="390787"/>
                  </a:lnTo>
                  <a:lnTo>
                    <a:pt x="299477" y="331552"/>
                  </a:lnTo>
                  <a:close/>
                </a:path>
                <a:path w="490854" h="501015">
                  <a:moveTo>
                    <a:pt x="451008" y="396477"/>
                  </a:moveTo>
                  <a:lnTo>
                    <a:pt x="407157" y="396477"/>
                  </a:lnTo>
                  <a:lnTo>
                    <a:pt x="419648" y="398329"/>
                  </a:lnTo>
                  <a:lnTo>
                    <a:pt x="430963" y="403599"/>
                  </a:lnTo>
                  <a:lnTo>
                    <a:pt x="440352" y="411859"/>
                  </a:lnTo>
                  <a:lnTo>
                    <a:pt x="447066" y="422681"/>
                  </a:lnTo>
                  <a:lnTo>
                    <a:pt x="449636" y="434936"/>
                  </a:lnTo>
                  <a:lnTo>
                    <a:pt x="448781" y="447305"/>
                  </a:lnTo>
                  <a:lnTo>
                    <a:pt x="415710" y="480764"/>
                  </a:lnTo>
                  <a:lnTo>
                    <a:pt x="403450" y="481547"/>
                  </a:lnTo>
                  <a:lnTo>
                    <a:pt x="451867" y="481547"/>
                  </a:lnTo>
                  <a:lnTo>
                    <a:pt x="463033" y="465957"/>
                  </a:lnTo>
                  <a:lnTo>
                    <a:pt x="468863" y="445724"/>
                  </a:lnTo>
                  <a:lnTo>
                    <a:pt x="467743" y="425384"/>
                  </a:lnTo>
                  <a:lnTo>
                    <a:pt x="459991" y="406537"/>
                  </a:lnTo>
                  <a:lnTo>
                    <a:pt x="451008" y="396477"/>
                  </a:lnTo>
                  <a:close/>
                </a:path>
                <a:path w="490854" h="501015">
                  <a:moveTo>
                    <a:pt x="150281" y="105093"/>
                  </a:moveTo>
                  <a:lnTo>
                    <a:pt x="103787" y="111713"/>
                  </a:lnTo>
                  <a:lnTo>
                    <a:pt x="61588" y="132144"/>
                  </a:lnTo>
                  <a:lnTo>
                    <a:pt x="28798" y="164110"/>
                  </a:lnTo>
                  <a:lnTo>
                    <a:pt x="7555" y="204620"/>
                  </a:lnTo>
                  <a:lnTo>
                    <a:pt x="0" y="250681"/>
                  </a:lnTo>
                  <a:lnTo>
                    <a:pt x="7555" y="296740"/>
                  </a:lnTo>
                  <a:lnTo>
                    <a:pt x="28798" y="337244"/>
                  </a:lnTo>
                  <a:lnTo>
                    <a:pt x="61588" y="369205"/>
                  </a:lnTo>
                  <a:lnTo>
                    <a:pt x="103787" y="389634"/>
                  </a:lnTo>
                  <a:lnTo>
                    <a:pt x="150281" y="396261"/>
                  </a:lnTo>
                  <a:lnTo>
                    <a:pt x="195169" y="387933"/>
                  </a:lnTo>
                  <a:lnTo>
                    <a:pt x="216890" y="375978"/>
                  </a:lnTo>
                  <a:lnTo>
                    <a:pt x="145975" y="375978"/>
                  </a:lnTo>
                  <a:lnTo>
                    <a:pt x="97507" y="366171"/>
                  </a:lnTo>
                  <a:lnTo>
                    <a:pt x="57593" y="339383"/>
                  </a:lnTo>
                  <a:lnTo>
                    <a:pt x="30507" y="299569"/>
                  </a:lnTo>
                  <a:lnTo>
                    <a:pt x="20529" y="250681"/>
                  </a:lnTo>
                  <a:lnTo>
                    <a:pt x="30507" y="201786"/>
                  </a:lnTo>
                  <a:lnTo>
                    <a:pt x="57593" y="161973"/>
                  </a:lnTo>
                  <a:lnTo>
                    <a:pt x="97507" y="135189"/>
                  </a:lnTo>
                  <a:lnTo>
                    <a:pt x="145975" y="125383"/>
                  </a:lnTo>
                  <a:lnTo>
                    <a:pt x="216903" y="125383"/>
                  </a:lnTo>
                  <a:lnTo>
                    <a:pt x="195169" y="113421"/>
                  </a:lnTo>
                  <a:lnTo>
                    <a:pt x="150281" y="105093"/>
                  </a:lnTo>
                  <a:close/>
                </a:path>
                <a:path w="490854" h="501015">
                  <a:moveTo>
                    <a:pt x="407155" y="377109"/>
                  </a:moveTo>
                  <a:lnTo>
                    <a:pt x="386909" y="380528"/>
                  </a:lnTo>
                  <a:lnTo>
                    <a:pt x="368372" y="390787"/>
                  </a:lnTo>
                  <a:lnTo>
                    <a:pt x="445927" y="390787"/>
                  </a:lnTo>
                  <a:lnTo>
                    <a:pt x="427398" y="380528"/>
                  </a:lnTo>
                  <a:lnTo>
                    <a:pt x="407155" y="377109"/>
                  </a:lnTo>
                  <a:close/>
                </a:path>
                <a:path w="490854" h="501015">
                  <a:moveTo>
                    <a:pt x="216903" y="125383"/>
                  </a:moveTo>
                  <a:lnTo>
                    <a:pt x="145975" y="125383"/>
                  </a:lnTo>
                  <a:lnTo>
                    <a:pt x="195110" y="135189"/>
                  </a:lnTo>
                  <a:lnTo>
                    <a:pt x="235365" y="161973"/>
                  </a:lnTo>
                  <a:lnTo>
                    <a:pt x="262575" y="201786"/>
                  </a:lnTo>
                  <a:lnTo>
                    <a:pt x="272571" y="250681"/>
                  </a:lnTo>
                  <a:lnTo>
                    <a:pt x="262575" y="299569"/>
                  </a:lnTo>
                  <a:lnTo>
                    <a:pt x="235365" y="339383"/>
                  </a:lnTo>
                  <a:lnTo>
                    <a:pt x="195110" y="366171"/>
                  </a:lnTo>
                  <a:lnTo>
                    <a:pt x="145975" y="375978"/>
                  </a:lnTo>
                  <a:lnTo>
                    <a:pt x="216890" y="375978"/>
                  </a:lnTo>
                  <a:lnTo>
                    <a:pt x="235138" y="365935"/>
                  </a:lnTo>
                  <a:lnTo>
                    <a:pt x="266874" y="331552"/>
                  </a:lnTo>
                  <a:lnTo>
                    <a:pt x="299477" y="331552"/>
                  </a:lnTo>
                  <a:lnTo>
                    <a:pt x="278283" y="313330"/>
                  </a:lnTo>
                  <a:lnTo>
                    <a:pt x="283624" y="300978"/>
                  </a:lnTo>
                  <a:lnTo>
                    <a:pt x="287689" y="287964"/>
                  </a:lnTo>
                  <a:lnTo>
                    <a:pt x="290467" y="274563"/>
                  </a:lnTo>
                  <a:lnTo>
                    <a:pt x="291971" y="260923"/>
                  </a:lnTo>
                  <a:lnTo>
                    <a:pt x="387134" y="260923"/>
                  </a:lnTo>
                  <a:lnTo>
                    <a:pt x="385478" y="250681"/>
                  </a:lnTo>
                  <a:lnTo>
                    <a:pt x="387572" y="240424"/>
                  </a:lnTo>
                  <a:lnTo>
                    <a:pt x="291971" y="240424"/>
                  </a:lnTo>
                  <a:lnTo>
                    <a:pt x="290467" y="226775"/>
                  </a:lnTo>
                  <a:lnTo>
                    <a:pt x="287685" y="213232"/>
                  </a:lnTo>
                  <a:lnTo>
                    <a:pt x="283624" y="199903"/>
                  </a:lnTo>
                  <a:lnTo>
                    <a:pt x="278283" y="186894"/>
                  </a:lnTo>
                  <a:lnTo>
                    <a:pt x="298450" y="169810"/>
                  </a:lnTo>
                  <a:lnTo>
                    <a:pt x="266874" y="169810"/>
                  </a:lnTo>
                  <a:lnTo>
                    <a:pt x="235138" y="135420"/>
                  </a:lnTo>
                  <a:lnTo>
                    <a:pt x="216903" y="125383"/>
                  </a:lnTo>
                  <a:close/>
                </a:path>
                <a:path w="490854" h="501015">
                  <a:moveTo>
                    <a:pt x="387134" y="260923"/>
                  </a:moveTo>
                  <a:lnTo>
                    <a:pt x="367232" y="260923"/>
                  </a:lnTo>
                  <a:lnTo>
                    <a:pt x="375000" y="282886"/>
                  </a:lnTo>
                  <a:lnTo>
                    <a:pt x="390039" y="299940"/>
                  </a:lnTo>
                  <a:lnTo>
                    <a:pt x="410212" y="310586"/>
                  </a:lnTo>
                  <a:lnTo>
                    <a:pt x="433378" y="313330"/>
                  </a:lnTo>
                  <a:lnTo>
                    <a:pt x="456242" y="306739"/>
                  </a:lnTo>
                  <a:lnTo>
                    <a:pt x="474296" y="293106"/>
                  </a:lnTo>
                  <a:lnTo>
                    <a:pt x="474592" y="292627"/>
                  </a:lnTo>
                  <a:lnTo>
                    <a:pt x="423992" y="292627"/>
                  </a:lnTo>
                  <a:lnTo>
                    <a:pt x="411714" y="289402"/>
                  </a:lnTo>
                  <a:lnTo>
                    <a:pt x="401360" y="283354"/>
                  </a:lnTo>
                  <a:lnTo>
                    <a:pt x="393036" y="274315"/>
                  </a:lnTo>
                  <a:lnTo>
                    <a:pt x="387492" y="263139"/>
                  </a:lnTo>
                  <a:lnTo>
                    <a:pt x="387134" y="260923"/>
                  </a:lnTo>
                  <a:close/>
                </a:path>
                <a:path w="490854" h="501015">
                  <a:moveTo>
                    <a:pt x="474470" y="208531"/>
                  </a:moveTo>
                  <a:lnTo>
                    <a:pt x="428821" y="208531"/>
                  </a:lnTo>
                  <a:lnTo>
                    <a:pt x="441134" y="210382"/>
                  </a:lnTo>
                  <a:lnTo>
                    <a:pt x="452057" y="215652"/>
                  </a:lnTo>
                  <a:lnTo>
                    <a:pt x="461054" y="223912"/>
                  </a:lnTo>
                  <a:lnTo>
                    <a:pt x="467591" y="234734"/>
                  </a:lnTo>
                  <a:lnTo>
                    <a:pt x="470822" y="246979"/>
                  </a:lnTo>
                  <a:lnTo>
                    <a:pt x="470308" y="259223"/>
                  </a:lnTo>
                  <a:lnTo>
                    <a:pt x="436377" y="292110"/>
                  </a:lnTo>
                  <a:lnTo>
                    <a:pt x="423992" y="292627"/>
                  </a:lnTo>
                  <a:lnTo>
                    <a:pt x="474592" y="292627"/>
                  </a:lnTo>
                  <a:lnTo>
                    <a:pt x="486149" y="273923"/>
                  </a:lnTo>
                  <a:lnTo>
                    <a:pt x="490409" y="250681"/>
                  </a:lnTo>
                  <a:lnTo>
                    <a:pt x="486149" y="227437"/>
                  </a:lnTo>
                  <a:lnTo>
                    <a:pt x="474470" y="208531"/>
                  </a:lnTo>
                  <a:close/>
                </a:path>
                <a:path w="490854" h="501015">
                  <a:moveTo>
                    <a:pt x="433378" y="188032"/>
                  </a:moveTo>
                  <a:lnTo>
                    <a:pt x="410212" y="190773"/>
                  </a:lnTo>
                  <a:lnTo>
                    <a:pt x="390039" y="201415"/>
                  </a:lnTo>
                  <a:lnTo>
                    <a:pt x="375000" y="218463"/>
                  </a:lnTo>
                  <a:lnTo>
                    <a:pt x="367232" y="240424"/>
                  </a:lnTo>
                  <a:lnTo>
                    <a:pt x="387572" y="240424"/>
                  </a:lnTo>
                  <a:lnTo>
                    <a:pt x="388883" y="234000"/>
                  </a:lnTo>
                  <a:lnTo>
                    <a:pt x="398171" y="220633"/>
                  </a:lnTo>
                  <a:lnTo>
                    <a:pt x="411948" y="211752"/>
                  </a:lnTo>
                  <a:lnTo>
                    <a:pt x="428821" y="208531"/>
                  </a:lnTo>
                  <a:lnTo>
                    <a:pt x="474470" y="208531"/>
                  </a:lnTo>
                  <a:lnTo>
                    <a:pt x="474296" y="208250"/>
                  </a:lnTo>
                  <a:lnTo>
                    <a:pt x="456242" y="194616"/>
                  </a:lnTo>
                  <a:lnTo>
                    <a:pt x="433378" y="188032"/>
                  </a:lnTo>
                  <a:close/>
                </a:path>
                <a:path w="490854" h="501015">
                  <a:moveTo>
                    <a:pt x="414123" y="0"/>
                  </a:moveTo>
                  <a:lnTo>
                    <a:pt x="373776" y="9557"/>
                  </a:lnTo>
                  <a:lnTo>
                    <a:pt x="348081" y="41591"/>
                  </a:lnTo>
                  <a:lnTo>
                    <a:pt x="344429" y="62735"/>
                  </a:lnTo>
                  <a:lnTo>
                    <a:pt x="345070" y="71423"/>
                  </a:lnTo>
                  <a:lnTo>
                    <a:pt x="346993" y="80109"/>
                  </a:lnTo>
                  <a:lnTo>
                    <a:pt x="350197" y="88367"/>
                  </a:lnTo>
                  <a:lnTo>
                    <a:pt x="354684" y="95766"/>
                  </a:lnTo>
                  <a:lnTo>
                    <a:pt x="266874" y="169810"/>
                  </a:lnTo>
                  <a:lnTo>
                    <a:pt x="298450" y="169810"/>
                  </a:lnTo>
                  <a:lnTo>
                    <a:pt x="368372" y="110575"/>
                  </a:lnTo>
                  <a:lnTo>
                    <a:pt x="445927" y="110575"/>
                  </a:lnTo>
                  <a:lnTo>
                    <a:pt x="451008" y="104885"/>
                  </a:lnTo>
                  <a:lnTo>
                    <a:pt x="407157" y="104885"/>
                  </a:lnTo>
                  <a:lnTo>
                    <a:pt x="390936" y="101501"/>
                  </a:lnTo>
                  <a:lnTo>
                    <a:pt x="377498" y="92350"/>
                  </a:lnTo>
                  <a:lnTo>
                    <a:pt x="368339" y="78929"/>
                  </a:lnTo>
                  <a:lnTo>
                    <a:pt x="364953" y="62735"/>
                  </a:lnTo>
                  <a:lnTo>
                    <a:pt x="368339" y="45883"/>
                  </a:lnTo>
                  <a:lnTo>
                    <a:pt x="377498" y="32123"/>
                  </a:lnTo>
                  <a:lnTo>
                    <a:pt x="390936" y="22847"/>
                  </a:lnTo>
                  <a:lnTo>
                    <a:pt x="407157" y="19446"/>
                  </a:lnTo>
                  <a:lnTo>
                    <a:pt x="451714" y="19446"/>
                  </a:lnTo>
                  <a:lnTo>
                    <a:pt x="450720" y="18046"/>
                  </a:lnTo>
                  <a:lnTo>
                    <a:pt x="433811" y="5927"/>
                  </a:lnTo>
                  <a:lnTo>
                    <a:pt x="414123" y="0"/>
                  </a:lnTo>
                  <a:close/>
                </a:path>
                <a:path w="490854" h="501015">
                  <a:moveTo>
                    <a:pt x="445927" y="110575"/>
                  </a:moveTo>
                  <a:lnTo>
                    <a:pt x="368372" y="110575"/>
                  </a:lnTo>
                  <a:lnTo>
                    <a:pt x="386909" y="120825"/>
                  </a:lnTo>
                  <a:lnTo>
                    <a:pt x="407155" y="124242"/>
                  </a:lnTo>
                  <a:lnTo>
                    <a:pt x="427398" y="120825"/>
                  </a:lnTo>
                  <a:lnTo>
                    <a:pt x="445927" y="110575"/>
                  </a:lnTo>
                  <a:close/>
                </a:path>
                <a:path w="490854" h="501015">
                  <a:moveTo>
                    <a:pt x="451714" y="19446"/>
                  </a:moveTo>
                  <a:lnTo>
                    <a:pt x="407157" y="19446"/>
                  </a:lnTo>
                  <a:lnTo>
                    <a:pt x="423850" y="22847"/>
                  </a:lnTo>
                  <a:lnTo>
                    <a:pt x="437230" y="32123"/>
                  </a:lnTo>
                  <a:lnTo>
                    <a:pt x="446120" y="45883"/>
                  </a:lnTo>
                  <a:lnTo>
                    <a:pt x="449345" y="62735"/>
                  </a:lnTo>
                  <a:lnTo>
                    <a:pt x="446120" y="78929"/>
                  </a:lnTo>
                  <a:lnTo>
                    <a:pt x="437230" y="92350"/>
                  </a:lnTo>
                  <a:lnTo>
                    <a:pt x="423850" y="101501"/>
                  </a:lnTo>
                  <a:lnTo>
                    <a:pt x="407157" y="104885"/>
                  </a:lnTo>
                  <a:lnTo>
                    <a:pt x="451008" y="104885"/>
                  </a:lnTo>
                  <a:lnTo>
                    <a:pt x="459991" y="94825"/>
                  </a:lnTo>
                  <a:lnTo>
                    <a:pt x="467743" y="75977"/>
                  </a:lnTo>
                  <a:lnTo>
                    <a:pt x="468863" y="55632"/>
                  </a:lnTo>
                  <a:lnTo>
                    <a:pt x="463033" y="35393"/>
                  </a:lnTo>
                  <a:lnTo>
                    <a:pt x="451714" y="19446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3063728" y="6275704"/>
              <a:ext cx="336550" cy="16103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3846576" y="4071365"/>
              <a:ext cx="7530465" cy="1712595"/>
            </a:xfrm>
            <a:custGeom>
              <a:avLst/>
              <a:gdLst/>
              <a:ahLst/>
              <a:cxnLst/>
              <a:rect l="l" t="t" r="r" b="b"/>
              <a:pathLst>
                <a:path w="7530465" h="1712595">
                  <a:moveTo>
                    <a:pt x="3810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38100" y="76200"/>
                  </a:lnTo>
                  <a:lnTo>
                    <a:pt x="38100" y="38100"/>
                  </a:lnTo>
                  <a:close/>
                </a:path>
                <a:path w="7530465" h="1712595">
                  <a:moveTo>
                    <a:pt x="114300" y="38100"/>
                  </a:moveTo>
                  <a:lnTo>
                    <a:pt x="76200" y="38100"/>
                  </a:lnTo>
                  <a:lnTo>
                    <a:pt x="76200" y="76200"/>
                  </a:lnTo>
                  <a:lnTo>
                    <a:pt x="114300" y="76200"/>
                  </a:lnTo>
                  <a:lnTo>
                    <a:pt x="114300" y="38100"/>
                  </a:lnTo>
                  <a:close/>
                </a:path>
                <a:path w="7530465" h="1712595">
                  <a:moveTo>
                    <a:pt x="190500" y="38100"/>
                  </a:moveTo>
                  <a:lnTo>
                    <a:pt x="152400" y="38100"/>
                  </a:lnTo>
                  <a:lnTo>
                    <a:pt x="152400" y="76200"/>
                  </a:lnTo>
                  <a:lnTo>
                    <a:pt x="190500" y="76200"/>
                  </a:lnTo>
                  <a:lnTo>
                    <a:pt x="190500" y="38100"/>
                  </a:lnTo>
                  <a:close/>
                </a:path>
                <a:path w="7530465" h="1712595">
                  <a:moveTo>
                    <a:pt x="266700" y="38100"/>
                  </a:moveTo>
                  <a:lnTo>
                    <a:pt x="228600" y="38100"/>
                  </a:lnTo>
                  <a:lnTo>
                    <a:pt x="228600" y="76200"/>
                  </a:lnTo>
                  <a:lnTo>
                    <a:pt x="266700" y="76200"/>
                  </a:lnTo>
                  <a:lnTo>
                    <a:pt x="266700" y="38100"/>
                  </a:lnTo>
                  <a:close/>
                </a:path>
                <a:path w="7530465" h="1712595">
                  <a:moveTo>
                    <a:pt x="342900" y="38100"/>
                  </a:moveTo>
                  <a:lnTo>
                    <a:pt x="304800" y="38100"/>
                  </a:lnTo>
                  <a:lnTo>
                    <a:pt x="304800" y="76200"/>
                  </a:lnTo>
                  <a:lnTo>
                    <a:pt x="342900" y="76200"/>
                  </a:lnTo>
                  <a:lnTo>
                    <a:pt x="342900" y="38100"/>
                  </a:lnTo>
                  <a:close/>
                </a:path>
                <a:path w="7530465" h="1712595">
                  <a:moveTo>
                    <a:pt x="419100" y="38100"/>
                  </a:moveTo>
                  <a:lnTo>
                    <a:pt x="381000" y="38100"/>
                  </a:lnTo>
                  <a:lnTo>
                    <a:pt x="381000" y="76200"/>
                  </a:lnTo>
                  <a:lnTo>
                    <a:pt x="419100" y="76200"/>
                  </a:lnTo>
                  <a:lnTo>
                    <a:pt x="419100" y="38100"/>
                  </a:lnTo>
                  <a:close/>
                </a:path>
                <a:path w="7530465" h="1712595">
                  <a:moveTo>
                    <a:pt x="495300" y="38100"/>
                  </a:moveTo>
                  <a:lnTo>
                    <a:pt x="457200" y="38100"/>
                  </a:lnTo>
                  <a:lnTo>
                    <a:pt x="457200" y="76200"/>
                  </a:lnTo>
                  <a:lnTo>
                    <a:pt x="495300" y="76200"/>
                  </a:lnTo>
                  <a:lnTo>
                    <a:pt x="495300" y="38100"/>
                  </a:lnTo>
                  <a:close/>
                </a:path>
                <a:path w="7530465" h="1712595">
                  <a:moveTo>
                    <a:pt x="571500" y="38100"/>
                  </a:moveTo>
                  <a:lnTo>
                    <a:pt x="533400" y="38100"/>
                  </a:lnTo>
                  <a:lnTo>
                    <a:pt x="533400" y="76200"/>
                  </a:lnTo>
                  <a:lnTo>
                    <a:pt x="571500" y="76200"/>
                  </a:lnTo>
                  <a:lnTo>
                    <a:pt x="571500" y="38100"/>
                  </a:lnTo>
                  <a:close/>
                </a:path>
                <a:path w="7530465" h="1712595">
                  <a:moveTo>
                    <a:pt x="647700" y="38100"/>
                  </a:moveTo>
                  <a:lnTo>
                    <a:pt x="609600" y="38100"/>
                  </a:lnTo>
                  <a:lnTo>
                    <a:pt x="609600" y="76200"/>
                  </a:lnTo>
                  <a:lnTo>
                    <a:pt x="647700" y="76200"/>
                  </a:lnTo>
                  <a:lnTo>
                    <a:pt x="647700" y="38100"/>
                  </a:lnTo>
                  <a:close/>
                </a:path>
                <a:path w="7530465" h="1712595">
                  <a:moveTo>
                    <a:pt x="723900" y="38100"/>
                  </a:moveTo>
                  <a:lnTo>
                    <a:pt x="685800" y="38100"/>
                  </a:lnTo>
                  <a:lnTo>
                    <a:pt x="685800" y="76200"/>
                  </a:lnTo>
                  <a:lnTo>
                    <a:pt x="723900" y="76200"/>
                  </a:lnTo>
                  <a:lnTo>
                    <a:pt x="723900" y="38100"/>
                  </a:lnTo>
                  <a:close/>
                </a:path>
                <a:path w="7530465" h="1712595">
                  <a:moveTo>
                    <a:pt x="800100" y="38100"/>
                  </a:moveTo>
                  <a:lnTo>
                    <a:pt x="762000" y="38100"/>
                  </a:lnTo>
                  <a:lnTo>
                    <a:pt x="762000" y="76200"/>
                  </a:lnTo>
                  <a:lnTo>
                    <a:pt x="800100" y="76200"/>
                  </a:lnTo>
                  <a:lnTo>
                    <a:pt x="800100" y="38100"/>
                  </a:lnTo>
                  <a:close/>
                </a:path>
                <a:path w="7530465" h="1712595">
                  <a:moveTo>
                    <a:pt x="876300" y="38100"/>
                  </a:moveTo>
                  <a:lnTo>
                    <a:pt x="838200" y="38100"/>
                  </a:lnTo>
                  <a:lnTo>
                    <a:pt x="838200" y="76200"/>
                  </a:lnTo>
                  <a:lnTo>
                    <a:pt x="876300" y="76200"/>
                  </a:lnTo>
                  <a:lnTo>
                    <a:pt x="876300" y="38100"/>
                  </a:lnTo>
                  <a:close/>
                </a:path>
                <a:path w="7530465" h="1712595">
                  <a:moveTo>
                    <a:pt x="952500" y="38100"/>
                  </a:moveTo>
                  <a:lnTo>
                    <a:pt x="914400" y="38100"/>
                  </a:lnTo>
                  <a:lnTo>
                    <a:pt x="914400" y="76200"/>
                  </a:lnTo>
                  <a:lnTo>
                    <a:pt x="952500" y="76200"/>
                  </a:lnTo>
                  <a:lnTo>
                    <a:pt x="952500" y="38100"/>
                  </a:lnTo>
                  <a:close/>
                </a:path>
                <a:path w="7530465" h="1712595">
                  <a:moveTo>
                    <a:pt x="1028700" y="38100"/>
                  </a:moveTo>
                  <a:lnTo>
                    <a:pt x="990600" y="38100"/>
                  </a:lnTo>
                  <a:lnTo>
                    <a:pt x="990600" y="76200"/>
                  </a:lnTo>
                  <a:lnTo>
                    <a:pt x="1028700" y="76200"/>
                  </a:lnTo>
                  <a:lnTo>
                    <a:pt x="1028700" y="38100"/>
                  </a:lnTo>
                  <a:close/>
                </a:path>
                <a:path w="7530465" h="1712595">
                  <a:moveTo>
                    <a:pt x="1104900" y="38100"/>
                  </a:moveTo>
                  <a:lnTo>
                    <a:pt x="1066800" y="38100"/>
                  </a:lnTo>
                  <a:lnTo>
                    <a:pt x="1066800" y="76200"/>
                  </a:lnTo>
                  <a:lnTo>
                    <a:pt x="1104900" y="76200"/>
                  </a:lnTo>
                  <a:lnTo>
                    <a:pt x="1104900" y="38100"/>
                  </a:lnTo>
                  <a:close/>
                </a:path>
                <a:path w="7530465" h="1712595">
                  <a:moveTo>
                    <a:pt x="1181100" y="38100"/>
                  </a:moveTo>
                  <a:lnTo>
                    <a:pt x="1143000" y="38100"/>
                  </a:lnTo>
                  <a:lnTo>
                    <a:pt x="1143000" y="76200"/>
                  </a:lnTo>
                  <a:lnTo>
                    <a:pt x="1181100" y="76200"/>
                  </a:lnTo>
                  <a:lnTo>
                    <a:pt x="1181100" y="38100"/>
                  </a:lnTo>
                  <a:close/>
                </a:path>
                <a:path w="7530465" h="1712595">
                  <a:moveTo>
                    <a:pt x="1257300" y="38100"/>
                  </a:moveTo>
                  <a:lnTo>
                    <a:pt x="1219200" y="38100"/>
                  </a:lnTo>
                  <a:lnTo>
                    <a:pt x="1219200" y="76200"/>
                  </a:lnTo>
                  <a:lnTo>
                    <a:pt x="1257300" y="76200"/>
                  </a:lnTo>
                  <a:lnTo>
                    <a:pt x="1257300" y="38100"/>
                  </a:lnTo>
                  <a:close/>
                </a:path>
                <a:path w="7530465" h="1712595">
                  <a:moveTo>
                    <a:pt x="1333500" y="38100"/>
                  </a:moveTo>
                  <a:lnTo>
                    <a:pt x="1295400" y="38100"/>
                  </a:lnTo>
                  <a:lnTo>
                    <a:pt x="1295400" y="76200"/>
                  </a:lnTo>
                  <a:lnTo>
                    <a:pt x="1333500" y="76200"/>
                  </a:lnTo>
                  <a:lnTo>
                    <a:pt x="1333500" y="38100"/>
                  </a:lnTo>
                  <a:close/>
                </a:path>
                <a:path w="7530465" h="1712595">
                  <a:moveTo>
                    <a:pt x="1409700" y="38100"/>
                  </a:moveTo>
                  <a:lnTo>
                    <a:pt x="1371600" y="38100"/>
                  </a:lnTo>
                  <a:lnTo>
                    <a:pt x="1371600" y="76200"/>
                  </a:lnTo>
                  <a:lnTo>
                    <a:pt x="1409700" y="76200"/>
                  </a:lnTo>
                  <a:lnTo>
                    <a:pt x="1409700" y="38100"/>
                  </a:lnTo>
                  <a:close/>
                </a:path>
                <a:path w="7530465" h="1712595">
                  <a:moveTo>
                    <a:pt x="1485900" y="38100"/>
                  </a:moveTo>
                  <a:lnTo>
                    <a:pt x="1447800" y="38100"/>
                  </a:lnTo>
                  <a:lnTo>
                    <a:pt x="1447800" y="76200"/>
                  </a:lnTo>
                  <a:lnTo>
                    <a:pt x="1485900" y="76200"/>
                  </a:lnTo>
                  <a:lnTo>
                    <a:pt x="1485900" y="38100"/>
                  </a:lnTo>
                  <a:close/>
                </a:path>
                <a:path w="7530465" h="1712595">
                  <a:moveTo>
                    <a:pt x="1562100" y="38100"/>
                  </a:moveTo>
                  <a:lnTo>
                    <a:pt x="1524000" y="38100"/>
                  </a:lnTo>
                  <a:lnTo>
                    <a:pt x="1524000" y="76200"/>
                  </a:lnTo>
                  <a:lnTo>
                    <a:pt x="1562100" y="76200"/>
                  </a:lnTo>
                  <a:lnTo>
                    <a:pt x="1562100" y="38100"/>
                  </a:lnTo>
                  <a:close/>
                </a:path>
                <a:path w="7530465" h="1712595">
                  <a:moveTo>
                    <a:pt x="1638300" y="38100"/>
                  </a:moveTo>
                  <a:lnTo>
                    <a:pt x="1600200" y="38100"/>
                  </a:lnTo>
                  <a:lnTo>
                    <a:pt x="1600200" y="76200"/>
                  </a:lnTo>
                  <a:lnTo>
                    <a:pt x="1638300" y="76200"/>
                  </a:lnTo>
                  <a:lnTo>
                    <a:pt x="1638300" y="38100"/>
                  </a:lnTo>
                  <a:close/>
                </a:path>
                <a:path w="7530465" h="1712595">
                  <a:moveTo>
                    <a:pt x="1714500" y="38100"/>
                  </a:moveTo>
                  <a:lnTo>
                    <a:pt x="1676400" y="38100"/>
                  </a:lnTo>
                  <a:lnTo>
                    <a:pt x="1676400" y="76200"/>
                  </a:lnTo>
                  <a:lnTo>
                    <a:pt x="1714500" y="76200"/>
                  </a:lnTo>
                  <a:lnTo>
                    <a:pt x="1714500" y="38100"/>
                  </a:lnTo>
                  <a:close/>
                </a:path>
                <a:path w="7530465" h="1712595">
                  <a:moveTo>
                    <a:pt x="1790700" y="38100"/>
                  </a:moveTo>
                  <a:lnTo>
                    <a:pt x="1752600" y="38100"/>
                  </a:lnTo>
                  <a:lnTo>
                    <a:pt x="1752600" y="76200"/>
                  </a:lnTo>
                  <a:lnTo>
                    <a:pt x="1790700" y="76200"/>
                  </a:lnTo>
                  <a:lnTo>
                    <a:pt x="1790700" y="38100"/>
                  </a:lnTo>
                  <a:close/>
                </a:path>
                <a:path w="7530465" h="1712595">
                  <a:moveTo>
                    <a:pt x="1866900" y="38100"/>
                  </a:moveTo>
                  <a:lnTo>
                    <a:pt x="1828800" y="38100"/>
                  </a:lnTo>
                  <a:lnTo>
                    <a:pt x="1828800" y="76200"/>
                  </a:lnTo>
                  <a:lnTo>
                    <a:pt x="1866900" y="76200"/>
                  </a:lnTo>
                  <a:lnTo>
                    <a:pt x="1866900" y="38100"/>
                  </a:lnTo>
                  <a:close/>
                </a:path>
                <a:path w="7530465" h="1712595">
                  <a:moveTo>
                    <a:pt x="1943100" y="38100"/>
                  </a:moveTo>
                  <a:lnTo>
                    <a:pt x="1905000" y="38100"/>
                  </a:lnTo>
                  <a:lnTo>
                    <a:pt x="1905000" y="76200"/>
                  </a:lnTo>
                  <a:lnTo>
                    <a:pt x="1943100" y="76200"/>
                  </a:lnTo>
                  <a:lnTo>
                    <a:pt x="1943100" y="38100"/>
                  </a:lnTo>
                  <a:close/>
                </a:path>
                <a:path w="7530465" h="1712595">
                  <a:moveTo>
                    <a:pt x="2019300" y="38100"/>
                  </a:moveTo>
                  <a:lnTo>
                    <a:pt x="1981200" y="38100"/>
                  </a:lnTo>
                  <a:lnTo>
                    <a:pt x="1981200" y="76200"/>
                  </a:lnTo>
                  <a:lnTo>
                    <a:pt x="2019300" y="76200"/>
                  </a:lnTo>
                  <a:lnTo>
                    <a:pt x="2019300" y="38100"/>
                  </a:lnTo>
                  <a:close/>
                </a:path>
                <a:path w="7530465" h="1712595">
                  <a:moveTo>
                    <a:pt x="2095500" y="38100"/>
                  </a:moveTo>
                  <a:lnTo>
                    <a:pt x="2057400" y="38100"/>
                  </a:lnTo>
                  <a:lnTo>
                    <a:pt x="2057400" y="76200"/>
                  </a:lnTo>
                  <a:lnTo>
                    <a:pt x="2095500" y="76200"/>
                  </a:lnTo>
                  <a:lnTo>
                    <a:pt x="2095500" y="38100"/>
                  </a:lnTo>
                  <a:close/>
                </a:path>
                <a:path w="7530465" h="1712595">
                  <a:moveTo>
                    <a:pt x="2171700" y="38100"/>
                  </a:moveTo>
                  <a:lnTo>
                    <a:pt x="2133600" y="38100"/>
                  </a:lnTo>
                  <a:lnTo>
                    <a:pt x="2133600" y="76200"/>
                  </a:lnTo>
                  <a:lnTo>
                    <a:pt x="2171700" y="76200"/>
                  </a:lnTo>
                  <a:lnTo>
                    <a:pt x="2171700" y="38100"/>
                  </a:lnTo>
                  <a:close/>
                </a:path>
                <a:path w="7530465" h="1712595">
                  <a:moveTo>
                    <a:pt x="2247900" y="38100"/>
                  </a:moveTo>
                  <a:lnTo>
                    <a:pt x="2209800" y="38100"/>
                  </a:lnTo>
                  <a:lnTo>
                    <a:pt x="2209800" y="76200"/>
                  </a:lnTo>
                  <a:lnTo>
                    <a:pt x="2247900" y="76200"/>
                  </a:lnTo>
                  <a:lnTo>
                    <a:pt x="2247900" y="38100"/>
                  </a:lnTo>
                  <a:close/>
                </a:path>
                <a:path w="7530465" h="1712595">
                  <a:moveTo>
                    <a:pt x="2324100" y="38100"/>
                  </a:moveTo>
                  <a:lnTo>
                    <a:pt x="2286000" y="38100"/>
                  </a:lnTo>
                  <a:lnTo>
                    <a:pt x="2286000" y="76200"/>
                  </a:lnTo>
                  <a:lnTo>
                    <a:pt x="2324100" y="76200"/>
                  </a:lnTo>
                  <a:lnTo>
                    <a:pt x="2324100" y="38100"/>
                  </a:lnTo>
                  <a:close/>
                </a:path>
                <a:path w="7530465" h="1712595">
                  <a:moveTo>
                    <a:pt x="2400300" y="38100"/>
                  </a:moveTo>
                  <a:lnTo>
                    <a:pt x="2362200" y="38100"/>
                  </a:lnTo>
                  <a:lnTo>
                    <a:pt x="2362200" y="76200"/>
                  </a:lnTo>
                  <a:lnTo>
                    <a:pt x="2400300" y="76200"/>
                  </a:lnTo>
                  <a:lnTo>
                    <a:pt x="2400300" y="38100"/>
                  </a:lnTo>
                  <a:close/>
                </a:path>
                <a:path w="7530465" h="1712595">
                  <a:moveTo>
                    <a:pt x="2476500" y="38100"/>
                  </a:moveTo>
                  <a:lnTo>
                    <a:pt x="2438400" y="38100"/>
                  </a:lnTo>
                  <a:lnTo>
                    <a:pt x="2438400" y="76200"/>
                  </a:lnTo>
                  <a:lnTo>
                    <a:pt x="2476500" y="76200"/>
                  </a:lnTo>
                  <a:lnTo>
                    <a:pt x="2476500" y="38100"/>
                  </a:lnTo>
                  <a:close/>
                </a:path>
                <a:path w="7530465" h="1712595">
                  <a:moveTo>
                    <a:pt x="2552700" y="38100"/>
                  </a:moveTo>
                  <a:lnTo>
                    <a:pt x="2514600" y="38100"/>
                  </a:lnTo>
                  <a:lnTo>
                    <a:pt x="2514600" y="76200"/>
                  </a:lnTo>
                  <a:lnTo>
                    <a:pt x="2552700" y="76200"/>
                  </a:lnTo>
                  <a:lnTo>
                    <a:pt x="2552700" y="38100"/>
                  </a:lnTo>
                  <a:close/>
                </a:path>
                <a:path w="7530465" h="1712595">
                  <a:moveTo>
                    <a:pt x="2706116" y="57150"/>
                  </a:moveTo>
                  <a:lnTo>
                    <a:pt x="2668016" y="38100"/>
                  </a:lnTo>
                  <a:lnTo>
                    <a:pt x="2591816" y="0"/>
                  </a:lnTo>
                  <a:lnTo>
                    <a:pt x="2591816" y="38100"/>
                  </a:lnTo>
                  <a:lnTo>
                    <a:pt x="2590800" y="38100"/>
                  </a:lnTo>
                  <a:lnTo>
                    <a:pt x="2590800" y="76200"/>
                  </a:lnTo>
                  <a:lnTo>
                    <a:pt x="2591816" y="76200"/>
                  </a:lnTo>
                  <a:lnTo>
                    <a:pt x="2591816" y="114300"/>
                  </a:lnTo>
                  <a:lnTo>
                    <a:pt x="2668016" y="76200"/>
                  </a:lnTo>
                  <a:lnTo>
                    <a:pt x="2706116" y="57150"/>
                  </a:lnTo>
                  <a:close/>
                </a:path>
                <a:path w="7530465" h="1712595">
                  <a:moveTo>
                    <a:pt x="6711696" y="1636014"/>
                  </a:moveTo>
                  <a:lnTo>
                    <a:pt x="6673596" y="1636014"/>
                  </a:lnTo>
                  <a:lnTo>
                    <a:pt x="6673596" y="1674114"/>
                  </a:lnTo>
                  <a:lnTo>
                    <a:pt x="6711696" y="1674114"/>
                  </a:lnTo>
                  <a:lnTo>
                    <a:pt x="6711696" y="1636014"/>
                  </a:lnTo>
                  <a:close/>
                </a:path>
                <a:path w="7530465" h="1712595">
                  <a:moveTo>
                    <a:pt x="6787896" y="1636014"/>
                  </a:moveTo>
                  <a:lnTo>
                    <a:pt x="6749796" y="1636014"/>
                  </a:lnTo>
                  <a:lnTo>
                    <a:pt x="6749796" y="1674114"/>
                  </a:lnTo>
                  <a:lnTo>
                    <a:pt x="6787896" y="1674114"/>
                  </a:lnTo>
                  <a:lnTo>
                    <a:pt x="6787896" y="1636014"/>
                  </a:lnTo>
                  <a:close/>
                </a:path>
                <a:path w="7530465" h="1712595">
                  <a:moveTo>
                    <a:pt x="6864096" y="1636014"/>
                  </a:moveTo>
                  <a:lnTo>
                    <a:pt x="6825996" y="1636014"/>
                  </a:lnTo>
                  <a:lnTo>
                    <a:pt x="6825996" y="1674114"/>
                  </a:lnTo>
                  <a:lnTo>
                    <a:pt x="6864096" y="1674114"/>
                  </a:lnTo>
                  <a:lnTo>
                    <a:pt x="6864096" y="1636014"/>
                  </a:lnTo>
                  <a:close/>
                </a:path>
                <a:path w="7530465" h="1712595">
                  <a:moveTo>
                    <a:pt x="6940296" y="1636014"/>
                  </a:moveTo>
                  <a:lnTo>
                    <a:pt x="6902196" y="1636014"/>
                  </a:lnTo>
                  <a:lnTo>
                    <a:pt x="6902196" y="1674114"/>
                  </a:lnTo>
                  <a:lnTo>
                    <a:pt x="6940296" y="1674114"/>
                  </a:lnTo>
                  <a:lnTo>
                    <a:pt x="6940296" y="1636014"/>
                  </a:lnTo>
                  <a:close/>
                </a:path>
                <a:path w="7530465" h="1712595">
                  <a:moveTo>
                    <a:pt x="7016496" y="1636014"/>
                  </a:moveTo>
                  <a:lnTo>
                    <a:pt x="6978396" y="1636014"/>
                  </a:lnTo>
                  <a:lnTo>
                    <a:pt x="6978396" y="1674114"/>
                  </a:lnTo>
                  <a:lnTo>
                    <a:pt x="7016496" y="1674114"/>
                  </a:lnTo>
                  <a:lnTo>
                    <a:pt x="7016496" y="1636014"/>
                  </a:lnTo>
                  <a:close/>
                </a:path>
                <a:path w="7530465" h="1712595">
                  <a:moveTo>
                    <a:pt x="7092696" y="1636014"/>
                  </a:moveTo>
                  <a:lnTo>
                    <a:pt x="7054596" y="1636014"/>
                  </a:lnTo>
                  <a:lnTo>
                    <a:pt x="7054596" y="1674114"/>
                  </a:lnTo>
                  <a:lnTo>
                    <a:pt x="7092696" y="1674114"/>
                  </a:lnTo>
                  <a:lnTo>
                    <a:pt x="7092696" y="1636014"/>
                  </a:lnTo>
                  <a:close/>
                </a:path>
                <a:path w="7530465" h="1712595">
                  <a:moveTo>
                    <a:pt x="7168896" y="1636014"/>
                  </a:moveTo>
                  <a:lnTo>
                    <a:pt x="7130796" y="1636014"/>
                  </a:lnTo>
                  <a:lnTo>
                    <a:pt x="7130796" y="1674114"/>
                  </a:lnTo>
                  <a:lnTo>
                    <a:pt x="7168896" y="1674114"/>
                  </a:lnTo>
                  <a:lnTo>
                    <a:pt x="7168896" y="1636014"/>
                  </a:lnTo>
                  <a:close/>
                </a:path>
                <a:path w="7530465" h="1712595">
                  <a:moveTo>
                    <a:pt x="7245096" y="1636014"/>
                  </a:moveTo>
                  <a:lnTo>
                    <a:pt x="7206996" y="1636014"/>
                  </a:lnTo>
                  <a:lnTo>
                    <a:pt x="7206996" y="1674114"/>
                  </a:lnTo>
                  <a:lnTo>
                    <a:pt x="7245096" y="1674114"/>
                  </a:lnTo>
                  <a:lnTo>
                    <a:pt x="7245096" y="1636014"/>
                  </a:lnTo>
                  <a:close/>
                </a:path>
                <a:path w="7530465" h="1712595">
                  <a:moveTo>
                    <a:pt x="7321296" y="1636014"/>
                  </a:moveTo>
                  <a:lnTo>
                    <a:pt x="7283196" y="1636014"/>
                  </a:lnTo>
                  <a:lnTo>
                    <a:pt x="7283196" y="1674114"/>
                  </a:lnTo>
                  <a:lnTo>
                    <a:pt x="7321296" y="1674114"/>
                  </a:lnTo>
                  <a:lnTo>
                    <a:pt x="7321296" y="1636014"/>
                  </a:lnTo>
                  <a:close/>
                </a:path>
                <a:path w="7530465" h="1712595">
                  <a:moveTo>
                    <a:pt x="7397496" y="1636014"/>
                  </a:moveTo>
                  <a:lnTo>
                    <a:pt x="7359396" y="1636014"/>
                  </a:lnTo>
                  <a:lnTo>
                    <a:pt x="7359396" y="1674114"/>
                  </a:lnTo>
                  <a:lnTo>
                    <a:pt x="7397496" y="1674114"/>
                  </a:lnTo>
                  <a:lnTo>
                    <a:pt x="7397496" y="1636014"/>
                  </a:lnTo>
                  <a:close/>
                </a:path>
                <a:path w="7530465" h="1712595">
                  <a:moveTo>
                    <a:pt x="7530338" y="1655064"/>
                  </a:moveTo>
                  <a:lnTo>
                    <a:pt x="7416038" y="1597914"/>
                  </a:lnTo>
                  <a:lnTo>
                    <a:pt x="7416038" y="1712214"/>
                  </a:lnTo>
                  <a:lnTo>
                    <a:pt x="7530338" y="16550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 txBox="1"/>
          <p:nvPr/>
        </p:nvSpPr>
        <p:spPr>
          <a:xfrm>
            <a:off x="13034517" y="1852675"/>
            <a:ext cx="38163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ELB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56" name="object 5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57" name="object 5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268" y="369061"/>
            <a:ext cx="898906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30"/>
              <a:t>Easy traffic control </a:t>
            </a:r>
            <a:r>
              <a:rPr dirty="0" sz="4800"/>
              <a:t>– </a:t>
            </a:r>
            <a:r>
              <a:rPr dirty="0" sz="4800" spc="-114">
                <a:solidFill>
                  <a:srgbClr val="D231AA"/>
                </a:solidFill>
              </a:rPr>
              <a:t>Endpoint</a:t>
            </a:r>
            <a:r>
              <a:rPr dirty="0" sz="4800" spc="-819">
                <a:solidFill>
                  <a:srgbClr val="D231AA"/>
                </a:solidFill>
              </a:rPr>
              <a:t> </a:t>
            </a:r>
            <a:r>
              <a:rPr dirty="0" sz="4800" spc="-140">
                <a:solidFill>
                  <a:srgbClr val="D231AA"/>
                </a:solidFill>
              </a:rPr>
              <a:t>Weights</a:t>
            </a:r>
            <a:endParaRPr sz="4800"/>
          </a:p>
        </p:txBody>
      </p:sp>
      <p:sp>
        <p:nvSpPr>
          <p:cNvPr id="3" name="object 3"/>
          <p:cNvSpPr/>
          <p:nvPr/>
        </p:nvSpPr>
        <p:spPr>
          <a:xfrm>
            <a:off x="2130551" y="3481578"/>
            <a:ext cx="1293876" cy="1293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435225" y="5079872"/>
            <a:ext cx="689101" cy="2101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930635" y="5039995"/>
            <a:ext cx="762897" cy="2101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613620" y="5369178"/>
            <a:ext cx="1405667" cy="2101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10940605" y="1247203"/>
            <a:ext cx="2647315" cy="2536825"/>
            <a:chOff x="10940605" y="1247203"/>
            <a:chExt cx="2647315" cy="2536825"/>
          </a:xfrm>
        </p:grpSpPr>
        <p:sp>
          <p:nvSpPr>
            <p:cNvPr id="8" name="object 8"/>
            <p:cNvSpPr/>
            <p:nvPr/>
          </p:nvSpPr>
          <p:spPr>
            <a:xfrm>
              <a:off x="10946891" y="1253508"/>
              <a:ext cx="511809" cy="490220"/>
            </a:xfrm>
            <a:custGeom>
              <a:avLst/>
              <a:gdLst/>
              <a:ahLst/>
              <a:cxnLst/>
              <a:rect l="l" t="t" r="r" b="b"/>
              <a:pathLst>
                <a:path w="511809" h="490219">
                  <a:moveTo>
                    <a:pt x="511315" y="0"/>
                  </a:moveTo>
                  <a:lnTo>
                    <a:pt x="0" y="0"/>
                  </a:lnTo>
                  <a:lnTo>
                    <a:pt x="0" y="489800"/>
                  </a:lnTo>
                  <a:lnTo>
                    <a:pt x="511315" y="489800"/>
                  </a:lnTo>
                  <a:lnTo>
                    <a:pt x="511315" y="0"/>
                  </a:lnTo>
                  <a:close/>
                </a:path>
              </a:pathLst>
            </a:custGeom>
            <a:solidFill>
              <a:srgbClr val="B6B9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104504" y="1354591"/>
              <a:ext cx="14604" cy="314325"/>
            </a:xfrm>
            <a:custGeom>
              <a:avLst/>
              <a:gdLst/>
              <a:ahLst/>
              <a:cxnLst/>
              <a:rect l="l" t="t" r="r" b="b"/>
              <a:pathLst>
                <a:path w="14604" h="314325">
                  <a:moveTo>
                    <a:pt x="14224" y="0"/>
                  </a:moveTo>
                  <a:lnTo>
                    <a:pt x="0" y="0"/>
                  </a:lnTo>
                  <a:lnTo>
                    <a:pt x="0" y="313887"/>
                  </a:lnTo>
                  <a:lnTo>
                    <a:pt x="14224" y="313887"/>
                  </a:lnTo>
                  <a:lnTo>
                    <a:pt x="14224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090007" y="1321424"/>
              <a:ext cx="261157" cy="18161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069511" y="1661675"/>
              <a:ext cx="84455" cy="13970"/>
            </a:xfrm>
            <a:custGeom>
              <a:avLst/>
              <a:gdLst/>
              <a:ahLst/>
              <a:cxnLst/>
              <a:rect l="l" t="t" r="r" b="b"/>
              <a:pathLst>
                <a:path w="84454" h="13969">
                  <a:moveTo>
                    <a:pt x="84069" y="0"/>
                  </a:moveTo>
                  <a:lnTo>
                    <a:pt x="0" y="0"/>
                  </a:lnTo>
                  <a:lnTo>
                    <a:pt x="0" y="13605"/>
                  </a:lnTo>
                  <a:lnTo>
                    <a:pt x="84069" y="13605"/>
                  </a:lnTo>
                  <a:lnTo>
                    <a:pt x="84069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947273" y="1253871"/>
              <a:ext cx="2633980" cy="2523490"/>
            </a:xfrm>
            <a:custGeom>
              <a:avLst/>
              <a:gdLst/>
              <a:ahLst/>
              <a:cxnLst/>
              <a:rect l="l" t="t" r="r" b="b"/>
              <a:pathLst>
                <a:path w="2633980" h="2523490">
                  <a:moveTo>
                    <a:pt x="0" y="2522981"/>
                  </a:moveTo>
                  <a:lnTo>
                    <a:pt x="2633471" y="2522981"/>
                  </a:lnTo>
                  <a:lnTo>
                    <a:pt x="2633471" y="0"/>
                  </a:lnTo>
                  <a:lnTo>
                    <a:pt x="0" y="0"/>
                  </a:lnTo>
                  <a:lnTo>
                    <a:pt x="0" y="2522981"/>
                  </a:lnTo>
                  <a:close/>
                </a:path>
              </a:pathLst>
            </a:custGeom>
            <a:ln w="12954">
              <a:solidFill>
                <a:srgbClr val="B6B9BE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4145279" y="2178557"/>
            <a:ext cx="6694805" cy="4135120"/>
            <a:chOff x="4145279" y="2178557"/>
            <a:chExt cx="6694805" cy="4135120"/>
          </a:xfrm>
        </p:grpSpPr>
        <p:sp>
          <p:nvSpPr>
            <p:cNvPr id="14" name="object 14"/>
            <p:cNvSpPr/>
            <p:nvPr/>
          </p:nvSpPr>
          <p:spPr>
            <a:xfrm>
              <a:off x="4145279" y="4071365"/>
              <a:ext cx="2407920" cy="114300"/>
            </a:xfrm>
            <a:custGeom>
              <a:avLst/>
              <a:gdLst/>
              <a:ahLst/>
              <a:cxnLst/>
              <a:rect l="l" t="t" r="r" b="b"/>
              <a:pathLst>
                <a:path w="2407920" h="114300">
                  <a:moveTo>
                    <a:pt x="3810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38100" y="76200"/>
                  </a:lnTo>
                  <a:lnTo>
                    <a:pt x="38100" y="38100"/>
                  </a:lnTo>
                  <a:close/>
                </a:path>
                <a:path w="2407920" h="114300">
                  <a:moveTo>
                    <a:pt x="114300" y="38100"/>
                  </a:moveTo>
                  <a:lnTo>
                    <a:pt x="76200" y="38100"/>
                  </a:lnTo>
                  <a:lnTo>
                    <a:pt x="76200" y="76200"/>
                  </a:lnTo>
                  <a:lnTo>
                    <a:pt x="114300" y="76200"/>
                  </a:lnTo>
                  <a:lnTo>
                    <a:pt x="114300" y="38100"/>
                  </a:lnTo>
                  <a:close/>
                </a:path>
                <a:path w="2407920" h="114300">
                  <a:moveTo>
                    <a:pt x="190500" y="38100"/>
                  </a:moveTo>
                  <a:lnTo>
                    <a:pt x="152400" y="38100"/>
                  </a:lnTo>
                  <a:lnTo>
                    <a:pt x="152400" y="76200"/>
                  </a:lnTo>
                  <a:lnTo>
                    <a:pt x="190500" y="76200"/>
                  </a:lnTo>
                  <a:lnTo>
                    <a:pt x="190500" y="38100"/>
                  </a:lnTo>
                  <a:close/>
                </a:path>
                <a:path w="2407920" h="114300">
                  <a:moveTo>
                    <a:pt x="266700" y="38100"/>
                  </a:moveTo>
                  <a:lnTo>
                    <a:pt x="228600" y="38100"/>
                  </a:lnTo>
                  <a:lnTo>
                    <a:pt x="228600" y="76200"/>
                  </a:lnTo>
                  <a:lnTo>
                    <a:pt x="266700" y="76200"/>
                  </a:lnTo>
                  <a:lnTo>
                    <a:pt x="266700" y="38100"/>
                  </a:lnTo>
                  <a:close/>
                </a:path>
                <a:path w="2407920" h="114300">
                  <a:moveTo>
                    <a:pt x="342900" y="38100"/>
                  </a:moveTo>
                  <a:lnTo>
                    <a:pt x="304800" y="38100"/>
                  </a:lnTo>
                  <a:lnTo>
                    <a:pt x="304800" y="76200"/>
                  </a:lnTo>
                  <a:lnTo>
                    <a:pt x="342900" y="76200"/>
                  </a:lnTo>
                  <a:lnTo>
                    <a:pt x="342900" y="38100"/>
                  </a:lnTo>
                  <a:close/>
                </a:path>
                <a:path w="2407920" h="114300">
                  <a:moveTo>
                    <a:pt x="419100" y="38100"/>
                  </a:moveTo>
                  <a:lnTo>
                    <a:pt x="381000" y="38100"/>
                  </a:lnTo>
                  <a:lnTo>
                    <a:pt x="381000" y="76200"/>
                  </a:lnTo>
                  <a:lnTo>
                    <a:pt x="419100" y="76200"/>
                  </a:lnTo>
                  <a:lnTo>
                    <a:pt x="419100" y="38100"/>
                  </a:lnTo>
                  <a:close/>
                </a:path>
                <a:path w="2407920" h="114300">
                  <a:moveTo>
                    <a:pt x="495300" y="38100"/>
                  </a:moveTo>
                  <a:lnTo>
                    <a:pt x="457200" y="38100"/>
                  </a:lnTo>
                  <a:lnTo>
                    <a:pt x="457200" y="76200"/>
                  </a:lnTo>
                  <a:lnTo>
                    <a:pt x="495300" y="76200"/>
                  </a:lnTo>
                  <a:lnTo>
                    <a:pt x="495300" y="38100"/>
                  </a:lnTo>
                  <a:close/>
                </a:path>
                <a:path w="2407920" h="114300">
                  <a:moveTo>
                    <a:pt x="571500" y="38100"/>
                  </a:moveTo>
                  <a:lnTo>
                    <a:pt x="533400" y="38100"/>
                  </a:lnTo>
                  <a:lnTo>
                    <a:pt x="533400" y="76200"/>
                  </a:lnTo>
                  <a:lnTo>
                    <a:pt x="571500" y="76200"/>
                  </a:lnTo>
                  <a:lnTo>
                    <a:pt x="571500" y="38100"/>
                  </a:lnTo>
                  <a:close/>
                </a:path>
                <a:path w="2407920" h="114300">
                  <a:moveTo>
                    <a:pt x="647700" y="38100"/>
                  </a:moveTo>
                  <a:lnTo>
                    <a:pt x="609600" y="38100"/>
                  </a:lnTo>
                  <a:lnTo>
                    <a:pt x="609600" y="76200"/>
                  </a:lnTo>
                  <a:lnTo>
                    <a:pt x="647700" y="76200"/>
                  </a:lnTo>
                  <a:lnTo>
                    <a:pt x="647700" y="38100"/>
                  </a:lnTo>
                  <a:close/>
                </a:path>
                <a:path w="2407920" h="114300">
                  <a:moveTo>
                    <a:pt x="723900" y="38100"/>
                  </a:moveTo>
                  <a:lnTo>
                    <a:pt x="685800" y="38100"/>
                  </a:lnTo>
                  <a:lnTo>
                    <a:pt x="685800" y="76200"/>
                  </a:lnTo>
                  <a:lnTo>
                    <a:pt x="723900" y="76200"/>
                  </a:lnTo>
                  <a:lnTo>
                    <a:pt x="723900" y="38100"/>
                  </a:lnTo>
                  <a:close/>
                </a:path>
                <a:path w="2407920" h="114300">
                  <a:moveTo>
                    <a:pt x="800100" y="38100"/>
                  </a:moveTo>
                  <a:lnTo>
                    <a:pt x="762000" y="38100"/>
                  </a:lnTo>
                  <a:lnTo>
                    <a:pt x="762000" y="76200"/>
                  </a:lnTo>
                  <a:lnTo>
                    <a:pt x="800100" y="76200"/>
                  </a:lnTo>
                  <a:lnTo>
                    <a:pt x="800100" y="38100"/>
                  </a:lnTo>
                  <a:close/>
                </a:path>
                <a:path w="2407920" h="114300">
                  <a:moveTo>
                    <a:pt x="876300" y="38100"/>
                  </a:moveTo>
                  <a:lnTo>
                    <a:pt x="838200" y="38100"/>
                  </a:lnTo>
                  <a:lnTo>
                    <a:pt x="838200" y="76200"/>
                  </a:lnTo>
                  <a:lnTo>
                    <a:pt x="876300" y="76200"/>
                  </a:lnTo>
                  <a:lnTo>
                    <a:pt x="876300" y="38100"/>
                  </a:lnTo>
                  <a:close/>
                </a:path>
                <a:path w="2407920" h="114300">
                  <a:moveTo>
                    <a:pt x="952500" y="38100"/>
                  </a:moveTo>
                  <a:lnTo>
                    <a:pt x="914400" y="38100"/>
                  </a:lnTo>
                  <a:lnTo>
                    <a:pt x="914400" y="76200"/>
                  </a:lnTo>
                  <a:lnTo>
                    <a:pt x="952500" y="76200"/>
                  </a:lnTo>
                  <a:lnTo>
                    <a:pt x="952500" y="38100"/>
                  </a:lnTo>
                  <a:close/>
                </a:path>
                <a:path w="2407920" h="114300">
                  <a:moveTo>
                    <a:pt x="1028700" y="38100"/>
                  </a:moveTo>
                  <a:lnTo>
                    <a:pt x="990600" y="38100"/>
                  </a:lnTo>
                  <a:lnTo>
                    <a:pt x="990600" y="76200"/>
                  </a:lnTo>
                  <a:lnTo>
                    <a:pt x="1028700" y="76200"/>
                  </a:lnTo>
                  <a:lnTo>
                    <a:pt x="1028700" y="38100"/>
                  </a:lnTo>
                  <a:close/>
                </a:path>
                <a:path w="2407920" h="114300">
                  <a:moveTo>
                    <a:pt x="1104900" y="38100"/>
                  </a:moveTo>
                  <a:lnTo>
                    <a:pt x="1066800" y="38100"/>
                  </a:lnTo>
                  <a:lnTo>
                    <a:pt x="1066800" y="76200"/>
                  </a:lnTo>
                  <a:lnTo>
                    <a:pt x="1104900" y="76200"/>
                  </a:lnTo>
                  <a:lnTo>
                    <a:pt x="1104900" y="38100"/>
                  </a:lnTo>
                  <a:close/>
                </a:path>
                <a:path w="2407920" h="114300">
                  <a:moveTo>
                    <a:pt x="1181100" y="38100"/>
                  </a:moveTo>
                  <a:lnTo>
                    <a:pt x="1143000" y="38100"/>
                  </a:lnTo>
                  <a:lnTo>
                    <a:pt x="1143000" y="76200"/>
                  </a:lnTo>
                  <a:lnTo>
                    <a:pt x="1181100" y="76200"/>
                  </a:lnTo>
                  <a:lnTo>
                    <a:pt x="1181100" y="38100"/>
                  </a:lnTo>
                  <a:close/>
                </a:path>
                <a:path w="2407920" h="114300">
                  <a:moveTo>
                    <a:pt x="1257300" y="38100"/>
                  </a:moveTo>
                  <a:lnTo>
                    <a:pt x="1219200" y="38100"/>
                  </a:lnTo>
                  <a:lnTo>
                    <a:pt x="1219200" y="76200"/>
                  </a:lnTo>
                  <a:lnTo>
                    <a:pt x="1257300" y="76200"/>
                  </a:lnTo>
                  <a:lnTo>
                    <a:pt x="1257300" y="38100"/>
                  </a:lnTo>
                  <a:close/>
                </a:path>
                <a:path w="2407920" h="114300">
                  <a:moveTo>
                    <a:pt x="1333500" y="38100"/>
                  </a:moveTo>
                  <a:lnTo>
                    <a:pt x="1295400" y="38100"/>
                  </a:lnTo>
                  <a:lnTo>
                    <a:pt x="1295400" y="76200"/>
                  </a:lnTo>
                  <a:lnTo>
                    <a:pt x="1333500" y="76200"/>
                  </a:lnTo>
                  <a:lnTo>
                    <a:pt x="1333500" y="38100"/>
                  </a:lnTo>
                  <a:close/>
                </a:path>
                <a:path w="2407920" h="114300">
                  <a:moveTo>
                    <a:pt x="1409700" y="38100"/>
                  </a:moveTo>
                  <a:lnTo>
                    <a:pt x="1371600" y="38100"/>
                  </a:lnTo>
                  <a:lnTo>
                    <a:pt x="1371600" y="76200"/>
                  </a:lnTo>
                  <a:lnTo>
                    <a:pt x="1409700" y="76200"/>
                  </a:lnTo>
                  <a:lnTo>
                    <a:pt x="1409700" y="38100"/>
                  </a:lnTo>
                  <a:close/>
                </a:path>
                <a:path w="2407920" h="114300">
                  <a:moveTo>
                    <a:pt x="1485900" y="38100"/>
                  </a:moveTo>
                  <a:lnTo>
                    <a:pt x="1447800" y="38100"/>
                  </a:lnTo>
                  <a:lnTo>
                    <a:pt x="1447800" y="76200"/>
                  </a:lnTo>
                  <a:lnTo>
                    <a:pt x="1485900" y="76200"/>
                  </a:lnTo>
                  <a:lnTo>
                    <a:pt x="1485900" y="38100"/>
                  </a:lnTo>
                  <a:close/>
                </a:path>
                <a:path w="2407920" h="114300">
                  <a:moveTo>
                    <a:pt x="1562100" y="38100"/>
                  </a:moveTo>
                  <a:lnTo>
                    <a:pt x="1524000" y="38100"/>
                  </a:lnTo>
                  <a:lnTo>
                    <a:pt x="1524000" y="76200"/>
                  </a:lnTo>
                  <a:lnTo>
                    <a:pt x="1562100" y="76200"/>
                  </a:lnTo>
                  <a:lnTo>
                    <a:pt x="1562100" y="38100"/>
                  </a:lnTo>
                  <a:close/>
                </a:path>
                <a:path w="2407920" h="114300">
                  <a:moveTo>
                    <a:pt x="1638300" y="38100"/>
                  </a:moveTo>
                  <a:lnTo>
                    <a:pt x="1600200" y="38100"/>
                  </a:lnTo>
                  <a:lnTo>
                    <a:pt x="1600200" y="76200"/>
                  </a:lnTo>
                  <a:lnTo>
                    <a:pt x="1638300" y="76200"/>
                  </a:lnTo>
                  <a:lnTo>
                    <a:pt x="1638300" y="38100"/>
                  </a:lnTo>
                  <a:close/>
                </a:path>
                <a:path w="2407920" h="114300">
                  <a:moveTo>
                    <a:pt x="1714500" y="38100"/>
                  </a:moveTo>
                  <a:lnTo>
                    <a:pt x="1676400" y="38100"/>
                  </a:lnTo>
                  <a:lnTo>
                    <a:pt x="1676400" y="76200"/>
                  </a:lnTo>
                  <a:lnTo>
                    <a:pt x="1714500" y="76200"/>
                  </a:lnTo>
                  <a:lnTo>
                    <a:pt x="1714500" y="38100"/>
                  </a:lnTo>
                  <a:close/>
                </a:path>
                <a:path w="2407920" h="114300">
                  <a:moveTo>
                    <a:pt x="1790700" y="38100"/>
                  </a:moveTo>
                  <a:lnTo>
                    <a:pt x="1752600" y="38100"/>
                  </a:lnTo>
                  <a:lnTo>
                    <a:pt x="1752600" y="76200"/>
                  </a:lnTo>
                  <a:lnTo>
                    <a:pt x="1790700" y="76200"/>
                  </a:lnTo>
                  <a:lnTo>
                    <a:pt x="1790700" y="38100"/>
                  </a:lnTo>
                  <a:close/>
                </a:path>
                <a:path w="2407920" h="114300">
                  <a:moveTo>
                    <a:pt x="1866900" y="38100"/>
                  </a:moveTo>
                  <a:lnTo>
                    <a:pt x="1828800" y="38100"/>
                  </a:lnTo>
                  <a:lnTo>
                    <a:pt x="1828800" y="76200"/>
                  </a:lnTo>
                  <a:lnTo>
                    <a:pt x="1866900" y="76200"/>
                  </a:lnTo>
                  <a:lnTo>
                    <a:pt x="1866900" y="38100"/>
                  </a:lnTo>
                  <a:close/>
                </a:path>
                <a:path w="2407920" h="114300">
                  <a:moveTo>
                    <a:pt x="1943100" y="38100"/>
                  </a:moveTo>
                  <a:lnTo>
                    <a:pt x="1905000" y="38100"/>
                  </a:lnTo>
                  <a:lnTo>
                    <a:pt x="1905000" y="76200"/>
                  </a:lnTo>
                  <a:lnTo>
                    <a:pt x="1943100" y="76200"/>
                  </a:lnTo>
                  <a:lnTo>
                    <a:pt x="1943100" y="38100"/>
                  </a:lnTo>
                  <a:close/>
                </a:path>
                <a:path w="2407920" h="114300">
                  <a:moveTo>
                    <a:pt x="2019300" y="38100"/>
                  </a:moveTo>
                  <a:lnTo>
                    <a:pt x="1981200" y="38100"/>
                  </a:lnTo>
                  <a:lnTo>
                    <a:pt x="1981200" y="76200"/>
                  </a:lnTo>
                  <a:lnTo>
                    <a:pt x="2019300" y="76200"/>
                  </a:lnTo>
                  <a:lnTo>
                    <a:pt x="2019300" y="38100"/>
                  </a:lnTo>
                  <a:close/>
                </a:path>
                <a:path w="2407920" h="114300">
                  <a:moveTo>
                    <a:pt x="2095500" y="38100"/>
                  </a:moveTo>
                  <a:lnTo>
                    <a:pt x="2057400" y="38100"/>
                  </a:lnTo>
                  <a:lnTo>
                    <a:pt x="2057400" y="76200"/>
                  </a:lnTo>
                  <a:lnTo>
                    <a:pt x="2095500" y="76200"/>
                  </a:lnTo>
                  <a:lnTo>
                    <a:pt x="2095500" y="38100"/>
                  </a:lnTo>
                  <a:close/>
                </a:path>
                <a:path w="2407920" h="114300">
                  <a:moveTo>
                    <a:pt x="2171700" y="38100"/>
                  </a:moveTo>
                  <a:lnTo>
                    <a:pt x="2133600" y="38100"/>
                  </a:lnTo>
                  <a:lnTo>
                    <a:pt x="2133600" y="76200"/>
                  </a:lnTo>
                  <a:lnTo>
                    <a:pt x="2171700" y="76200"/>
                  </a:lnTo>
                  <a:lnTo>
                    <a:pt x="2171700" y="38100"/>
                  </a:lnTo>
                  <a:close/>
                </a:path>
                <a:path w="2407920" h="114300">
                  <a:moveTo>
                    <a:pt x="2247900" y="38100"/>
                  </a:moveTo>
                  <a:lnTo>
                    <a:pt x="2209800" y="38100"/>
                  </a:lnTo>
                  <a:lnTo>
                    <a:pt x="2209800" y="76200"/>
                  </a:lnTo>
                  <a:lnTo>
                    <a:pt x="2247900" y="76200"/>
                  </a:lnTo>
                  <a:lnTo>
                    <a:pt x="2247900" y="38100"/>
                  </a:lnTo>
                  <a:close/>
                </a:path>
                <a:path w="2407920" h="114300">
                  <a:moveTo>
                    <a:pt x="2293366" y="0"/>
                  </a:moveTo>
                  <a:lnTo>
                    <a:pt x="2293366" y="114300"/>
                  </a:lnTo>
                  <a:lnTo>
                    <a:pt x="2369566" y="76200"/>
                  </a:lnTo>
                  <a:lnTo>
                    <a:pt x="2312416" y="76200"/>
                  </a:lnTo>
                  <a:lnTo>
                    <a:pt x="2312416" y="38100"/>
                  </a:lnTo>
                  <a:lnTo>
                    <a:pt x="2369566" y="38100"/>
                  </a:lnTo>
                  <a:lnTo>
                    <a:pt x="2293366" y="0"/>
                  </a:lnTo>
                  <a:close/>
                </a:path>
                <a:path w="2407920" h="114300">
                  <a:moveTo>
                    <a:pt x="2293366" y="38100"/>
                  </a:moveTo>
                  <a:lnTo>
                    <a:pt x="2286000" y="38100"/>
                  </a:lnTo>
                  <a:lnTo>
                    <a:pt x="2286000" y="76200"/>
                  </a:lnTo>
                  <a:lnTo>
                    <a:pt x="2293366" y="76200"/>
                  </a:lnTo>
                  <a:lnTo>
                    <a:pt x="2293366" y="38100"/>
                  </a:lnTo>
                  <a:close/>
                </a:path>
                <a:path w="2407920" h="114300">
                  <a:moveTo>
                    <a:pt x="2369566" y="38100"/>
                  </a:moveTo>
                  <a:lnTo>
                    <a:pt x="2312416" y="38100"/>
                  </a:lnTo>
                  <a:lnTo>
                    <a:pt x="2312416" y="76200"/>
                  </a:lnTo>
                  <a:lnTo>
                    <a:pt x="2369566" y="76200"/>
                  </a:lnTo>
                  <a:lnTo>
                    <a:pt x="2407666" y="57150"/>
                  </a:lnTo>
                  <a:lnTo>
                    <a:pt x="2369566" y="381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553200" y="3364991"/>
              <a:ext cx="1527048" cy="152781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8080247" y="2235707"/>
              <a:ext cx="1813560" cy="4020185"/>
            </a:xfrm>
            <a:custGeom>
              <a:avLst/>
              <a:gdLst/>
              <a:ahLst/>
              <a:cxnLst/>
              <a:rect l="l" t="t" r="r" b="b"/>
              <a:pathLst>
                <a:path w="1813559" h="4020185">
                  <a:moveTo>
                    <a:pt x="1813559" y="1893315"/>
                  </a:moveTo>
                  <a:lnTo>
                    <a:pt x="1813559" y="0"/>
                  </a:lnTo>
                </a:path>
                <a:path w="1813559" h="4020185">
                  <a:moveTo>
                    <a:pt x="0" y="1892807"/>
                  </a:moveTo>
                  <a:lnTo>
                    <a:pt x="1813305" y="1892807"/>
                  </a:lnTo>
                </a:path>
                <a:path w="1813559" h="4020185">
                  <a:moveTo>
                    <a:pt x="1813559" y="4019930"/>
                  </a:moveTo>
                  <a:lnTo>
                    <a:pt x="1813559" y="1892807"/>
                  </a:lnTo>
                </a:path>
              </a:pathLst>
            </a:custGeom>
            <a:ln w="38100">
              <a:solidFill>
                <a:srgbClr val="FFFFFF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893808" y="2178557"/>
              <a:ext cx="946150" cy="4135120"/>
            </a:xfrm>
            <a:custGeom>
              <a:avLst/>
              <a:gdLst/>
              <a:ahLst/>
              <a:cxnLst/>
              <a:rect l="l" t="t" r="r" b="b"/>
              <a:pathLst>
                <a:path w="946150" h="4135120">
                  <a:moveTo>
                    <a:pt x="38100" y="4058412"/>
                  </a:moveTo>
                  <a:lnTo>
                    <a:pt x="0" y="4058412"/>
                  </a:lnTo>
                  <a:lnTo>
                    <a:pt x="0" y="4096512"/>
                  </a:lnTo>
                  <a:lnTo>
                    <a:pt x="38100" y="4096512"/>
                  </a:lnTo>
                  <a:lnTo>
                    <a:pt x="38100" y="4058412"/>
                  </a:lnTo>
                  <a:close/>
                </a:path>
                <a:path w="946150" h="4135120">
                  <a:moveTo>
                    <a:pt x="38100" y="3145536"/>
                  </a:moveTo>
                  <a:lnTo>
                    <a:pt x="0" y="3145536"/>
                  </a:lnTo>
                  <a:lnTo>
                    <a:pt x="0" y="3183636"/>
                  </a:lnTo>
                  <a:lnTo>
                    <a:pt x="38100" y="3183636"/>
                  </a:lnTo>
                  <a:lnTo>
                    <a:pt x="38100" y="3145536"/>
                  </a:lnTo>
                  <a:close/>
                </a:path>
                <a:path w="946150" h="4135120">
                  <a:moveTo>
                    <a:pt x="38100" y="939546"/>
                  </a:moveTo>
                  <a:lnTo>
                    <a:pt x="0" y="939546"/>
                  </a:lnTo>
                  <a:lnTo>
                    <a:pt x="0" y="977646"/>
                  </a:lnTo>
                  <a:lnTo>
                    <a:pt x="38100" y="977646"/>
                  </a:lnTo>
                  <a:lnTo>
                    <a:pt x="38100" y="939546"/>
                  </a:lnTo>
                  <a:close/>
                </a:path>
                <a:path w="946150" h="4135120">
                  <a:moveTo>
                    <a:pt x="3810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38100" y="76200"/>
                  </a:lnTo>
                  <a:lnTo>
                    <a:pt x="38100" y="38100"/>
                  </a:lnTo>
                  <a:close/>
                </a:path>
                <a:path w="946150" h="4135120">
                  <a:moveTo>
                    <a:pt x="114300" y="4058412"/>
                  </a:moveTo>
                  <a:lnTo>
                    <a:pt x="76200" y="4058412"/>
                  </a:lnTo>
                  <a:lnTo>
                    <a:pt x="76200" y="4096512"/>
                  </a:lnTo>
                  <a:lnTo>
                    <a:pt x="114300" y="4096512"/>
                  </a:lnTo>
                  <a:lnTo>
                    <a:pt x="114300" y="4058412"/>
                  </a:lnTo>
                  <a:close/>
                </a:path>
                <a:path w="946150" h="4135120">
                  <a:moveTo>
                    <a:pt x="114300" y="3145536"/>
                  </a:moveTo>
                  <a:lnTo>
                    <a:pt x="76200" y="3145536"/>
                  </a:lnTo>
                  <a:lnTo>
                    <a:pt x="76200" y="3183636"/>
                  </a:lnTo>
                  <a:lnTo>
                    <a:pt x="114300" y="3183636"/>
                  </a:lnTo>
                  <a:lnTo>
                    <a:pt x="114300" y="3145536"/>
                  </a:lnTo>
                  <a:close/>
                </a:path>
                <a:path w="946150" h="4135120">
                  <a:moveTo>
                    <a:pt x="114300" y="939546"/>
                  </a:moveTo>
                  <a:lnTo>
                    <a:pt x="76200" y="939546"/>
                  </a:lnTo>
                  <a:lnTo>
                    <a:pt x="76200" y="977646"/>
                  </a:lnTo>
                  <a:lnTo>
                    <a:pt x="114300" y="977646"/>
                  </a:lnTo>
                  <a:lnTo>
                    <a:pt x="114300" y="939546"/>
                  </a:lnTo>
                  <a:close/>
                </a:path>
                <a:path w="946150" h="4135120">
                  <a:moveTo>
                    <a:pt x="114300" y="38100"/>
                  </a:moveTo>
                  <a:lnTo>
                    <a:pt x="76200" y="38100"/>
                  </a:lnTo>
                  <a:lnTo>
                    <a:pt x="76200" y="76200"/>
                  </a:lnTo>
                  <a:lnTo>
                    <a:pt x="114300" y="76200"/>
                  </a:lnTo>
                  <a:lnTo>
                    <a:pt x="114300" y="38100"/>
                  </a:lnTo>
                  <a:close/>
                </a:path>
                <a:path w="946150" h="4135120">
                  <a:moveTo>
                    <a:pt x="190500" y="4058412"/>
                  </a:moveTo>
                  <a:lnTo>
                    <a:pt x="152400" y="4058412"/>
                  </a:lnTo>
                  <a:lnTo>
                    <a:pt x="152400" y="4096512"/>
                  </a:lnTo>
                  <a:lnTo>
                    <a:pt x="190500" y="4096512"/>
                  </a:lnTo>
                  <a:lnTo>
                    <a:pt x="190500" y="4058412"/>
                  </a:lnTo>
                  <a:close/>
                </a:path>
                <a:path w="946150" h="4135120">
                  <a:moveTo>
                    <a:pt x="190500" y="3145536"/>
                  </a:moveTo>
                  <a:lnTo>
                    <a:pt x="152400" y="3145536"/>
                  </a:lnTo>
                  <a:lnTo>
                    <a:pt x="152400" y="3183636"/>
                  </a:lnTo>
                  <a:lnTo>
                    <a:pt x="190500" y="3183636"/>
                  </a:lnTo>
                  <a:lnTo>
                    <a:pt x="190500" y="3145536"/>
                  </a:lnTo>
                  <a:close/>
                </a:path>
                <a:path w="946150" h="4135120">
                  <a:moveTo>
                    <a:pt x="190500" y="939546"/>
                  </a:moveTo>
                  <a:lnTo>
                    <a:pt x="152400" y="939546"/>
                  </a:lnTo>
                  <a:lnTo>
                    <a:pt x="152400" y="977646"/>
                  </a:lnTo>
                  <a:lnTo>
                    <a:pt x="190500" y="977646"/>
                  </a:lnTo>
                  <a:lnTo>
                    <a:pt x="190500" y="939546"/>
                  </a:lnTo>
                  <a:close/>
                </a:path>
                <a:path w="946150" h="4135120">
                  <a:moveTo>
                    <a:pt x="190500" y="38100"/>
                  </a:moveTo>
                  <a:lnTo>
                    <a:pt x="152400" y="38100"/>
                  </a:lnTo>
                  <a:lnTo>
                    <a:pt x="152400" y="76200"/>
                  </a:lnTo>
                  <a:lnTo>
                    <a:pt x="190500" y="76200"/>
                  </a:lnTo>
                  <a:lnTo>
                    <a:pt x="190500" y="38100"/>
                  </a:lnTo>
                  <a:close/>
                </a:path>
                <a:path w="946150" h="4135120">
                  <a:moveTo>
                    <a:pt x="266700" y="4058412"/>
                  </a:moveTo>
                  <a:lnTo>
                    <a:pt x="228600" y="4058412"/>
                  </a:lnTo>
                  <a:lnTo>
                    <a:pt x="228600" y="4096512"/>
                  </a:lnTo>
                  <a:lnTo>
                    <a:pt x="266700" y="4096512"/>
                  </a:lnTo>
                  <a:lnTo>
                    <a:pt x="266700" y="4058412"/>
                  </a:lnTo>
                  <a:close/>
                </a:path>
                <a:path w="946150" h="4135120">
                  <a:moveTo>
                    <a:pt x="266700" y="3145536"/>
                  </a:moveTo>
                  <a:lnTo>
                    <a:pt x="228600" y="3145536"/>
                  </a:lnTo>
                  <a:lnTo>
                    <a:pt x="228600" y="3183636"/>
                  </a:lnTo>
                  <a:lnTo>
                    <a:pt x="266700" y="3183636"/>
                  </a:lnTo>
                  <a:lnTo>
                    <a:pt x="266700" y="3145536"/>
                  </a:lnTo>
                  <a:close/>
                </a:path>
                <a:path w="946150" h="4135120">
                  <a:moveTo>
                    <a:pt x="266700" y="939546"/>
                  </a:moveTo>
                  <a:lnTo>
                    <a:pt x="228600" y="939546"/>
                  </a:lnTo>
                  <a:lnTo>
                    <a:pt x="228600" y="977646"/>
                  </a:lnTo>
                  <a:lnTo>
                    <a:pt x="266700" y="977646"/>
                  </a:lnTo>
                  <a:lnTo>
                    <a:pt x="266700" y="939546"/>
                  </a:lnTo>
                  <a:close/>
                </a:path>
                <a:path w="946150" h="4135120">
                  <a:moveTo>
                    <a:pt x="266700" y="38100"/>
                  </a:moveTo>
                  <a:lnTo>
                    <a:pt x="228600" y="38100"/>
                  </a:lnTo>
                  <a:lnTo>
                    <a:pt x="228600" y="76200"/>
                  </a:lnTo>
                  <a:lnTo>
                    <a:pt x="266700" y="76200"/>
                  </a:lnTo>
                  <a:lnTo>
                    <a:pt x="266700" y="38100"/>
                  </a:lnTo>
                  <a:close/>
                </a:path>
                <a:path w="946150" h="4135120">
                  <a:moveTo>
                    <a:pt x="342900" y="4058412"/>
                  </a:moveTo>
                  <a:lnTo>
                    <a:pt x="304800" y="4058412"/>
                  </a:lnTo>
                  <a:lnTo>
                    <a:pt x="304800" y="4096512"/>
                  </a:lnTo>
                  <a:lnTo>
                    <a:pt x="342900" y="4096512"/>
                  </a:lnTo>
                  <a:lnTo>
                    <a:pt x="342900" y="4058412"/>
                  </a:lnTo>
                  <a:close/>
                </a:path>
                <a:path w="946150" h="4135120">
                  <a:moveTo>
                    <a:pt x="342900" y="3145536"/>
                  </a:moveTo>
                  <a:lnTo>
                    <a:pt x="304800" y="3145536"/>
                  </a:lnTo>
                  <a:lnTo>
                    <a:pt x="304800" y="3183636"/>
                  </a:lnTo>
                  <a:lnTo>
                    <a:pt x="342900" y="3183636"/>
                  </a:lnTo>
                  <a:lnTo>
                    <a:pt x="342900" y="3145536"/>
                  </a:lnTo>
                  <a:close/>
                </a:path>
                <a:path w="946150" h="4135120">
                  <a:moveTo>
                    <a:pt x="342900" y="939546"/>
                  </a:moveTo>
                  <a:lnTo>
                    <a:pt x="304800" y="939546"/>
                  </a:lnTo>
                  <a:lnTo>
                    <a:pt x="304800" y="977646"/>
                  </a:lnTo>
                  <a:lnTo>
                    <a:pt x="342900" y="977646"/>
                  </a:lnTo>
                  <a:lnTo>
                    <a:pt x="342900" y="939546"/>
                  </a:lnTo>
                  <a:close/>
                </a:path>
                <a:path w="946150" h="4135120">
                  <a:moveTo>
                    <a:pt x="342900" y="38100"/>
                  </a:moveTo>
                  <a:lnTo>
                    <a:pt x="304800" y="38100"/>
                  </a:lnTo>
                  <a:lnTo>
                    <a:pt x="304800" y="76200"/>
                  </a:lnTo>
                  <a:lnTo>
                    <a:pt x="342900" y="76200"/>
                  </a:lnTo>
                  <a:lnTo>
                    <a:pt x="342900" y="38100"/>
                  </a:lnTo>
                  <a:close/>
                </a:path>
                <a:path w="946150" h="4135120">
                  <a:moveTo>
                    <a:pt x="419100" y="4058412"/>
                  </a:moveTo>
                  <a:lnTo>
                    <a:pt x="381000" y="4058412"/>
                  </a:lnTo>
                  <a:lnTo>
                    <a:pt x="381000" y="4096512"/>
                  </a:lnTo>
                  <a:lnTo>
                    <a:pt x="419100" y="4096512"/>
                  </a:lnTo>
                  <a:lnTo>
                    <a:pt x="419100" y="4058412"/>
                  </a:lnTo>
                  <a:close/>
                </a:path>
                <a:path w="946150" h="4135120">
                  <a:moveTo>
                    <a:pt x="419100" y="3145536"/>
                  </a:moveTo>
                  <a:lnTo>
                    <a:pt x="381000" y="3145536"/>
                  </a:lnTo>
                  <a:lnTo>
                    <a:pt x="381000" y="3183636"/>
                  </a:lnTo>
                  <a:lnTo>
                    <a:pt x="419100" y="3183636"/>
                  </a:lnTo>
                  <a:lnTo>
                    <a:pt x="419100" y="3145536"/>
                  </a:lnTo>
                  <a:close/>
                </a:path>
                <a:path w="946150" h="4135120">
                  <a:moveTo>
                    <a:pt x="419100" y="939546"/>
                  </a:moveTo>
                  <a:lnTo>
                    <a:pt x="381000" y="939546"/>
                  </a:lnTo>
                  <a:lnTo>
                    <a:pt x="381000" y="977646"/>
                  </a:lnTo>
                  <a:lnTo>
                    <a:pt x="419100" y="977646"/>
                  </a:lnTo>
                  <a:lnTo>
                    <a:pt x="419100" y="939546"/>
                  </a:lnTo>
                  <a:close/>
                </a:path>
                <a:path w="946150" h="4135120">
                  <a:moveTo>
                    <a:pt x="419100" y="38100"/>
                  </a:moveTo>
                  <a:lnTo>
                    <a:pt x="381000" y="38100"/>
                  </a:lnTo>
                  <a:lnTo>
                    <a:pt x="381000" y="76200"/>
                  </a:lnTo>
                  <a:lnTo>
                    <a:pt x="419100" y="76200"/>
                  </a:lnTo>
                  <a:lnTo>
                    <a:pt x="419100" y="38100"/>
                  </a:lnTo>
                  <a:close/>
                </a:path>
                <a:path w="946150" h="4135120">
                  <a:moveTo>
                    <a:pt x="495300" y="4058412"/>
                  </a:moveTo>
                  <a:lnTo>
                    <a:pt x="457200" y="4058412"/>
                  </a:lnTo>
                  <a:lnTo>
                    <a:pt x="457200" y="4096512"/>
                  </a:lnTo>
                  <a:lnTo>
                    <a:pt x="495300" y="4096512"/>
                  </a:lnTo>
                  <a:lnTo>
                    <a:pt x="495300" y="4058412"/>
                  </a:lnTo>
                  <a:close/>
                </a:path>
                <a:path w="946150" h="4135120">
                  <a:moveTo>
                    <a:pt x="495300" y="3145536"/>
                  </a:moveTo>
                  <a:lnTo>
                    <a:pt x="457200" y="3145536"/>
                  </a:lnTo>
                  <a:lnTo>
                    <a:pt x="457200" y="3183636"/>
                  </a:lnTo>
                  <a:lnTo>
                    <a:pt x="495300" y="3183636"/>
                  </a:lnTo>
                  <a:lnTo>
                    <a:pt x="495300" y="3145536"/>
                  </a:lnTo>
                  <a:close/>
                </a:path>
                <a:path w="946150" h="4135120">
                  <a:moveTo>
                    <a:pt x="495300" y="939546"/>
                  </a:moveTo>
                  <a:lnTo>
                    <a:pt x="457200" y="939546"/>
                  </a:lnTo>
                  <a:lnTo>
                    <a:pt x="457200" y="977646"/>
                  </a:lnTo>
                  <a:lnTo>
                    <a:pt x="495300" y="977646"/>
                  </a:lnTo>
                  <a:lnTo>
                    <a:pt x="495300" y="939546"/>
                  </a:lnTo>
                  <a:close/>
                </a:path>
                <a:path w="946150" h="4135120">
                  <a:moveTo>
                    <a:pt x="495300" y="38100"/>
                  </a:moveTo>
                  <a:lnTo>
                    <a:pt x="457200" y="38100"/>
                  </a:lnTo>
                  <a:lnTo>
                    <a:pt x="457200" y="76200"/>
                  </a:lnTo>
                  <a:lnTo>
                    <a:pt x="495300" y="76200"/>
                  </a:lnTo>
                  <a:lnTo>
                    <a:pt x="495300" y="38100"/>
                  </a:lnTo>
                  <a:close/>
                </a:path>
                <a:path w="946150" h="4135120">
                  <a:moveTo>
                    <a:pt x="571500" y="4058412"/>
                  </a:moveTo>
                  <a:lnTo>
                    <a:pt x="533400" y="4058412"/>
                  </a:lnTo>
                  <a:lnTo>
                    <a:pt x="533400" y="4096512"/>
                  </a:lnTo>
                  <a:lnTo>
                    <a:pt x="571500" y="4096512"/>
                  </a:lnTo>
                  <a:lnTo>
                    <a:pt x="571500" y="4058412"/>
                  </a:lnTo>
                  <a:close/>
                </a:path>
                <a:path w="946150" h="4135120">
                  <a:moveTo>
                    <a:pt x="571500" y="3145536"/>
                  </a:moveTo>
                  <a:lnTo>
                    <a:pt x="533400" y="3145536"/>
                  </a:lnTo>
                  <a:lnTo>
                    <a:pt x="533400" y="3183636"/>
                  </a:lnTo>
                  <a:lnTo>
                    <a:pt x="571500" y="3183636"/>
                  </a:lnTo>
                  <a:lnTo>
                    <a:pt x="571500" y="3145536"/>
                  </a:lnTo>
                  <a:close/>
                </a:path>
                <a:path w="946150" h="4135120">
                  <a:moveTo>
                    <a:pt x="571500" y="939546"/>
                  </a:moveTo>
                  <a:lnTo>
                    <a:pt x="533400" y="939546"/>
                  </a:lnTo>
                  <a:lnTo>
                    <a:pt x="533400" y="977646"/>
                  </a:lnTo>
                  <a:lnTo>
                    <a:pt x="571500" y="977646"/>
                  </a:lnTo>
                  <a:lnTo>
                    <a:pt x="571500" y="939546"/>
                  </a:lnTo>
                  <a:close/>
                </a:path>
                <a:path w="946150" h="4135120">
                  <a:moveTo>
                    <a:pt x="571500" y="38100"/>
                  </a:moveTo>
                  <a:lnTo>
                    <a:pt x="533400" y="38100"/>
                  </a:lnTo>
                  <a:lnTo>
                    <a:pt x="533400" y="76200"/>
                  </a:lnTo>
                  <a:lnTo>
                    <a:pt x="571500" y="76200"/>
                  </a:lnTo>
                  <a:lnTo>
                    <a:pt x="571500" y="38100"/>
                  </a:lnTo>
                  <a:close/>
                </a:path>
                <a:path w="946150" h="4135120">
                  <a:moveTo>
                    <a:pt x="647700" y="4058412"/>
                  </a:moveTo>
                  <a:lnTo>
                    <a:pt x="609600" y="4058412"/>
                  </a:lnTo>
                  <a:lnTo>
                    <a:pt x="609600" y="4096512"/>
                  </a:lnTo>
                  <a:lnTo>
                    <a:pt x="647700" y="4096512"/>
                  </a:lnTo>
                  <a:lnTo>
                    <a:pt x="647700" y="4058412"/>
                  </a:lnTo>
                  <a:close/>
                </a:path>
                <a:path w="946150" h="4135120">
                  <a:moveTo>
                    <a:pt x="647700" y="3145536"/>
                  </a:moveTo>
                  <a:lnTo>
                    <a:pt x="609600" y="3145536"/>
                  </a:lnTo>
                  <a:lnTo>
                    <a:pt x="609600" y="3183636"/>
                  </a:lnTo>
                  <a:lnTo>
                    <a:pt x="647700" y="3183636"/>
                  </a:lnTo>
                  <a:lnTo>
                    <a:pt x="647700" y="3145536"/>
                  </a:lnTo>
                  <a:close/>
                </a:path>
                <a:path w="946150" h="4135120">
                  <a:moveTo>
                    <a:pt x="647700" y="939546"/>
                  </a:moveTo>
                  <a:lnTo>
                    <a:pt x="609600" y="939546"/>
                  </a:lnTo>
                  <a:lnTo>
                    <a:pt x="609600" y="977646"/>
                  </a:lnTo>
                  <a:lnTo>
                    <a:pt x="647700" y="977646"/>
                  </a:lnTo>
                  <a:lnTo>
                    <a:pt x="647700" y="939546"/>
                  </a:lnTo>
                  <a:close/>
                </a:path>
                <a:path w="946150" h="4135120">
                  <a:moveTo>
                    <a:pt x="647700" y="38100"/>
                  </a:moveTo>
                  <a:lnTo>
                    <a:pt x="609600" y="38100"/>
                  </a:lnTo>
                  <a:lnTo>
                    <a:pt x="609600" y="76200"/>
                  </a:lnTo>
                  <a:lnTo>
                    <a:pt x="647700" y="76200"/>
                  </a:lnTo>
                  <a:lnTo>
                    <a:pt x="647700" y="38100"/>
                  </a:lnTo>
                  <a:close/>
                </a:path>
                <a:path w="946150" h="4135120">
                  <a:moveTo>
                    <a:pt x="723900" y="4058412"/>
                  </a:moveTo>
                  <a:lnTo>
                    <a:pt x="685800" y="4058412"/>
                  </a:lnTo>
                  <a:lnTo>
                    <a:pt x="685800" y="4096512"/>
                  </a:lnTo>
                  <a:lnTo>
                    <a:pt x="723900" y="4096512"/>
                  </a:lnTo>
                  <a:lnTo>
                    <a:pt x="723900" y="4058412"/>
                  </a:lnTo>
                  <a:close/>
                </a:path>
                <a:path w="946150" h="4135120">
                  <a:moveTo>
                    <a:pt x="723900" y="3145536"/>
                  </a:moveTo>
                  <a:lnTo>
                    <a:pt x="685800" y="3145536"/>
                  </a:lnTo>
                  <a:lnTo>
                    <a:pt x="685800" y="3183636"/>
                  </a:lnTo>
                  <a:lnTo>
                    <a:pt x="723900" y="3183636"/>
                  </a:lnTo>
                  <a:lnTo>
                    <a:pt x="723900" y="3145536"/>
                  </a:lnTo>
                  <a:close/>
                </a:path>
                <a:path w="946150" h="4135120">
                  <a:moveTo>
                    <a:pt x="723900" y="939546"/>
                  </a:moveTo>
                  <a:lnTo>
                    <a:pt x="685800" y="939546"/>
                  </a:lnTo>
                  <a:lnTo>
                    <a:pt x="685800" y="977646"/>
                  </a:lnTo>
                  <a:lnTo>
                    <a:pt x="723900" y="977646"/>
                  </a:lnTo>
                  <a:lnTo>
                    <a:pt x="723900" y="939546"/>
                  </a:lnTo>
                  <a:close/>
                </a:path>
                <a:path w="946150" h="4135120">
                  <a:moveTo>
                    <a:pt x="723900" y="38100"/>
                  </a:moveTo>
                  <a:lnTo>
                    <a:pt x="685800" y="38100"/>
                  </a:lnTo>
                  <a:lnTo>
                    <a:pt x="685800" y="76200"/>
                  </a:lnTo>
                  <a:lnTo>
                    <a:pt x="723900" y="76200"/>
                  </a:lnTo>
                  <a:lnTo>
                    <a:pt x="723900" y="38100"/>
                  </a:lnTo>
                  <a:close/>
                </a:path>
                <a:path w="946150" h="4135120">
                  <a:moveTo>
                    <a:pt x="800100" y="4058412"/>
                  </a:moveTo>
                  <a:lnTo>
                    <a:pt x="762000" y="4058412"/>
                  </a:lnTo>
                  <a:lnTo>
                    <a:pt x="762000" y="4096512"/>
                  </a:lnTo>
                  <a:lnTo>
                    <a:pt x="800100" y="4096512"/>
                  </a:lnTo>
                  <a:lnTo>
                    <a:pt x="800100" y="4058412"/>
                  </a:lnTo>
                  <a:close/>
                </a:path>
                <a:path w="946150" h="4135120">
                  <a:moveTo>
                    <a:pt x="800100" y="3145536"/>
                  </a:moveTo>
                  <a:lnTo>
                    <a:pt x="762000" y="3145536"/>
                  </a:lnTo>
                  <a:lnTo>
                    <a:pt x="762000" y="3183636"/>
                  </a:lnTo>
                  <a:lnTo>
                    <a:pt x="800100" y="3183636"/>
                  </a:lnTo>
                  <a:lnTo>
                    <a:pt x="800100" y="3145536"/>
                  </a:lnTo>
                  <a:close/>
                </a:path>
                <a:path w="946150" h="4135120">
                  <a:moveTo>
                    <a:pt x="800100" y="939546"/>
                  </a:moveTo>
                  <a:lnTo>
                    <a:pt x="762000" y="939546"/>
                  </a:lnTo>
                  <a:lnTo>
                    <a:pt x="762000" y="977646"/>
                  </a:lnTo>
                  <a:lnTo>
                    <a:pt x="800100" y="977646"/>
                  </a:lnTo>
                  <a:lnTo>
                    <a:pt x="800100" y="939546"/>
                  </a:lnTo>
                  <a:close/>
                </a:path>
                <a:path w="946150" h="4135120">
                  <a:moveTo>
                    <a:pt x="800100" y="38100"/>
                  </a:moveTo>
                  <a:lnTo>
                    <a:pt x="762000" y="38100"/>
                  </a:lnTo>
                  <a:lnTo>
                    <a:pt x="762000" y="76200"/>
                  </a:lnTo>
                  <a:lnTo>
                    <a:pt x="800100" y="76200"/>
                  </a:lnTo>
                  <a:lnTo>
                    <a:pt x="800100" y="38100"/>
                  </a:lnTo>
                  <a:close/>
                </a:path>
                <a:path w="946150" h="4135120">
                  <a:moveTo>
                    <a:pt x="945769" y="4077462"/>
                  </a:moveTo>
                  <a:lnTo>
                    <a:pt x="907669" y="4058412"/>
                  </a:lnTo>
                  <a:lnTo>
                    <a:pt x="831469" y="4020312"/>
                  </a:lnTo>
                  <a:lnTo>
                    <a:pt x="831469" y="4134612"/>
                  </a:lnTo>
                  <a:lnTo>
                    <a:pt x="907669" y="4096512"/>
                  </a:lnTo>
                  <a:lnTo>
                    <a:pt x="945769" y="4077462"/>
                  </a:lnTo>
                  <a:close/>
                </a:path>
                <a:path w="946150" h="4135120">
                  <a:moveTo>
                    <a:pt x="945769" y="3164586"/>
                  </a:moveTo>
                  <a:lnTo>
                    <a:pt x="907669" y="3145536"/>
                  </a:lnTo>
                  <a:lnTo>
                    <a:pt x="831469" y="3107436"/>
                  </a:lnTo>
                  <a:lnTo>
                    <a:pt x="831469" y="3221736"/>
                  </a:lnTo>
                  <a:lnTo>
                    <a:pt x="907669" y="3183636"/>
                  </a:lnTo>
                  <a:lnTo>
                    <a:pt x="945769" y="3164586"/>
                  </a:lnTo>
                  <a:close/>
                </a:path>
                <a:path w="946150" h="4135120">
                  <a:moveTo>
                    <a:pt x="945769" y="958596"/>
                  </a:moveTo>
                  <a:lnTo>
                    <a:pt x="907669" y="939546"/>
                  </a:lnTo>
                  <a:lnTo>
                    <a:pt x="831469" y="901446"/>
                  </a:lnTo>
                  <a:lnTo>
                    <a:pt x="831469" y="1015746"/>
                  </a:lnTo>
                  <a:lnTo>
                    <a:pt x="907669" y="977646"/>
                  </a:lnTo>
                  <a:lnTo>
                    <a:pt x="945769" y="958596"/>
                  </a:lnTo>
                  <a:close/>
                </a:path>
                <a:path w="946150" h="4135120">
                  <a:moveTo>
                    <a:pt x="945769" y="57150"/>
                  </a:moveTo>
                  <a:lnTo>
                    <a:pt x="907669" y="38100"/>
                  </a:lnTo>
                  <a:lnTo>
                    <a:pt x="831469" y="0"/>
                  </a:lnTo>
                  <a:lnTo>
                    <a:pt x="831469" y="114300"/>
                  </a:lnTo>
                  <a:lnTo>
                    <a:pt x="907669" y="76200"/>
                  </a:lnTo>
                  <a:lnTo>
                    <a:pt x="945769" y="571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8056626" y="3957827"/>
              <a:ext cx="314705" cy="32003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11671554" y="1322578"/>
            <a:ext cx="1127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B6B9BE"/>
                </a:solidFill>
                <a:latin typeface="Carlito"/>
                <a:cs typeface="Carlito"/>
              </a:rPr>
              <a:t>Region </a:t>
            </a:r>
            <a:r>
              <a:rPr dirty="0" sz="1200">
                <a:solidFill>
                  <a:srgbClr val="B6B9BE"/>
                </a:solidFill>
                <a:latin typeface="Carlito"/>
                <a:cs typeface="Carlito"/>
              </a:rPr>
              <a:t>:</a:t>
            </a:r>
            <a:r>
              <a:rPr dirty="0" sz="1200" spc="-70">
                <a:solidFill>
                  <a:srgbClr val="B6B9BE"/>
                </a:solidFill>
                <a:latin typeface="Carlito"/>
                <a:cs typeface="Carlito"/>
              </a:rPr>
              <a:t> </a:t>
            </a:r>
            <a:r>
              <a:rPr dirty="0" sz="1200" spc="-5">
                <a:solidFill>
                  <a:srgbClr val="B6B9BE"/>
                </a:solidFill>
                <a:latin typeface="Carlito"/>
                <a:cs typeface="Carlito"/>
              </a:rPr>
              <a:t>us-east-1</a:t>
            </a:r>
            <a:endParaRPr sz="1200">
              <a:latin typeface="Carlito"/>
              <a:cs typeface="Carli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0940605" y="4477321"/>
            <a:ext cx="2647315" cy="2536825"/>
            <a:chOff x="10940605" y="4477321"/>
            <a:chExt cx="2647315" cy="2536825"/>
          </a:xfrm>
        </p:grpSpPr>
        <p:sp>
          <p:nvSpPr>
            <p:cNvPr id="21" name="object 21"/>
            <p:cNvSpPr/>
            <p:nvPr/>
          </p:nvSpPr>
          <p:spPr>
            <a:xfrm>
              <a:off x="10946891" y="4483626"/>
              <a:ext cx="511809" cy="490220"/>
            </a:xfrm>
            <a:custGeom>
              <a:avLst/>
              <a:gdLst/>
              <a:ahLst/>
              <a:cxnLst/>
              <a:rect l="l" t="t" r="r" b="b"/>
              <a:pathLst>
                <a:path w="511809" h="490220">
                  <a:moveTo>
                    <a:pt x="511315" y="0"/>
                  </a:moveTo>
                  <a:lnTo>
                    <a:pt x="0" y="0"/>
                  </a:lnTo>
                  <a:lnTo>
                    <a:pt x="0" y="489800"/>
                  </a:lnTo>
                  <a:lnTo>
                    <a:pt x="511315" y="489800"/>
                  </a:lnTo>
                  <a:lnTo>
                    <a:pt x="511315" y="0"/>
                  </a:lnTo>
                  <a:close/>
                </a:path>
              </a:pathLst>
            </a:custGeom>
            <a:solidFill>
              <a:srgbClr val="B6B9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1104504" y="4584709"/>
              <a:ext cx="14604" cy="314325"/>
            </a:xfrm>
            <a:custGeom>
              <a:avLst/>
              <a:gdLst/>
              <a:ahLst/>
              <a:cxnLst/>
              <a:rect l="l" t="t" r="r" b="b"/>
              <a:pathLst>
                <a:path w="14604" h="314325">
                  <a:moveTo>
                    <a:pt x="14224" y="0"/>
                  </a:moveTo>
                  <a:lnTo>
                    <a:pt x="0" y="0"/>
                  </a:lnTo>
                  <a:lnTo>
                    <a:pt x="0" y="313887"/>
                  </a:lnTo>
                  <a:lnTo>
                    <a:pt x="14224" y="313887"/>
                  </a:lnTo>
                  <a:lnTo>
                    <a:pt x="14224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1090007" y="4551542"/>
              <a:ext cx="261157" cy="18161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1069511" y="4891793"/>
              <a:ext cx="84455" cy="13970"/>
            </a:xfrm>
            <a:custGeom>
              <a:avLst/>
              <a:gdLst/>
              <a:ahLst/>
              <a:cxnLst/>
              <a:rect l="l" t="t" r="r" b="b"/>
              <a:pathLst>
                <a:path w="84454" h="13970">
                  <a:moveTo>
                    <a:pt x="84069" y="0"/>
                  </a:moveTo>
                  <a:lnTo>
                    <a:pt x="0" y="0"/>
                  </a:lnTo>
                  <a:lnTo>
                    <a:pt x="0" y="13605"/>
                  </a:lnTo>
                  <a:lnTo>
                    <a:pt x="84069" y="13605"/>
                  </a:lnTo>
                  <a:lnTo>
                    <a:pt x="84069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0947273" y="4483989"/>
              <a:ext cx="2633980" cy="2523490"/>
            </a:xfrm>
            <a:custGeom>
              <a:avLst/>
              <a:gdLst/>
              <a:ahLst/>
              <a:cxnLst/>
              <a:rect l="l" t="t" r="r" b="b"/>
              <a:pathLst>
                <a:path w="2633980" h="2523490">
                  <a:moveTo>
                    <a:pt x="0" y="2522982"/>
                  </a:moveTo>
                  <a:lnTo>
                    <a:pt x="2633471" y="2522982"/>
                  </a:lnTo>
                  <a:lnTo>
                    <a:pt x="2633471" y="0"/>
                  </a:lnTo>
                  <a:lnTo>
                    <a:pt x="0" y="0"/>
                  </a:lnTo>
                  <a:lnTo>
                    <a:pt x="0" y="2522982"/>
                  </a:lnTo>
                  <a:close/>
                </a:path>
              </a:pathLst>
            </a:custGeom>
            <a:ln w="12953">
              <a:solidFill>
                <a:srgbClr val="B6B9BE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11671554" y="4552950"/>
            <a:ext cx="11614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B6B9BE"/>
                </a:solidFill>
                <a:latin typeface="Carlito"/>
                <a:cs typeface="Carlito"/>
              </a:rPr>
              <a:t>Region </a:t>
            </a:r>
            <a:r>
              <a:rPr dirty="0" sz="1200">
                <a:solidFill>
                  <a:srgbClr val="B6B9BE"/>
                </a:solidFill>
                <a:latin typeface="Carlito"/>
                <a:cs typeface="Carlito"/>
              </a:rPr>
              <a:t>:</a:t>
            </a:r>
            <a:r>
              <a:rPr dirty="0" sz="1200" spc="-50">
                <a:solidFill>
                  <a:srgbClr val="B6B9BE"/>
                </a:solidFill>
                <a:latin typeface="Carlito"/>
                <a:cs typeface="Carlito"/>
              </a:rPr>
              <a:t> </a:t>
            </a:r>
            <a:r>
              <a:rPr dirty="0" sz="1200" spc="-10">
                <a:solidFill>
                  <a:srgbClr val="B6B9BE"/>
                </a:solidFill>
                <a:latin typeface="Carlito"/>
                <a:cs typeface="Carlito"/>
              </a:rPr>
              <a:t>us-west-1</a:t>
            </a:r>
            <a:endParaRPr sz="1200">
              <a:latin typeface="Carlito"/>
              <a:cs typeface="Carlit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1376907" y="1679427"/>
            <a:ext cx="2015489" cy="1814830"/>
            <a:chOff x="11376907" y="1679427"/>
            <a:chExt cx="2015489" cy="1814830"/>
          </a:xfrm>
        </p:grpSpPr>
        <p:sp>
          <p:nvSpPr>
            <p:cNvPr id="28" name="object 28"/>
            <p:cNvSpPr/>
            <p:nvPr/>
          </p:nvSpPr>
          <p:spPr>
            <a:xfrm>
              <a:off x="11503278" y="1931034"/>
              <a:ext cx="432562" cy="19951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1376907" y="2245105"/>
              <a:ext cx="671946" cy="26250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1503278" y="2917697"/>
              <a:ext cx="432562" cy="19938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1376907" y="3231641"/>
              <a:ext cx="671946" cy="26250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2277293" y="1694244"/>
              <a:ext cx="683260" cy="682625"/>
            </a:xfrm>
            <a:custGeom>
              <a:avLst/>
              <a:gdLst/>
              <a:ahLst/>
              <a:cxnLst/>
              <a:rect l="l" t="t" r="r" b="b"/>
              <a:pathLst>
                <a:path w="683259" h="682625">
                  <a:moveTo>
                    <a:pt x="341002" y="0"/>
                  </a:moveTo>
                  <a:lnTo>
                    <a:pt x="297333" y="2752"/>
                  </a:lnTo>
                  <a:lnTo>
                    <a:pt x="254242" y="11011"/>
                  </a:lnTo>
                  <a:lnTo>
                    <a:pt x="212307" y="24776"/>
                  </a:lnTo>
                  <a:lnTo>
                    <a:pt x="172107" y="44046"/>
                  </a:lnTo>
                  <a:lnTo>
                    <a:pt x="134219" y="68823"/>
                  </a:lnTo>
                  <a:lnTo>
                    <a:pt x="99221" y="99105"/>
                  </a:lnTo>
                  <a:lnTo>
                    <a:pt x="68904" y="134057"/>
                  </a:lnTo>
                  <a:lnTo>
                    <a:pt x="44098" y="171897"/>
                  </a:lnTo>
                  <a:lnTo>
                    <a:pt x="24805" y="212046"/>
                  </a:lnTo>
                  <a:lnTo>
                    <a:pt x="11024" y="253929"/>
                  </a:lnTo>
                  <a:lnTo>
                    <a:pt x="2756" y="296966"/>
                  </a:lnTo>
                  <a:lnTo>
                    <a:pt x="0" y="340581"/>
                  </a:lnTo>
                  <a:lnTo>
                    <a:pt x="2756" y="384195"/>
                  </a:lnTo>
                  <a:lnTo>
                    <a:pt x="11024" y="427232"/>
                  </a:lnTo>
                  <a:lnTo>
                    <a:pt x="24805" y="469114"/>
                  </a:lnTo>
                  <a:lnTo>
                    <a:pt x="44098" y="509264"/>
                  </a:lnTo>
                  <a:lnTo>
                    <a:pt x="68904" y="547103"/>
                  </a:lnTo>
                  <a:lnTo>
                    <a:pt x="99221" y="582054"/>
                  </a:lnTo>
                  <a:lnTo>
                    <a:pt x="134219" y="612595"/>
                  </a:lnTo>
                  <a:lnTo>
                    <a:pt x="172107" y="637583"/>
                  </a:lnTo>
                  <a:lnTo>
                    <a:pt x="212307" y="657018"/>
                  </a:lnTo>
                  <a:lnTo>
                    <a:pt x="254242" y="670900"/>
                  </a:lnTo>
                  <a:lnTo>
                    <a:pt x="297333" y="679229"/>
                  </a:lnTo>
                  <a:lnTo>
                    <a:pt x="341002" y="682006"/>
                  </a:lnTo>
                  <a:lnTo>
                    <a:pt x="384672" y="679229"/>
                  </a:lnTo>
                  <a:lnTo>
                    <a:pt x="427764" y="670900"/>
                  </a:lnTo>
                  <a:lnTo>
                    <a:pt x="469699" y="657018"/>
                  </a:lnTo>
                  <a:lnTo>
                    <a:pt x="509901" y="637583"/>
                  </a:lnTo>
                  <a:lnTo>
                    <a:pt x="547791" y="612595"/>
                  </a:lnTo>
                  <a:lnTo>
                    <a:pt x="582790" y="582054"/>
                  </a:lnTo>
                  <a:lnTo>
                    <a:pt x="613368" y="547103"/>
                  </a:lnTo>
                  <a:lnTo>
                    <a:pt x="638387" y="509264"/>
                  </a:lnTo>
                  <a:lnTo>
                    <a:pt x="657846" y="469114"/>
                  </a:lnTo>
                  <a:lnTo>
                    <a:pt x="671745" y="427232"/>
                  </a:lnTo>
                  <a:lnTo>
                    <a:pt x="680084" y="384195"/>
                  </a:lnTo>
                  <a:lnTo>
                    <a:pt x="682864" y="340581"/>
                  </a:lnTo>
                  <a:lnTo>
                    <a:pt x="680084" y="296966"/>
                  </a:lnTo>
                  <a:lnTo>
                    <a:pt x="671745" y="253929"/>
                  </a:lnTo>
                  <a:lnTo>
                    <a:pt x="657846" y="212046"/>
                  </a:lnTo>
                  <a:lnTo>
                    <a:pt x="638387" y="171897"/>
                  </a:lnTo>
                  <a:lnTo>
                    <a:pt x="613368" y="134057"/>
                  </a:lnTo>
                  <a:lnTo>
                    <a:pt x="582790" y="99105"/>
                  </a:lnTo>
                  <a:lnTo>
                    <a:pt x="547791" y="68823"/>
                  </a:lnTo>
                  <a:lnTo>
                    <a:pt x="509901" y="44046"/>
                  </a:lnTo>
                  <a:lnTo>
                    <a:pt x="469699" y="24776"/>
                  </a:lnTo>
                  <a:lnTo>
                    <a:pt x="427764" y="11011"/>
                  </a:lnTo>
                  <a:lnTo>
                    <a:pt x="384672" y="2752"/>
                  </a:lnTo>
                  <a:lnTo>
                    <a:pt x="3410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2277293" y="1694244"/>
              <a:ext cx="683260" cy="682625"/>
            </a:xfrm>
            <a:custGeom>
              <a:avLst/>
              <a:gdLst/>
              <a:ahLst/>
              <a:cxnLst/>
              <a:rect l="l" t="t" r="r" b="b"/>
              <a:pathLst>
                <a:path w="683259" h="682625">
                  <a:moveTo>
                    <a:pt x="582790" y="99105"/>
                  </a:moveTo>
                  <a:lnTo>
                    <a:pt x="613368" y="134057"/>
                  </a:lnTo>
                  <a:lnTo>
                    <a:pt x="638387" y="171897"/>
                  </a:lnTo>
                  <a:lnTo>
                    <a:pt x="657846" y="212046"/>
                  </a:lnTo>
                  <a:lnTo>
                    <a:pt x="671745" y="253929"/>
                  </a:lnTo>
                  <a:lnTo>
                    <a:pt x="680084" y="296966"/>
                  </a:lnTo>
                  <a:lnTo>
                    <a:pt x="682864" y="340581"/>
                  </a:lnTo>
                  <a:lnTo>
                    <a:pt x="680084" y="384195"/>
                  </a:lnTo>
                  <a:lnTo>
                    <a:pt x="671745" y="427232"/>
                  </a:lnTo>
                  <a:lnTo>
                    <a:pt x="657846" y="469114"/>
                  </a:lnTo>
                  <a:lnTo>
                    <a:pt x="638387" y="509264"/>
                  </a:lnTo>
                  <a:lnTo>
                    <a:pt x="613368" y="547103"/>
                  </a:lnTo>
                  <a:lnTo>
                    <a:pt x="582790" y="582054"/>
                  </a:lnTo>
                  <a:lnTo>
                    <a:pt x="547791" y="612595"/>
                  </a:lnTo>
                  <a:lnTo>
                    <a:pt x="509901" y="637583"/>
                  </a:lnTo>
                  <a:lnTo>
                    <a:pt x="469699" y="657018"/>
                  </a:lnTo>
                  <a:lnTo>
                    <a:pt x="427764" y="670900"/>
                  </a:lnTo>
                  <a:lnTo>
                    <a:pt x="384672" y="679229"/>
                  </a:lnTo>
                  <a:lnTo>
                    <a:pt x="341002" y="682006"/>
                  </a:lnTo>
                  <a:lnTo>
                    <a:pt x="297333" y="679229"/>
                  </a:lnTo>
                  <a:lnTo>
                    <a:pt x="254242" y="670900"/>
                  </a:lnTo>
                  <a:lnTo>
                    <a:pt x="212307" y="657018"/>
                  </a:lnTo>
                  <a:lnTo>
                    <a:pt x="172107" y="637583"/>
                  </a:lnTo>
                  <a:lnTo>
                    <a:pt x="134219" y="612595"/>
                  </a:lnTo>
                  <a:lnTo>
                    <a:pt x="99221" y="582054"/>
                  </a:lnTo>
                  <a:lnTo>
                    <a:pt x="68904" y="547103"/>
                  </a:lnTo>
                  <a:lnTo>
                    <a:pt x="44098" y="509264"/>
                  </a:lnTo>
                  <a:lnTo>
                    <a:pt x="24805" y="469114"/>
                  </a:lnTo>
                  <a:lnTo>
                    <a:pt x="11024" y="427232"/>
                  </a:lnTo>
                  <a:lnTo>
                    <a:pt x="2756" y="384195"/>
                  </a:lnTo>
                  <a:lnTo>
                    <a:pt x="0" y="340581"/>
                  </a:lnTo>
                  <a:lnTo>
                    <a:pt x="2756" y="296966"/>
                  </a:lnTo>
                  <a:lnTo>
                    <a:pt x="11024" y="253929"/>
                  </a:lnTo>
                  <a:lnTo>
                    <a:pt x="24805" y="212046"/>
                  </a:lnTo>
                  <a:lnTo>
                    <a:pt x="44098" y="171897"/>
                  </a:lnTo>
                  <a:lnTo>
                    <a:pt x="68904" y="134057"/>
                  </a:lnTo>
                  <a:lnTo>
                    <a:pt x="99221" y="99105"/>
                  </a:lnTo>
                  <a:lnTo>
                    <a:pt x="134219" y="68823"/>
                  </a:lnTo>
                  <a:lnTo>
                    <a:pt x="172107" y="44046"/>
                  </a:lnTo>
                  <a:lnTo>
                    <a:pt x="212307" y="24776"/>
                  </a:lnTo>
                  <a:lnTo>
                    <a:pt x="254242" y="11011"/>
                  </a:lnTo>
                  <a:lnTo>
                    <a:pt x="297333" y="2752"/>
                  </a:lnTo>
                  <a:lnTo>
                    <a:pt x="341002" y="0"/>
                  </a:lnTo>
                  <a:lnTo>
                    <a:pt x="384672" y="2752"/>
                  </a:lnTo>
                  <a:lnTo>
                    <a:pt x="427764" y="11011"/>
                  </a:lnTo>
                  <a:lnTo>
                    <a:pt x="469699" y="24776"/>
                  </a:lnTo>
                  <a:lnTo>
                    <a:pt x="509901" y="44046"/>
                  </a:lnTo>
                  <a:lnTo>
                    <a:pt x="547791" y="68823"/>
                  </a:lnTo>
                  <a:lnTo>
                    <a:pt x="582790" y="99105"/>
                  </a:lnTo>
                  <a:close/>
                </a:path>
              </a:pathLst>
            </a:custGeom>
            <a:ln w="29633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2355986" y="1784144"/>
              <a:ext cx="490855" cy="501015"/>
            </a:xfrm>
            <a:custGeom>
              <a:avLst/>
              <a:gdLst/>
              <a:ahLst/>
              <a:cxnLst/>
              <a:rect l="l" t="t" r="r" b="b"/>
              <a:pathLst>
                <a:path w="490854" h="501014">
                  <a:moveTo>
                    <a:pt x="299477" y="331552"/>
                  </a:moveTo>
                  <a:lnTo>
                    <a:pt x="266874" y="331552"/>
                  </a:lnTo>
                  <a:lnTo>
                    <a:pt x="354684" y="404443"/>
                  </a:lnTo>
                  <a:lnTo>
                    <a:pt x="350197" y="412509"/>
                  </a:lnTo>
                  <a:lnTo>
                    <a:pt x="346993" y="421106"/>
                  </a:lnTo>
                  <a:lnTo>
                    <a:pt x="345070" y="429915"/>
                  </a:lnTo>
                  <a:lnTo>
                    <a:pt x="344429" y="438612"/>
                  </a:lnTo>
                  <a:lnTo>
                    <a:pt x="348081" y="459760"/>
                  </a:lnTo>
                  <a:lnTo>
                    <a:pt x="358256" y="477915"/>
                  </a:lnTo>
                  <a:lnTo>
                    <a:pt x="373776" y="491798"/>
                  </a:lnTo>
                  <a:lnTo>
                    <a:pt x="393469" y="500127"/>
                  </a:lnTo>
                  <a:lnTo>
                    <a:pt x="414123" y="500875"/>
                  </a:lnTo>
                  <a:lnTo>
                    <a:pt x="433811" y="495002"/>
                  </a:lnTo>
                  <a:lnTo>
                    <a:pt x="450720" y="483149"/>
                  </a:lnTo>
                  <a:lnTo>
                    <a:pt x="451867" y="481547"/>
                  </a:lnTo>
                  <a:lnTo>
                    <a:pt x="403450" y="481547"/>
                  </a:lnTo>
                  <a:lnTo>
                    <a:pt x="391190" y="478486"/>
                  </a:lnTo>
                  <a:lnTo>
                    <a:pt x="380355" y="471778"/>
                  </a:lnTo>
                  <a:lnTo>
                    <a:pt x="372084" y="462399"/>
                  </a:lnTo>
                  <a:lnTo>
                    <a:pt x="366808" y="451095"/>
                  </a:lnTo>
                  <a:lnTo>
                    <a:pt x="364953" y="438612"/>
                  </a:lnTo>
                  <a:lnTo>
                    <a:pt x="368339" y="422420"/>
                  </a:lnTo>
                  <a:lnTo>
                    <a:pt x="377498" y="409004"/>
                  </a:lnTo>
                  <a:lnTo>
                    <a:pt x="390936" y="399858"/>
                  </a:lnTo>
                  <a:lnTo>
                    <a:pt x="407157" y="396477"/>
                  </a:lnTo>
                  <a:lnTo>
                    <a:pt x="451008" y="396477"/>
                  </a:lnTo>
                  <a:lnTo>
                    <a:pt x="445927" y="390787"/>
                  </a:lnTo>
                  <a:lnTo>
                    <a:pt x="368372" y="390787"/>
                  </a:lnTo>
                  <a:lnTo>
                    <a:pt x="299477" y="331552"/>
                  </a:lnTo>
                  <a:close/>
                </a:path>
                <a:path w="490854" h="501014">
                  <a:moveTo>
                    <a:pt x="451008" y="396477"/>
                  </a:moveTo>
                  <a:lnTo>
                    <a:pt x="407157" y="396477"/>
                  </a:lnTo>
                  <a:lnTo>
                    <a:pt x="419648" y="398329"/>
                  </a:lnTo>
                  <a:lnTo>
                    <a:pt x="430963" y="403599"/>
                  </a:lnTo>
                  <a:lnTo>
                    <a:pt x="440352" y="411859"/>
                  </a:lnTo>
                  <a:lnTo>
                    <a:pt x="447066" y="422681"/>
                  </a:lnTo>
                  <a:lnTo>
                    <a:pt x="449636" y="434936"/>
                  </a:lnTo>
                  <a:lnTo>
                    <a:pt x="448781" y="447305"/>
                  </a:lnTo>
                  <a:lnTo>
                    <a:pt x="415710" y="480764"/>
                  </a:lnTo>
                  <a:lnTo>
                    <a:pt x="403450" y="481547"/>
                  </a:lnTo>
                  <a:lnTo>
                    <a:pt x="451867" y="481547"/>
                  </a:lnTo>
                  <a:lnTo>
                    <a:pt x="463033" y="465957"/>
                  </a:lnTo>
                  <a:lnTo>
                    <a:pt x="468863" y="445724"/>
                  </a:lnTo>
                  <a:lnTo>
                    <a:pt x="467743" y="425384"/>
                  </a:lnTo>
                  <a:lnTo>
                    <a:pt x="459991" y="406537"/>
                  </a:lnTo>
                  <a:lnTo>
                    <a:pt x="451008" y="396477"/>
                  </a:lnTo>
                  <a:close/>
                </a:path>
                <a:path w="490854" h="501014">
                  <a:moveTo>
                    <a:pt x="150281" y="105093"/>
                  </a:moveTo>
                  <a:lnTo>
                    <a:pt x="103787" y="111713"/>
                  </a:lnTo>
                  <a:lnTo>
                    <a:pt x="61588" y="132144"/>
                  </a:lnTo>
                  <a:lnTo>
                    <a:pt x="28798" y="164110"/>
                  </a:lnTo>
                  <a:lnTo>
                    <a:pt x="7555" y="204620"/>
                  </a:lnTo>
                  <a:lnTo>
                    <a:pt x="0" y="250681"/>
                  </a:lnTo>
                  <a:lnTo>
                    <a:pt x="7555" y="296740"/>
                  </a:lnTo>
                  <a:lnTo>
                    <a:pt x="28798" y="337244"/>
                  </a:lnTo>
                  <a:lnTo>
                    <a:pt x="61588" y="369205"/>
                  </a:lnTo>
                  <a:lnTo>
                    <a:pt x="103787" y="389634"/>
                  </a:lnTo>
                  <a:lnTo>
                    <a:pt x="150281" y="396261"/>
                  </a:lnTo>
                  <a:lnTo>
                    <a:pt x="195169" y="387933"/>
                  </a:lnTo>
                  <a:lnTo>
                    <a:pt x="216890" y="375978"/>
                  </a:lnTo>
                  <a:lnTo>
                    <a:pt x="145975" y="375978"/>
                  </a:lnTo>
                  <a:lnTo>
                    <a:pt x="97507" y="366171"/>
                  </a:lnTo>
                  <a:lnTo>
                    <a:pt x="57593" y="339383"/>
                  </a:lnTo>
                  <a:lnTo>
                    <a:pt x="30507" y="299569"/>
                  </a:lnTo>
                  <a:lnTo>
                    <a:pt x="20529" y="250681"/>
                  </a:lnTo>
                  <a:lnTo>
                    <a:pt x="30507" y="201786"/>
                  </a:lnTo>
                  <a:lnTo>
                    <a:pt x="57593" y="161973"/>
                  </a:lnTo>
                  <a:lnTo>
                    <a:pt x="97507" y="135189"/>
                  </a:lnTo>
                  <a:lnTo>
                    <a:pt x="145975" y="125383"/>
                  </a:lnTo>
                  <a:lnTo>
                    <a:pt x="216903" y="125383"/>
                  </a:lnTo>
                  <a:lnTo>
                    <a:pt x="195169" y="113421"/>
                  </a:lnTo>
                  <a:lnTo>
                    <a:pt x="150281" y="105093"/>
                  </a:lnTo>
                  <a:close/>
                </a:path>
                <a:path w="490854" h="501014">
                  <a:moveTo>
                    <a:pt x="407155" y="377109"/>
                  </a:moveTo>
                  <a:lnTo>
                    <a:pt x="386909" y="380528"/>
                  </a:lnTo>
                  <a:lnTo>
                    <a:pt x="368372" y="390787"/>
                  </a:lnTo>
                  <a:lnTo>
                    <a:pt x="445927" y="390787"/>
                  </a:lnTo>
                  <a:lnTo>
                    <a:pt x="427398" y="380528"/>
                  </a:lnTo>
                  <a:lnTo>
                    <a:pt x="407155" y="377109"/>
                  </a:lnTo>
                  <a:close/>
                </a:path>
                <a:path w="490854" h="501014">
                  <a:moveTo>
                    <a:pt x="216903" y="125383"/>
                  </a:moveTo>
                  <a:lnTo>
                    <a:pt x="145975" y="125383"/>
                  </a:lnTo>
                  <a:lnTo>
                    <a:pt x="195110" y="135189"/>
                  </a:lnTo>
                  <a:lnTo>
                    <a:pt x="235365" y="161973"/>
                  </a:lnTo>
                  <a:lnTo>
                    <a:pt x="262575" y="201786"/>
                  </a:lnTo>
                  <a:lnTo>
                    <a:pt x="272571" y="250681"/>
                  </a:lnTo>
                  <a:lnTo>
                    <a:pt x="262575" y="299569"/>
                  </a:lnTo>
                  <a:lnTo>
                    <a:pt x="235365" y="339383"/>
                  </a:lnTo>
                  <a:lnTo>
                    <a:pt x="195110" y="366171"/>
                  </a:lnTo>
                  <a:lnTo>
                    <a:pt x="145975" y="375978"/>
                  </a:lnTo>
                  <a:lnTo>
                    <a:pt x="216890" y="375978"/>
                  </a:lnTo>
                  <a:lnTo>
                    <a:pt x="235138" y="365935"/>
                  </a:lnTo>
                  <a:lnTo>
                    <a:pt x="266874" y="331552"/>
                  </a:lnTo>
                  <a:lnTo>
                    <a:pt x="299477" y="331552"/>
                  </a:lnTo>
                  <a:lnTo>
                    <a:pt x="278283" y="313330"/>
                  </a:lnTo>
                  <a:lnTo>
                    <a:pt x="283624" y="300978"/>
                  </a:lnTo>
                  <a:lnTo>
                    <a:pt x="287689" y="287964"/>
                  </a:lnTo>
                  <a:lnTo>
                    <a:pt x="290467" y="274563"/>
                  </a:lnTo>
                  <a:lnTo>
                    <a:pt x="291971" y="260923"/>
                  </a:lnTo>
                  <a:lnTo>
                    <a:pt x="387134" y="260923"/>
                  </a:lnTo>
                  <a:lnTo>
                    <a:pt x="385478" y="250681"/>
                  </a:lnTo>
                  <a:lnTo>
                    <a:pt x="387572" y="240424"/>
                  </a:lnTo>
                  <a:lnTo>
                    <a:pt x="291971" y="240424"/>
                  </a:lnTo>
                  <a:lnTo>
                    <a:pt x="290467" y="226775"/>
                  </a:lnTo>
                  <a:lnTo>
                    <a:pt x="287685" y="213232"/>
                  </a:lnTo>
                  <a:lnTo>
                    <a:pt x="283624" y="199903"/>
                  </a:lnTo>
                  <a:lnTo>
                    <a:pt x="278283" y="186894"/>
                  </a:lnTo>
                  <a:lnTo>
                    <a:pt x="298450" y="169810"/>
                  </a:lnTo>
                  <a:lnTo>
                    <a:pt x="266874" y="169810"/>
                  </a:lnTo>
                  <a:lnTo>
                    <a:pt x="235138" y="135420"/>
                  </a:lnTo>
                  <a:lnTo>
                    <a:pt x="216903" y="125383"/>
                  </a:lnTo>
                  <a:close/>
                </a:path>
                <a:path w="490854" h="501014">
                  <a:moveTo>
                    <a:pt x="387134" y="260923"/>
                  </a:moveTo>
                  <a:lnTo>
                    <a:pt x="367232" y="260923"/>
                  </a:lnTo>
                  <a:lnTo>
                    <a:pt x="375000" y="282886"/>
                  </a:lnTo>
                  <a:lnTo>
                    <a:pt x="390039" y="299940"/>
                  </a:lnTo>
                  <a:lnTo>
                    <a:pt x="410212" y="310586"/>
                  </a:lnTo>
                  <a:lnTo>
                    <a:pt x="433378" y="313330"/>
                  </a:lnTo>
                  <a:lnTo>
                    <a:pt x="456242" y="306739"/>
                  </a:lnTo>
                  <a:lnTo>
                    <a:pt x="474296" y="293106"/>
                  </a:lnTo>
                  <a:lnTo>
                    <a:pt x="474592" y="292627"/>
                  </a:lnTo>
                  <a:lnTo>
                    <a:pt x="423992" y="292627"/>
                  </a:lnTo>
                  <a:lnTo>
                    <a:pt x="411714" y="289402"/>
                  </a:lnTo>
                  <a:lnTo>
                    <a:pt x="401360" y="283354"/>
                  </a:lnTo>
                  <a:lnTo>
                    <a:pt x="393036" y="274315"/>
                  </a:lnTo>
                  <a:lnTo>
                    <a:pt x="387492" y="263139"/>
                  </a:lnTo>
                  <a:lnTo>
                    <a:pt x="387134" y="260923"/>
                  </a:lnTo>
                  <a:close/>
                </a:path>
                <a:path w="490854" h="501014">
                  <a:moveTo>
                    <a:pt x="474470" y="208531"/>
                  </a:moveTo>
                  <a:lnTo>
                    <a:pt x="428821" y="208531"/>
                  </a:lnTo>
                  <a:lnTo>
                    <a:pt x="441134" y="210382"/>
                  </a:lnTo>
                  <a:lnTo>
                    <a:pt x="452057" y="215652"/>
                  </a:lnTo>
                  <a:lnTo>
                    <a:pt x="461054" y="223912"/>
                  </a:lnTo>
                  <a:lnTo>
                    <a:pt x="467591" y="234734"/>
                  </a:lnTo>
                  <a:lnTo>
                    <a:pt x="470822" y="246979"/>
                  </a:lnTo>
                  <a:lnTo>
                    <a:pt x="470308" y="259223"/>
                  </a:lnTo>
                  <a:lnTo>
                    <a:pt x="436377" y="292110"/>
                  </a:lnTo>
                  <a:lnTo>
                    <a:pt x="423992" y="292627"/>
                  </a:lnTo>
                  <a:lnTo>
                    <a:pt x="474592" y="292627"/>
                  </a:lnTo>
                  <a:lnTo>
                    <a:pt x="486149" y="273923"/>
                  </a:lnTo>
                  <a:lnTo>
                    <a:pt x="490409" y="250681"/>
                  </a:lnTo>
                  <a:lnTo>
                    <a:pt x="486149" y="227437"/>
                  </a:lnTo>
                  <a:lnTo>
                    <a:pt x="474470" y="208531"/>
                  </a:lnTo>
                  <a:close/>
                </a:path>
                <a:path w="490854" h="501014">
                  <a:moveTo>
                    <a:pt x="433378" y="188032"/>
                  </a:moveTo>
                  <a:lnTo>
                    <a:pt x="410212" y="190773"/>
                  </a:lnTo>
                  <a:lnTo>
                    <a:pt x="390039" y="201415"/>
                  </a:lnTo>
                  <a:lnTo>
                    <a:pt x="375000" y="218463"/>
                  </a:lnTo>
                  <a:lnTo>
                    <a:pt x="367232" y="240424"/>
                  </a:lnTo>
                  <a:lnTo>
                    <a:pt x="387572" y="240424"/>
                  </a:lnTo>
                  <a:lnTo>
                    <a:pt x="388883" y="234000"/>
                  </a:lnTo>
                  <a:lnTo>
                    <a:pt x="398171" y="220633"/>
                  </a:lnTo>
                  <a:lnTo>
                    <a:pt x="411948" y="211752"/>
                  </a:lnTo>
                  <a:lnTo>
                    <a:pt x="428821" y="208531"/>
                  </a:lnTo>
                  <a:lnTo>
                    <a:pt x="474470" y="208531"/>
                  </a:lnTo>
                  <a:lnTo>
                    <a:pt x="474296" y="208250"/>
                  </a:lnTo>
                  <a:lnTo>
                    <a:pt x="456242" y="194616"/>
                  </a:lnTo>
                  <a:lnTo>
                    <a:pt x="433378" y="188032"/>
                  </a:lnTo>
                  <a:close/>
                </a:path>
                <a:path w="490854" h="501014">
                  <a:moveTo>
                    <a:pt x="414123" y="0"/>
                  </a:moveTo>
                  <a:lnTo>
                    <a:pt x="373776" y="9557"/>
                  </a:lnTo>
                  <a:lnTo>
                    <a:pt x="348081" y="41591"/>
                  </a:lnTo>
                  <a:lnTo>
                    <a:pt x="344429" y="62735"/>
                  </a:lnTo>
                  <a:lnTo>
                    <a:pt x="345070" y="71423"/>
                  </a:lnTo>
                  <a:lnTo>
                    <a:pt x="346993" y="80109"/>
                  </a:lnTo>
                  <a:lnTo>
                    <a:pt x="350197" y="88367"/>
                  </a:lnTo>
                  <a:lnTo>
                    <a:pt x="354684" y="95766"/>
                  </a:lnTo>
                  <a:lnTo>
                    <a:pt x="266874" y="169810"/>
                  </a:lnTo>
                  <a:lnTo>
                    <a:pt x="298450" y="169810"/>
                  </a:lnTo>
                  <a:lnTo>
                    <a:pt x="368372" y="110575"/>
                  </a:lnTo>
                  <a:lnTo>
                    <a:pt x="445927" y="110575"/>
                  </a:lnTo>
                  <a:lnTo>
                    <a:pt x="451008" y="104885"/>
                  </a:lnTo>
                  <a:lnTo>
                    <a:pt x="407157" y="104885"/>
                  </a:lnTo>
                  <a:lnTo>
                    <a:pt x="390936" y="101501"/>
                  </a:lnTo>
                  <a:lnTo>
                    <a:pt x="377498" y="92350"/>
                  </a:lnTo>
                  <a:lnTo>
                    <a:pt x="368339" y="78929"/>
                  </a:lnTo>
                  <a:lnTo>
                    <a:pt x="364953" y="62735"/>
                  </a:lnTo>
                  <a:lnTo>
                    <a:pt x="368339" y="45883"/>
                  </a:lnTo>
                  <a:lnTo>
                    <a:pt x="377498" y="32123"/>
                  </a:lnTo>
                  <a:lnTo>
                    <a:pt x="390936" y="22847"/>
                  </a:lnTo>
                  <a:lnTo>
                    <a:pt x="407157" y="19446"/>
                  </a:lnTo>
                  <a:lnTo>
                    <a:pt x="451714" y="19446"/>
                  </a:lnTo>
                  <a:lnTo>
                    <a:pt x="450720" y="18046"/>
                  </a:lnTo>
                  <a:lnTo>
                    <a:pt x="433811" y="5927"/>
                  </a:lnTo>
                  <a:lnTo>
                    <a:pt x="414123" y="0"/>
                  </a:lnTo>
                  <a:close/>
                </a:path>
                <a:path w="490854" h="501014">
                  <a:moveTo>
                    <a:pt x="445927" y="110575"/>
                  </a:moveTo>
                  <a:lnTo>
                    <a:pt x="368372" y="110575"/>
                  </a:lnTo>
                  <a:lnTo>
                    <a:pt x="386909" y="120825"/>
                  </a:lnTo>
                  <a:lnTo>
                    <a:pt x="407155" y="124242"/>
                  </a:lnTo>
                  <a:lnTo>
                    <a:pt x="427398" y="120825"/>
                  </a:lnTo>
                  <a:lnTo>
                    <a:pt x="445927" y="110575"/>
                  </a:lnTo>
                  <a:close/>
                </a:path>
                <a:path w="490854" h="501014">
                  <a:moveTo>
                    <a:pt x="451714" y="19446"/>
                  </a:moveTo>
                  <a:lnTo>
                    <a:pt x="407157" y="19446"/>
                  </a:lnTo>
                  <a:lnTo>
                    <a:pt x="423850" y="22847"/>
                  </a:lnTo>
                  <a:lnTo>
                    <a:pt x="437230" y="32123"/>
                  </a:lnTo>
                  <a:lnTo>
                    <a:pt x="446120" y="45883"/>
                  </a:lnTo>
                  <a:lnTo>
                    <a:pt x="449345" y="62735"/>
                  </a:lnTo>
                  <a:lnTo>
                    <a:pt x="446120" y="78929"/>
                  </a:lnTo>
                  <a:lnTo>
                    <a:pt x="437230" y="92350"/>
                  </a:lnTo>
                  <a:lnTo>
                    <a:pt x="423850" y="101501"/>
                  </a:lnTo>
                  <a:lnTo>
                    <a:pt x="407157" y="104885"/>
                  </a:lnTo>
                  <a:lnTo>
                    <a:pt x="451008" y="104885"/>
                  </a:lnTo>
                  <a:lnTo>
                    <a:pt x="459991" y="94825"/>
                  </a:lnTo>
                  <a:lnTo>
                    <a:pt x="467743" y="75977"/>
                  </a:lnTo>
                  <a:lnTo>
                    <a:pt x="468863" y="55632"/>
                  </a:lnTo>
                  <a:lnTo>
                    <a:pt x="463033" y="35393"/>
                  </a:lnTo>
                  <a:lnTo>
                    <a:pt x="451714" y="19446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2277293" y="2732088"/>
              <a:ext cx="683260" cy="682625"/>
            </a:xfrm>
            <a:custGeom>
              <a:avLst/>
              <a:gdLst/>
              <a:ahLst/>
              <a:cxnLst/>
              <a:rect l="l" t="t" r="r" b="b"/>
              <a:pathLst>
                <a:path w="683259" h="682625">
                  <a:moveTo>
                    <a:pt x="341002" y="0"/>
                  </a:moveTo>
                  <a:lnTo>
                    <a:pt x="297333" y="2752"/>
                  </a:lnTo>
                  <a:lnTo>
                    <a:pt x="254242" y="11011"/>
                  </a:lnTo>
                  <a:lnTo>
                    <a:pt x="212307" y="24776"/>
                  </a:lnTo>
                  <a:lnTo>
                    <a:pt x="172107" y="44046"/>
                  </a:lnTo>
                  <a:lnTo>
                    <a:pt x="134219" y="68823"/>
                  </a:lnTo>
                  <a:lnTo>
                    <a:pt x="99221" y="99105"/>
                  </a:lnTo>
                  <a:lnTo>
                    <a:pt x="68904" y="134057"/>
                  </a:lnTo>
                  <a:lnTo>
                    <a:pt x="44098" y="171897"/>
                  </a:lnTo>
                  <a:lnTo>
                    <a:pt x="24805" y="212046"/>
                  </a:lnTo>
                  <a:lnTo>
                    <a:pt x="11024" y="253929"/>
                  </a:lnTo>
                  <a:lnTo>
                    <a:pt x="2756" y="296966"/>
                  </a:lnTo>
                  <a:lnTo>
                    <a:pt x="0" y="340581"/>
                  </a:lnTo>
                  <a:lnTo>
                    <a:pt x="2756" y="384195"/>
                  </a:lnTo>
                  <a:lnTo>
                    <a:pt x="11024" y="427232"/>
                  </a:lnTo>
                  <a:lnTo>
                    <a:pt x="24805" y="469114"/>
                  </a:lnTo>
                  <a:lnTo>
                    <a:pt x="44098" y="509264"/>
                  </a:lnTo>
                  <a:lnTo>
                    <a:pt x="68904" y="547103"/>
                  </a:lnTo>
                  <a:lnTo>
                    <a:pt x="99221" y="582054"/>
                  </a:lnTo>
                  <a:lnTo>
                    <a:pt x="134219" y="612595"/>
                  </a:lnTo>
                  <a:lnTo>
                    <a:pt x="172107" y="637583"/>
                  </a:lnTo>
                  <a:lnTo>
                    <a:pt x="212307" y="657018"/>
                  </a:lnTo>
                  <a:lnTo>
                    <a:pt x="254242" y="670900"/>
                  </a:lnTo>
                  <a:lnTo>
                    <a:pt x="297333" y="679229"/>
                  </a:lnTo>
                  <a:lnTo>
                    <a:pt x="341002" y="682006"/>
                  </a:lnTo>
                  <a:lnTo>
                    <a:pt x="384672" y="679229"/>
                  </a:lnTo>
                  <a:lnTo>
                    <a:pt x="427764" y="670900"/>
                  </a:lnTo>
                  <a:lnTo>
                    <a:pt x="469699" y="657018"/>
                  </a:lnTo>
                  <a:lnTo>
                    <a:pt x="509901" y="637583"/>
                  </a:lnTo>
                  <a:lnTo>
                    <a:pt x="547791" y="612595"/>
                  </a:lnTo>
                  <a:lnTo>
                    <a:pt x="582790" y="582054"/>
                  </a:lnTo>
                  <a:lnTo>
                    <a:pt x="613368" y="547103"/>
                  </a:lnTo>
                  <a:lnTo>
                    <a:pt x="638387" y="509264"/>
                  </a:lnTo>
                  <a:lnTo>
                    <a:pt x="657846" y="469114"/>
                  </a:lnTo>
                  <a:lnTo>
                    <a:pt x="671745" y="427232"/>
                  </a:lnTo>
                  <a:lnTo>
                    <a:pt x="680084" y="384195"/>
                  </a:lnTo>
                  <a:lnTo>
                    <a:pt x="682864" y="340581"/>
                  </a:lnTo>
                  <a:lnTo>
                    <a:pt x="680084" y="296966"/>
                  </a:lnTo>
                  <a:lnTo>
                    <a:pt x="671745" y="253929"/>
                  </a:lnTo>
                  <a:lnTo>
                    <a:pt x="657846" y="212046"/>
                  </a:lnTo>
                  <a:lnTo>
                    <a:pt x="638387" y="171897"/>
                  </a:lnTo>
                  <a:lnTo>
                    <a:pt x="613368" y="134057"/>
                  </a:lnTo>
                  <a:lnTo>
                    <a:pt x="582790" y="99105"/>
                  </a:lnTo>
                  <a:lnTo>
                    <a:pt x="547791" y="68823"/>
                  </a:lnTo>
                  <a:lnTo>
                    <a:pt x="509901" y="44046"/>
                  </a:lnTo>
                  <a:lnTo>
                    <a:pt x="469699" y="24776"/>
                  </a:lnTo>
                  <a:lnTo>
                    <a:pt x="427764" y="11011"/>
                  </a:lnTo>
                  <a:lnTo>
                    <a:pt x="384672" y="2752"/>
                  </a:lnTo>
                  <a:lnTo>
                    <a:pt x="3410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2277293" y="2732088"/>
              <a:ext cx="683260" cy="682625"/>
            </a:xfrm>
            <a:custGeom>
              <a:avLst/>
              <a:gdLst/>
              <a:ahLst/>
              <a:cxnLst/>
              <a:rect l="l" t="t" r="r" b="b"/>
              <a:pathLst>
                <a:path w="683259" h="682625">
                  <a:moveTo>
                    <a:pt x="582790" y="99105"/>
                  </a:moveTo>
                  <a:lnTo>
                    <a:pt x="613368" y="134057"/>
                  </a:lnTo>
                  <a:lnTo>
                    <a:pt x="638387" y="171897"/>
                  </a:lnTo>
                  <a:lnTo>
                    <a:pt x="657846" y="212046"/>
                  </a:lnTo>
                  <a:lnTo>
                    <a:pt x="671745" y="253929"/>
                  </a:lnTo>
                  <a:lnTo>
                    <a:pt x="680084" y="296966"/>
                  </a:lnTo>
                  <a:lnTo>
                    <a:pt x="682864" y="340581"/>
                  </a:lnTo>
                  <a:lnTo>
                    <a:pt x="680084" y="384195"/>
                  </a:lnTo>
                  <a:lnTo>
                    <a:pt x="671745" y="427232"/>
                  </a:lnTo>
                  <a:lnTo>
                    <a:pt x="657846" y="469114"/>
                  </a:lnTo>
                  <a:lnTo>
                    <a:pt x="638387" y="509264"/>
                  </a:lnTo>
                  <a:lnTo>
                    <a:pt x="613368" y="547103"/>
                  </a:lnTo>
                  <a:lnTo>
                    <a:pt x="582790" y="582054"/>
                  </a:lnTo>
                  <a:lnTo>
                    <a:pt x="547791" y="612595"/>
                  </a:lnTo>
                  <a:lnTo>
                    <a:pt x="509901" y="637583"/>
                  </a:lnTo>
                  <a:lnTo>
                    <a:pt x="469699" y="657018"/>
                  </a:lnTo>
                  <a:lnTo>
                    <a:pt x="427764" y="670900"/>
                  </a:lnTo>
                  <a:lnTo>
                    <a:pt x="384672" y="679229"/>
                  </a:lnTo>
                  <a:lnTo>
                    <a:pt x="341002" y="682006"/>
                  </a:lnTo>
                  <a:lnTo>
                    <a:pt x="297333" y="679229"/>
                  </a:lnTo>
                  <a:lnTo>
                    <a:pt x="254242" y="670900"/>
                  </a:lnTo>
                  <a:lnTo>
                    <a:pt x="212307" y="657018"/>
                  </a:lnTo>
                  <a:lnTo>
                    <a:pt x="172107" y="637583"/>
                  </a:lnTo>
                  <a:lnTo>
                    <a:pt x="134219" y="612595"/>
                  </a:lnTo>
                  <a:lnTo>
                    <a:pt x="99221" y="582054"/>
                  </a:lnTo>
                  <a:lnTo>
                    <a:pt x="68904" y="547103"/>
                  </a:lnTo>
                  <a:lnTo>
                    <a:pt x="44098" y="509264"/>
                  </a:lnTo>
                  <a:lnTo>
                    <a:pt x="24805" y="469114"/>
                  </a:lnTo>
                  <a:lnTo>
                    <a:pt x="11024" y="427232"/>
                  </a:lnTo>
                  <a:lnTo>
                    <a:pt x="2756" y="384195"/>
                  </a:lnTo>
                  <a:lnTo>
                    <a:pt x="0" y="340581"/>
                  </a:lnTo>
                  <a:lnTo>
                    <a:pt x="2756" y="296966"/>
                  </a:lnTo>
                  <a:lnTo>
                    <a:pt x="11024" y="253929"/>
                  </a:lnTo>
                  <a:lnTo>
                    <a:pt x="24805" y="212046"/>
                  </a:lnTo>
                  <a:lnTo>
                    <a:pt x="44098" y="171897"/>
                  </a:lnTo>
                  <a:lnTo>
                    <a:pt x="68904" y="134057"/>
                  </a:lnTo>
                  <a:lnTo>
                    <a:pt x="99221" y="99105"/>
                  </a:lnTo>
                  <a:lnTo>
                    <a:pt x="134219" y="68823"/>
                  </a:lnTo>
                  <a:lnTo>
                    <a:pt x="172107" y="44046"/>
                  </a:lnTo>
                  <a:lnTo>
                    <a:pt x="212307" y="24776"/>
                  </a:lnTo>
                  <a:lnTo>
                    <a:pt x="254242" y="11011"/>
                  </a:lnTo>
                  <a:lnTo>
                    <a:pt x="297333" y="2752"/>
                  </a:lnTo>
                  <a:lnTo>
                    <a:pt x="341002" y="0"/>
                  </a:lnTo>
                  <a:lnTo>
                    <a:pt x="384672" y="2752"/>
                  </a:lnTo>
                  <a:lnTo>
                    <a:pt x="427764" y="11011"/>
                  </a:lnTo>
                  <a:lnTo>
                    <a:pt x="469699" y="24776"/>
                  </a:lnTo>
                  <a:lnTo>
                    <a:pt x="509901" y="44046"/>
                  </a:lnTo>
                  <a:lnTo>
                    <a:pt x="547791" y="68823"/>
                  </a:lnTo>
                  <a:lnTo>
                    <a:pt x="582790" y="99105"/>
                  </a:lnTo>
                  <a:close/>
                </a:path>
              </a:pathLst>
            </a:custGeom>
            <a:ln w="29633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2355986" y="2821988"/>
              <a:ext cx="490855" cy="501015"/>
            </a:xfrm>
            <a:custGeom>
              <a:avLst/>
              <a:gdLst/>
              <a:ahLst/>
              <a:cxnLst/>
              <a:rect l="l" t="t" r="r" b="b"/>
              <a:pathLst>
                <a:path w="490854" h="501014">
                  <a:moveTo>
                    <a:pt x="299477" y="331552"/>
                  </a:moveTo>
                  <a:lnTo>
                    <a:pt x="266874" y="331552"/>
                  </a:lnTo>
                  <a:lnTo>
                    <a:pt x="354684" y="404443"/>
                  </a:lnTo>
                  <a:lnTo>
                    <a:pt x="350197" y="412509"/>
                  </a:lnTo>
                  <a:lnTo>
                    <a:pt x="346993" y="421106"/>
                  </a:lnTo>
                  <a:lnTo>
                    <a:pt x="345070" y="429915"/>
                  </a:lnTo>
                  <a:lnTo>
                    <a:pt x="344429" y="438612"/>
                  </a:lnTo>
                  <a:lnTo>
                    <a:pt x="348081" y="459760"/>
                  </a:lnTo>
                  <a:lnTo>
                    <a:pt x="358256" y="477915"/>
                  </a:lnTo>
                  <a:lnTo>
                    <a:pt x="373776" y="491798"/>
                  </a:lnTo>
                  <a:lnTo>
                    <a:pt x="393469" y="500127"/>
                  </a:lnTo>
                  <a:lnTo>
                    <a:pt x="414123" y="500875"/>
                  </a:lnTo>
                  <a:lnTo>
                    <a:pt x="433811" y="495002"/>
                  </a:lnTo>
                  <a:lnTo>
                    <a:pt x="450720" y="483149"/>
                  </a:lnTo>
                  <a:lnTo>
                    <a:pt x="451867" y="481547"/>
                  </a:lnTo>
                  <a:lnTo>
                    <a:pt x="403450" y="481547"/>
                  </a:lnTo>
                  <a:lnTo>
                    <a:pt x="391190" y="478486"/>
                  </a:lnTo>
                  <a:lnTo>
                    <a:pt x="380355" y="471778"/>
                  </a:lnTo>
                  <a:lnTo>
                    <a:pt x="372084" y="462399"/>
                  </a:lnTo>
                  <a:lnTo>
                    <a:pt x="366808" y="451095"/>
                  </a:lnTo>
                  <a:lnTo>
                    <a:pt x="364953" y="438612"/>
                  </a:lnTo>
                  <a:lnTo>
                    <a:pt x="368339" y="422420"/>
                  </a:lnTo>
                  <a:lnTo>
                    <a:pt x="377498" y="409004"/>
                  </a:lnTo>
                  <a:lnTo>
                    <a:pt x="390936" y="399858"/>
                  </a:lnTo>
                  <a:lnTo>
                    <a:pt x="407157" y="396477"/>
                  </a:lnTo>
                  <a:lnTo>
                    <a:pt x="451008" y="396477"/>
                  </a:lnTo>
                  <a:lnTo>
                    <a:pt x="445927" y="390787"/>
                  </a:lnTo>
                  <a:lnTo>
                    <a:pt x="368372" y="390787"/>
                  </a:lnTo>
                  <a:lnTo>
                    <a:pt x="299477" y="331552"/>
                  </a:lnTo>
                  <a:close/>
                </a:path>
                <a:path w="490854" h="501014">
                  <a:moveTo>
                    <a:pt x="451008" y="396477"/>
                  </a:moveTo>
                  <a:lnTo>
                    <a:pt x="407157" y="396477"/>
                  </a:lnTo>
                  <a:lnTo>
                    <a:pt x="419648" y="398329"/>
                  </a:lnTo>
                  <a:lnTo>
                    <a:pt x="430963" y="403599"/>
                  </a:lnTo>
                  <a:lnTo>
                    <a:pt x="440352" y="411859"/>
                  </a:lnTo>
                  <a:lnTo>
                    <a:pt x="447066" y="422681"/>
                  </a:lnTo>
                  <a:lnTo>
                    <a:pt x="449636" y="434936"/>
                  </a:lnTo>
                  <a:lnTo>
                    <a:pt x="448781" y="447305"/>
                  </a:lnTo>
                  <a:lnTo>
                    <a:pt x="415710" y="480764"/>
                  </a:lnTo>
                  <a:lnTo>
                    <a:pt x="403450" y="481547"/>
                  </a:lnTo>
                  <a:lnTo>
                    <a:pt x="451867" y="481547"/>
                  </a:lnTo>
                  <a:lnTo>
                    <a:pt x="463033" y="465957"/>
                  </a:lnTo>
                  <a:lnTo>
                    <a:pt x="468863" y="445724"/>
                  </a:lnTo>
                  <a:lnTo>
                    <a:pt x="467743" y="425384"/>
                  </a:lnTo>
                  <a:lnTo>
                    <a:pt x="459991" y="406537"/>
                  </a:lnTo>
                  <a:lnTo>
                    <a:pt x="451008" y="396477"/>
                  </a:lnTo>
                  <a:close/>
                </a:path>
                <a:path w="490854" h="501014">
                  <a:moveTo>
                    <a:pt x="150281" y="105093"/>
                  </a:moveTo>
                  <a:lnTo>
                    <a:pt x="103787" y="111713"/>
                  </a:lnTo>
                  <a:lnTo>
                    <a:pt x="61588" y="132144"/>
                  </a:lnTo>
                  <a:lnTo>
                    <a:pt x="28798" y="164110"/>
                  </a:lnTo>
                  <a:lnTo>
                    <a:pt x="7555" y="204620"/>
                  </a:lnTo>
                  <a:lnTo>
                    <a:pt x="0" y="250681"/>
                  </a:lnTo>
                  <a:lnTo>
                    <a:pt x="7555" y="296740"/>
                  </a:lnTo>
                  <a:lnTo>
                    <a:pt x="28798" y="337244"/>
                  </a:lnTo>
                  <a:lnTo>
                    <a:pt x="61588" y="369205"/>
                  </a:lnTo>
                  <a:lnTo>
                    <a:pt x="103787" y="389634"/>
                  </a:lnTo>
                  <a:lnTo>
                    <a:pt x="150281" y="396261"/>
                  </a:lnTo>
                  <a:lnTo>
                    <a:pt x="195169" y="387933"/>
                  </a:lnTo>
                  <a:lnTo>
                    <a:pt x="216890" y="375978"/>
                  </a:lnTo>
                  <a:lnTo>
                    <a:pt x="145975" y="375978"/>
                  </a:lnTo>
                  <a:lnTo>
                    <a:pt x="97507" y="366171"/>
                  </a:lnTo>
                  <a:lnTo>
                    <a:pt x="57593" y="339383"/>
                  </a:lnTo>
                  <a:lnTo>
                    <a:pt x="30507" y="299569"/>
                  </a:lnTo>
                  <a:lnTo>
                    <a:pt x="20529" y="250681"/>
                  </a:lnTo>
                  <a:lnTo>
                    <a:pt x="30507" y="201786"/>
                  </a:lnTo>
                  <a:lnTo>
                    <a:pt x="57593" y="161973"/>
                  </a:lnTo>
                  <a:lnTo>
                    <a:pt x="97507" y="135189"/>
                  </a:lnTo>
                  <a:lnTo>
                    <a:pt x="145975" y="125383"/>
                  </a:lnTo>
                  <a:lnTo>
                    <a:pt x="216903" y="125383"/>
                  </a:lnTo>
                  <a:lnTo>
                    <a:pt x="195169" y="113421"/>
                  </a:lnTo>
                  <a:lnTo>
                    <a:pt x="150281" y="105093"/>
                  </a:lnTo>
                  <a:close/>
                </a:path>
                <a:path w="490854" h="501014">
                  <a:moveTo>
                    <a:pt x="407155" y="377109"/>
                  </a:moveTo>
                  <a:lnTo>
                    <a:pt x="386909" y="380528"/>
                  </a:lnTo>
                  <a:lnTo>
                    <a:pt x="368372" y="390787"/>
                  </a:lnTo>
                  <a:lnTo>
                    <a:pt x="445927" y="390787"/>
                  </a:lnTo>
                  <a:lnTo>
                    <a:pt x="427398" y="380528"/>
                  </a:lnTo>
                  <a:lnTo>
                    <a:pt x="407155" y="377109"/>
                  </a:lnTo>
                  <a:close/>
                </a:path>
                <a:path w="490854" h="501014">
                  <a:moveTo>
                    <a:pt x="216903" y="125383"/>
                  </a:moveTo>
                  <a:lnTo>
                    <a:pt x="145975" y="125383"/>
                  </a:lnTo>
                  <a:lnTo>
                    <a:pt x="195110" y="135189"/>
                  </a:lnTo>
                  <a:lnTo>
                    <a:pt x="235365" y="161973"/>
                  </a:lnTo>
                  <a:lnTo>
                    <a:pt x="262575" y="201786"/>
                  </a:lnTo>
                  <a:lnTo>
                    <a:pt x="272571" y="250681"/>
                  </a:lnTo>
                  <a:lnTo>
                    <a:pt x="262575" y="299569"/>
                  </a:lnTo>
                  <a:lnTo>
                    <a:pt x="235365" y="339383"/>
                  </a:lnTo>
                  <a:lnTo>
                    <a:pt x="195110" y="366171"/>
                  </a:lnTo>
                  <a:lnTo>
                    <a:pt x="145975" y="375978"/>
                  </a:lnTo>
                  <a:lnTo>
                    <a:pt x="216890" y="375978"/>
                  </a:lnTo>
                  <a:lnTo>
                    <a:pt x="235138" y="365935"/>
                  </a:lnTo>
                  <a:lnTo>
                    <a:pt x="266874" y="331552"/>
                  </a:lnTo>
                  <a:lnTo>
                    <a:pt x="299477" y="331552"/>
                  </a:lnTo>
                  <a:lnTo>
                    <a:pt x="278283" y="313330"/>
                  </a:lnTo>
                  <a:lnTo>
                    <a:pt x="283624" y="300978"/>
                  </a:lnTo>
                  <a:lnTo>
                    <a:pt x="287689" y="287964"/>
                  </a:lnTo>
                  <a:lnTo>
                    <a:pt x="290467" y="274563"/>
                  </a:lnTo>
                  <a:lnTo>
                    <a:pt x="291971" y="260923"/>
                  </a:lnTo>
                  <a:lnTo>
                    <a:pt x="387134" y="260923"/>
                  </a:lnTo>
                  <a:lnTo>
                    <a:pt x="385478" y="250681"/>
                  </a:lnTo>
                  <a:lnTo>
                    <a:pt x="387572" y="240424"/>
                  </a:lnTo>
                  <a:lnTo>
                    <a:pt x="291971" y="240424"/>
                  </a:lnTo>
                  <a:lnTo>
                    <a:pt x="290467" y="226775"/>
                  </a:lnTo>
                  <a:lnTo>
                    <a:pt x="287685" y="213232"/>
                  </a:lnTo>
                  <a:lnTo>
                    <a:pt x="283624" y="199903"/>
                  </a:lnTo>
                  <a:lnTo>
                    <a:pt x="278283" y="186894"/>
                  </a:lnTo>
                  <a:lnTo>
                    <a:pt x="298450" y="169810"/>
                  </a:lnTo>
                  <a:lnTo>
                    <a:pt x="266874" y="169810"/>
                  </a:lnTo>
                  <a:lnTo>
                    <a:pt x="235138" y="135420"/>
                  </a:lnTo>
                  <a:lnTo>
                    <a:pt x="216903" y="125383"/>
                  </a:lnTo>
                  <a:close/>
                </a:path>
                <a:path w="490854" h="501014">
                  <a:moveTo>
                    <a:pt x="387134" y="260923"/>
                  </a:moveTo>
                  <a:lnTo>
                    <a:pt x="367232" y="260923"/>
                  </a:lnTo>
                  <a:lnTo>
                    <a:pt x="375000" y="282886"/>
                  </a:lnTo>
                  <a:lnTo>
                    <a:pt x="390039" y="299940"/>
                  </a:lnTo>
                  <a:lnTo>
                    <a:pt x="410212" y="310586"/>
                  </a:lnTo>
                  <a:lnTo>
                    <a:pt x="433378" y="313330"/>
                  </a:lnTo>
                  <a:lnTo>
                    <a:pt x="456242" y="306739"/>
                  </a:lnTo>
                  <a:lnTo>
                    <a:pt x="474296" y="293106"/>
                  </a:lnTo>
                  <a:lnTo>
                    <a:pt x="474592" y="292627"/>
                  </a:lnTo>
                  <a:lnTo>
                    <a:pt x="423992" y="292627"/>
                  </a:lnTo>
                  <a:lnTo>
                    <a:pt x="411714" y="289402"/>
                  </a:lnTo>
                  <a:lnTo>
                    <a:pt x="401360" y="283354"/>
                  </a:lnTo>
                  <a:lnTo>
                    <a:pt x="393036" y="274315"/>
                  </a:lnTo>
                  <a:lnTo>
                    <a:pt x="387492" y="263139"/>
                  </a:lnTo>
                  <a:lnTo>
                    <a:pt x="387134" y="260923"/>
                  </a:lnTo>
                  <a:close/>
                </a:path>
                <a:path w="490854" h="501014">
                  <a:moveTo>
                    <a:pt x="474470" y="208531"/>
                  </a:moveTo>
                  <a:lnTo>
                    <a:pt x="428821" y="208531"/>
                  </a:lnTo>
                  <a:lnTo>
                    <a:pt x="441134" y="210382"/>
                  </a:lnTo>
                  <a:lnTo>
                    <a:pt x="452057" y="215652"/>
                  </a:lnTo>
                  <a:lnTo>
                    <a:pt x="461054" y="223912"/>
                  </a:lnTo>
                  <a:lnTo>
                    <a:pt x="467591" y="234734"/>
                  </a:lnTo>
                  <a:lnTo>
                    <a:pt x="470822" y="246979"/>
                  </a:lnTo>
                  <a:lnTo>
                    <a:pt x="470308" y="259223"/>
                  </a:lnTo>
                  <a:lnTo>
                    <a:pt x="436377" y="292110"/>
                  </a:lnTo>
                  <a:lnTo>
                    <a:pt x="423992" y="292627"/>
                  </a:lnTo>
                  <a:lnTo>
                    <a:pt x="474592" y="292627"/>
                  </a:lnTo>
                  <a:lnTo>
                    <a:pt x="486149" y="273923"/>
                  </a:lnTo>
                  <a:lnTo>
                    <a:pt x="490409" y="250681"/>
                  </a:lnTo>
                  <a:lnTo>
                    <a:pt x="486149" y="227437"/>
                  </a:lnTo>
                  <a:lnTo>
                    <a:pt x="474470" y="208531"/>
                  </a:lnTo>
                  <a:close/>
                </a:path>
                <a:path w="490854" h="501014">
                  <a:moveTo>
                    <a:pt x="433378" y="188032"/>
                  </a:moveTo>
                  <a:lnTo>
                    <a:pt x="410212" y="190773"/>
                  </a:lnTo>
                  <a:lnTo>
                    <a:pt x="390039" y="201415"/>
                  </a:lnTo>
                  <a:lnTo>
                    <a:pt x="375000" y="218463"/>
                  </a:lnTo>
                  <a:lnTo>
                    <a:pt x="367232" y="240424"/>
                  </a:lnTo>
                  <a:lnTo>
                    <a:pt x="387572" y="240424"/>
                  </a:lnTo>
                  <a:lnTo>
                    <a:pt x="388883" y="234000"/>
                  </a:lnTo>
                  <a:lnTo>
                    <a:pt x="398171" y="220633"/>
                  </a:lnTo>
                  <a:lnTo>
                    <a:pt x="411948" y="211752"/>
                  </a:lnTo>
                  <a:lnTo>
                    <a:pt x="428821" y="208531"/>
                  </a:lnTo>
                  <a:lnTo>
                    <a:pt x="474470" y="208531"/>
                  </a:lnTo>
                  <a:lnTo>
                    <a:pt x="474296" y="208250"/>
                  </a:lnTo>
                  <a:lnTo>
                    <a:pt x="456242" y="194616"/>
                  </a:lnTo>
                  <a:lnTo>
                    <a:pt x="433378" y="188032"/>
                  </a:lnTo>
                  <a:close/>
                </a:path>
                <a:path w="490854" h="501014">
                  <a:moveTo>
                    <a:pt x="414123" y="0"/>
                  </a:moveTo>
                  <a:lnTo>
                    <a:pt x="373776" y="9557"/>
                  </a:lnTo>
                  <a:lnTo>
                    <a:pt x="348081" y="41591"/>
                  </a:lnTo>
                  <a:lnTo>
                    <a:pt x="344429" y="62735"/>
                  </a:lnTo>
                  <a:lnTo>
                    <a:pt x="345070" y="71423"/>
                  </a:lnTo>
                  <a:lnTo>
                    <a:pt x="346993" y="80109"/>
                  </a:lnTo>
                  <a:lnTo>
                    <a:pt x="350197" y="88367"/>
                  </a:lnTo>
                  <a:lnTo>
                    <a:pt x="354684" y="95766"/>
                  </a:lnTo>
                  <a:lnTo>
                    <a:pt x="266874" y="169810"/>
                  </a:lnTo>
                  <a:lnTo>
                    <a:pt x="298450" y="169810"/>
                  </a:lnTo>
                  <a:lnTo>
                    <a:pt x="368372" y="110575"/>
                  </a:lnTo>
                  <a:lnTo>
                    <a:pt x="445927" y="110575"/>
                  </a:lnTo>
                  <a:lnTo>
                    <a:pt x="451008" y="104885"/>
                  </a:lnTo>
                  <a:lnTo>
                    <a:pt x="407157" y="104885"/>
                  </a:lnTo>
                  <a:lnTo>
                    <a:pt x="390936" y="101501"/>
                  </a:lnTo>
                  <a:lnTo>
                    <a:pt x="377498" y="92350"/>
                  </a:lnTo>
                  <a:lnTo>
                    <a:pt x="368339" y="78929"/>
                  </a:lnTo>
                  <a:lnTo>
                    <a:pt x="364953" y="62735"/>
                  </a:lnTo>
                  <a:lnTo>
                    <a:pt x="368339" y="45883"/>
                  </a:lnTo>
                  <a:lnTo>
                    <a:pt x="377498" y="32123"/>
                  </a:lnTo>
                  <a:lnTo>
                    <a:pt x="390936" y="22847"/>
                  </a:lnTo>
                  <a:lnTo>
                    <a:pt x="407157" y="19446"/>
                  </a:lnTo>
                  <a:lnTo>
                    <a:pt x="451714" y="19446"/>
                  </a:lnTo>
                  <a:lnTo>
                    <a:pt x="450720" y="18046"/>
                  </a:lnTo>
                  <a:lnTo>
                    <a:pt x="433811" y="5927"/>
                  </a:lnTo>
                  <a:lnTo>
                    <a:pt x="414123" y="0"/>
                  </a:lnTo>
                  <a:close/>
                </a:path>
                <a:path w="490854" h="501014">
                  <a:moveTo>
                    <a:pt x="445927" y="110575"/>
                  </a:moveTo>
                  <a:lnTo>
                    <a:pt x="368372" y="110575"/>
                  </a:lnTo>
                  <a:lnTo>
                    <a:pt x="386909" y="120825"/>
                  </a:lnTo>
                  <a:lnTo>
                    <a:pt x="407155" y="124242"/>
                  </a:lnTo>
                  <a:lnTo>
                    <a:pt x="427398" y="120825"/>
                  </a:lnTo>
                  <a:lnTo>
                    <a:pt x="445927" y="110575"/>
                  </a:lnTo>
                  <a:close/>
                </a:path>
                <a:path w="490854" h="501014">
                  <a:moveTo>
                    <a:pt x="451714" y="19446"/>
                  </a:moveTo>
                  <a:lnTo>
                    <a:pt x="407157" y="19446"/>
                  </a:lnTo>
                  <a:lnTo>
                    <a:pt x="423850" y="22847"/>
                  </a:lnTo>
                  <a:lnTo>
                    <a:pt x="437230" y="32123"/>
                  </a:lnTo>
                  <a:lnTo>
                    <a:pt x="446120" y="45883"/>
                  </a:lnTo>
                  <a:lnTo>
                    <a:pt x="449345" y="62735"/>
                  </a:lnTo>
                  <a:lnTo>
                    <a:pt x="446120" y="78929"/>
                  </a:lnTo>
                  <a:lnTo>
                    <a:pt x="437230" y="92350"/>
                  </a:lnTo>
                  <a:lnTo>
                    <a:pt x="423850" y="101501"/>
                  </a:lnTo>
                  <a:lnTo>
                    <a:pt x="407157" y="104885"/>
                  </a:lnTo>
                  <a:lnTo>
                    <a:pt x="451008" y="104885"/>
                  </a:lnTo>
                  <a:lnTo>
                    <a:pt x="459991" y="94825"/>
                  </a:lnTo>
                  <a:lnTo>
                    <a:pt x="467743" y="75977"/>
                  </a:lnTo>
                  <a:lnTo>
                    <a:pt x="468863" y="55632"/>
                  </a:lnTo>
                  <a:lnTo>
                    <a:pt x="463033" y="35393"/>
                  </a:lnTo>
                  <a:lnTo>
                    <a:pt x="451714" y="19446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3055345" y="2995421"/>
              <a:ext cx="336550" cy="16103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9" name="object 39"/>
          <p:cNvGrpSpPr/>
          <p:nvPr/>
        </p:nvGrpSpPr>
        <p:grpSpPr>
          <a:xfrm>
            <a:off x="11181206" y="4959837"/>
            <a:ext cx="2219325" cy="1750060"/>
            <a:chOff x="11181206" y="4959837"/>
            <a:chExt cx="2219325" cy="1750060"/>
          </a:xfrm>
        </p:grpSpPr>
        <p:sp>
          <p:nvSpPr>
            <p:cNvPr id="40" name="object 40"/>
            <p:cNvSpPr/>
            <p:nvPr/>
          </p:nvSpPr>
          <p:spPr>
            <a:xfrm>
              <a:off x="11565121" y="5043169"/>
              <a:ext cx="672073" cy="26250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1181206" y="5058536"/>
              <a:ext cx="290449" cy="19926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1503278" y="6044945"/>
              <a:ext cx="429387" cy="19939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1376907" y="6358889"/>
              <a:ext cx="671946" cy="26263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2285675" y="4974654"/>
              <a:ext cx="683260" cy="682625"/>
            </a:xfrm>
            <a:custGeom>
              <a:avLst/>
              <a:gdLst/>
              <a:ahLst/>
              <a:cxnLst/>
              <a:rect l="l" t="t" r="r" b="b"/>
              <a:pathLst>
                <a:path w="683259" h="682625">
                  <a:moveTo>
                    <a:pt x="341002" y="0"/>
                  </a:moveTo>
                  <a:lnTo>
                    <a:pt x="297333" y="2752"/>
                  </a:lnTo>
                  <a:lnTo>
                    <a:pt x="254242" y="11011"/>
                  </a:lnTo>
                  <a:lnTo>
                    <a:pt x="212307" y="24776"/>
                  </a:lnTo>
                  <a:lnTo>
                    <a:pt x="172107" y="44046"/>
                  </a:lnTo>
                  <a:lnTo>
                    <a:pt x="134219" y="68823"/>
                  </a:lnTo>
                  <a:lnTo>
                    <a:pt x="99221" y="99105"/>
                  </a:lnTo>
                  <a:lnTo>
                    <a:pt x="68904" y="134057"/>
                  </a:lnTo>
                  <a:lnTo>
                    <a:pt x="44098" y="171897"/>
                  </a:lnTo>
                  <a:lnTo>
                    <a:pt x="24805" y="212046"/>
                  </a:lnTo>
                  <a:lnTo>
                    <a:pt x="11024" y="253929"/>
                  </a:lnTo>
                  <a:lnTo>
                    <a:pt x="2756" y="296966"/>
                  </a:lnTo>
                  <a:lnTo>
                    <a:pt x="0" y="340581"/>
                  </a:lnTo>
                  <a:lnTo>
                    <a:pt x="2756" y="384195"/>
                  </a:lnTo>
                  <a:lnTo>
                    <a:pt x="11024" y="427232"/>
                  </a:lnTo>
                  <a:lnTo>
                    <a:pt x="24805" y="469114"/>
                  </a:lnTo>
                  <a:lnTo>
                    <a:pt x="44098" y="509264"/>
                  </a:lnTo>
                  <a:lnTo>
                    <a:pt x="68904" y="547103"/>
                  </a:lnTo>
                  <a:lnTo>
                    <a:pt x="99221" y="582054"/>
                  </a:lnTo>
                  <a:lnTo>
                    <a:pt x="134219" y="612595"/>
                  </a:lnTo>
                  <a:lnTo>
                    <a:pt x="172107" y="637583"/>
                  </a:lnTo>
                  <a:lnTo>
                    <a:pt x="212307" y="657018"/>
                  </a:lnTo>
                  <a:lnTo>
                    <a:pt x="254242" y="670900"/>
                  </a:lnTo>
                  <a:lnTo>
                    <a:pt x="297333" y="679229"/>
                  </a:lnTo>
                  <a:lnTo>
                    <a:pt x="341002" y="682006"/>
                  </a:lnTo>
                  <a:lnTo>
                    <a:pt x="384672" y="679229"/>
                  </a:lnTo>
                  <a:lnTo>
                    <a:pt x="427764" y="670900"/>
                  </a:lnTo>
                  <a:lnTo>
                    <a:pt x="469699" y="657018"/>
                  </a:lnTo>
                  <a:lnTo>
                    <a:pt x="509901" y="637583"/>
                  </a:lnTo>
                  <a:lnTo>
                    <a:pt x="547791" y="612595"/>
                  </a:lnTo>
                  <a:lnTo>
                    <a:pt x="582790" y="582054"/>
                  </a:lnTo>
                  <a:lnTo>
                    <a:pt x="613368" y="547103"/>
                  </a:lnTo>
                  <a:lnTo>
                    <a:pt x="638387" y="509264"/>
                  </a:lnTo>
                  <a:lnTo>
                    <a:pt x="657846" y="469114"/>
                  </a:lnTo>
                  <a:lnTo>
                    <a:pt x="671745" y="427232"/>
                  </a:lnTo>
                  <a:lnTo>
                    <a:pt x="680084" y="384195"/>
                  </a:lnTo>
                  <a:lnTo>
                    <a:pt x="682864" y="340581"/>
                  </a:lnTo>
                  <a:lnTo>
                    <a:pt x="680084" y="296966"/>
                  </a:lnTo>
                  <a:lnTo>
                    <a:pt x="671745" y="253929"/>
                  </a:lnTo>
                  <a:lnTo>
                    <a:pt x="657846" y="212046"/>
                  </a:lnTo>
                  <a:lnTo>
                    <a:pt x="638387" y="171897"/>
                  </a:lnTo>
                  <a:lnTo>
                    <a:pt x="613368" y="134057"/>
                  </a:lnTo>
                  <a:lnTo>
                    <a:pt x="582790" y="99105"/>
                  </a:lnTo>
                  <a:lnTo>
                    <a:pt x="547791" y="68823"/>
                  </a:lnTo>
                  <a:lnTo>
                    <a:pt x="509901" y="44046"/>
                  </a:lnTo>
                  <a:lnTo>
                    <a:pt x="469699" y="24776"/>
                  </a:lnTo>
                  <a:lnTo>
                    <a:pt x="427764" y="11011"/>
                  </a:lnTo>
                  <a:lnTo>
                    <a:pt x="384672" y="2752"/>
                  </a:lnTo>
                  <a:lnTo>
                    <a:pt x="3410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2285675" y="4974654"/>
              <a:ext cx="683260" cy="682625"/>
            </a:xfrm>
            <a:custGeom>
              <a:avLst/>
              <a:gdLst/>
              <a:ahLst/>
              <a:cxnLst/>
              <a:rect l="l" t="t" r="r" b="b"/>
              <a:pathLst>
                <a:path w="683259" h="682625">
                  <a:moveTo>
                    <a:pt x="582790" y="99105"/>
                  </a:moveTo>
                  <a:lnTo>
                    <a:pt x="613368" y="134057"/>
                  </a:lnTo>
                  <a:lnTo>
                    <a:pt x="638387" y="171897"/>
                  </a:lnTo>
                  <a:lnTo>
                    <a:pt x="657846" y="212046"/>
                  </a:lnTo>
                  <a:lnTo>
                    <a:pt x="671745" y="253929"/>
                  </a:lnTo>
                  <a:lnTo>
                    <a:pt x="680084" y="296966"/>
                  </a:lnTo>
                  <a:lnTo>
                    <a:pt x="682864" y="340581"/>
                  </a:lnTo>
                  <a:lnTo>
                    <a:pt x="680084" y="384195"/>
                  </a:lnTo>
                  <a:lnTo>
                    <a:pt x="671745" y="427232"/>
                  </a:lnTo>
                  <a:lnTo>
                    <a:pt x="657846" y="469114"/>
                  </a:lnTo>
                  <a:lnTo>
                    <a:pt x="638387" y="509264"/>
                  </a:lnTo>
                  <a:lnTo>
                    <a:pt x="613368" y="547103"/>
                  </a:lnTo>
                  <a:lnTo>
                    <a:pt x="582790" y="582054"/>
                  </a:lnTo>
                  <a:lnTo>
                    <a:pt x="547791" y="612595"/>
                  </a:lnTo>
                  <a:lnTo>
                    <a:pt x="509901" y="637583"/>
                  </a:lnTo>
                  <a:lnTo>
                    <a:pt x="469699" y="657018"/>
                  </a:lnTo>
                  <a:lnTo>
                    <a:pt x="427764" y="670900"/>
                  </a:lnTo>
                  <a:lnTo>
                    <a:pt x="384672" y="679229"/>
                  </a:lnTo>
                  <a:lnTo>
                    <a:pt x="341002" y="682006"/>
                  </a:lnTo>
                  <a:lnTo>
                    <a:pt x="297333" y="679229"/>
                  </a:lnTo>
                  <a:lnTo>
                    <a:pt x="254242" y="670900"/>
                  </a:lnTo>
                  <a:lnTo>
                    <a:pt x="212307" y="657018"/>
                  </a:lnTo>
                  <a:lnTo>
                    <a:pt x="172107" y="637583"/>
                  </a:lnTo>
                  <a:lnTo>
                    <a:pt x="134219" y="612595"/>
                  </a:lnTo>
                  <a:lnTo>
                    <a:pt x="99221" y="582054"/>
                  </a:lnTo>
                  <a:lnTo>
                    <a:pt x="68904" y="547103"/>
                  </a:lnTo>
                  <a:lnTo>
                    <a:pt x="44098" y="509264"/>
                  </a:lnTo>
                  <a:lnTo>
                    <a:pt x="24805" y="469114"/>
                  </a:lnTo>
                  <a:lnTo>
                    <a:pt x="11024" y="427232"/>
                  </a:lnTo>
                  <a:lnTo>
                    <a:pt x="2756" y="384195"/>
                  </a:lnTo>
                  <a:lnTo>
                    <a:pt x="0" y="340581"/>
                  </a:lnTo>
                  <a:lnTo>
                    <a:pt x="2756" y="296966"/>
                  </a:lnTo>
                  <a:lnTo>
                    <a:pt x="11024" y="253929"/>
                  </a:lnTo>
                  <a:lnTo>
                    <a:pt x="24805" y="212046"/>
                  </a:lnTo>
                  <a:lnTo>
                    <a:pt x="44098" y="171897"/>
                  </a:lnTo>
                  <a:lnTo>
                    <a:pt x="68904" y="134057"/>
                  </a:lnTo>
                  <a:lnTo>
                    <a:pt x="99221" y="99105"/>
                  </a:lnTo>
                  <a:lnTo>
                    <a:pt x="134219" y="68823"/>
                  </a:lnTo>
                  <a:lnTo>
                    <a:pt x="172107" y="44046"/>
                  </a:lnTo>
                  <a:lnTo>
                    <a:pt x="212307" y="24776"/>
                  </a:lnTo>
                  <a:lnTo>
                    <a:pt x="254242" y="11011"/>
                  </a:lnTo>
                  <a:lnTo>
                    <a:pt x="297333" y="2752"/>
                  </a:lnTo>
                  <a:lnTo>
                    <a:pt x="341002" y="0"/>
                  </a:lnTo>
                  <a:lnTo>
                    <a:pt x="384672" y="2752"/>
                  </a:lnTo>
                  <a:lnTo>
                    <a:pt x="427764" y="11011"/>
                  </a:lnTo>
                  <a:lnTo>
                    <a:pt x="469699" y="24776"/>
                  </a:lnTo>
                  <a:lnTo>
                    <a:pt x="509901" y="44046"/>
                  </a:lnTo>
                  <a:lnTo>
                    <a:pt x="547791" y="68823"/>
                  </a:lnTo>
                  <a:lnTo>
                    <a:pt x="582790" y="99105"/>
                  </a:lnTo>
                  <a:close/>
                </a:path>
              </a:pathLst>
            </a:custGeom>
            <a:ln w="29633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2364368" y="5064554"/>
              <a:ext cx="490855" cy="501015"/>
            </a:xfrm>
            <a:custGeom>
              <a:avLst/>
              <a:gdLst/>
              <a:ahLst/>
              <a:cxnLst/>
              <a:rect l="l" t="t" r="r" b="b"/>
              <a:pathLst>
                <a:path w="490854" h="501014">
                  <a:moveTo>
                    <a:pt x="299477" y="331552"/>
                  </a:moveTo>
                  <a:lnTo>
                    <a:pt x="266874" y="331552"/>
                  </a:lnTo>
                  <a:lnTo>
                    <a:pt x="354684" y="404443"/>
                  </a:lnTo>
                  <a:lnTo>
                    <a:pt x="350197" y="412509"/>
                  </a:lnTo>
                  <a:lnTo>
                    <a:pt x="346993" y="421106"/>
                  </a:lnTo>
                  <a:lnTo>
                    <a:pt x="345070" y="429915"/>
                  </a:lnTo>
                  <a:lnTo>
                    <a:pt x="344429" y="438612"/>
                  </a:lnTo>
                  <a:lnTo>
                    <a:pt x="348081" y="459760"/>
                  </a:lnTo>
                  <a:lnTo>
                    <a:pt x="358256" y="477915"/>
                  </a:lnTo>
                  <a:lnTo>
                    <a:pt x="373776" y="491798"/>
                  </a:lnTo>
                  <a:lnTo>
                    <a:pt x="393469" y="500127"/>
                  </a:lnTo>
                  <a:lnTo>
                    <a:pt x="414123" y="500875"/>
                  </a:lnTo>
                  <a:lnTo>
                    <a:pt x="433811" y="495002"/>
                  </a:lnTo>
                  <a:lnTo>
                    <a:pt x="450720" y="483149"/>
                  </a:lnTo>
                  <a:lnTo>
                    <a:pt x="451867" y="481547"/>
                  </a:lnTo>
                  <a:lnTo>
                    <a:pt x="403450" y="481547"/>
                  </a:lnTo>
                  <a:lnTo>
                    <a:pt x="391190" y="478486"/>
                  </a:lnTo>
                  <a:lnTo>
                    <a:pt x="380355" y="471778"/>
                  </a:lnTo>
                  <a:lnTo>
                    <a:pt x="372084" y="462399"/>
                  </a:lnTo>
                  <a:lnTo>
                    <a:pt x="366808" y="451095"/>
                  </a:lnTo>
                  <a:lnTo>
                    <a:pt x="364953" y="438612"/>
                  </a:lnTo>
                  <a:lnTo>
                    <a:pt x="368339" y="422420"/>
                  </a:lnTo>
                  <a:lnTo>
                    <a:pt x="377498" y="409004"/>
                  </a:lnTo>
                  <a:lnTo>
                    <a:pt x="390936" y="399858"/>
                  </a:lnTo>
                  <a:lnTo>
                    <a:pt x="407157" y="396477"/>
                  </a:lnTo>
                  <a:lnTo>
                    <a:pt x="451008" y="396477"/>
                  </a:lnTo>
                  <a:lnTo>
                    <a:pt x="445927" y="390787"/>
                  </a:lnTo>
                  <a:lnTo>
                    <a:pt x="368372" y="390787"/>
                  </a:lnTo>
                  <a:lnTo>
                    <a:pt x="299477" y="331552"/>
                  </a:lnTo>
                  <a:close/>
                </a:path>
                <a:path w="490854" h="501014">
                  <a:moveTo>
                    <a:pt x="451008" y="396477"/>
                  </a:moveTo>
                  <a:lnTo>
                    <a:pt x="407157" y="396477"/>
                  </a:lnTo>
                  <a:lnTo>
                    <a:pt x="419648" y="398329"/>
                  </a:lnTo>
                  <a:lnTo>
                    <a:pt x="430963" y="403599"/>
                  </a:lnTo>
                  <a:lnTo>
                    <a:pt x="440352" y="411859"/>
                  </a:lnTo>
                  <a:lnTo>
                    <a:pt x="447066" y="422681"/>
                  </a:lnTo>
                  <a:lnTo>
                    <a:pt x="449636" y="434936"/>
                  </a:lnTo>
                  <a:lnTo>
                    <a:pt x="448781" y="447305"/>
                  </a:lnTo>
                  <a:lnTo>
                    <a:pt x="415710" y="480764"/>
                  </a:lnTo>
                  <a:lnTo>
                    <a:pt x="403450" y="481547"/>
                  </a:lnTo>
                  <a:lnTo>
                    <a:pt x="451867" y="481547"/>
                  </a:lnTo>
                  <a:lnTo>
                    <a:pt x="463033" y="465957"/>
                  </a:lnTo>
                  <a:lnTo>
                    <a:pt x="468863" y="445724"/>
                  </a:lnTo>
                  <a:lnTo>
                    <a:pt x="467743" y="425384"/>
                  </a:lnTo>
                  <a:lnTo>
                    <a:pt x="459991" y="406537"/>
                  </a:lnTo>
                  <a:lnTo>
                    <a:pt x="451008" y="396477"/>
                  </a:lnTo>
                  <a:close/>
                </a:path>
                <a:path w="490854" h="501014">
                  <a:moveTo>
                    <a:pt x="150281" y="105093"/>
                  </a:moveTo>
                  <a:lnTo>
                    <a:pt x="103787" y="111713"/>
                  </a:lnTo>
                  <a:lnTo>
                    <a:pt x="61588" y="132144"/>
                  </a:lnTo>
                  <a:lnTo>
                    <a:pt x="28798" y="164110"/>
                  </a:lnTo>
                  <a:lnTo>
                    <a:pt x="7555" y="204620"/>
                  </a:lnTo>
                  <a:lnTo>
                    <a:pt x="0" y="250681"/>
                  </a:lnTo>
                  <a:lnTo>
                    <a:pt x="7555" y="296740"/>
                  </a:lnTo>
                  <a:lnTo>
                    <a:pt x="28798" y="337244"/>
                  </a:lnTo>
                  <a:lnTo>
                    <a:pt x="61588" y="369205"/>
                  </a:lnTo>
                  <a:lnTo>
                    <a:pt x="103787" y="389634"/>
                  </a:lnTo>
                  <a:lnTo>
                    <a:pt x="150281" y="396261"/>
                  </a:lnTo>
                  <a:lnTo>
                    <a:pt x="195169" y="387933"/>
                  </a:lnTo>
                  <a:lnTo>
                    <a:pt x="216890" y="375978"/>
                  </a:lnTo>
                  <a:lnTo>
                    <a:pt x="145975" y="375978"/>
                  </a:lnTo>
                  <a:lnTo>
                    <a:pt x="97507" y="366171"/>
                  </a:lnTo>
                  <a:lnTo>
                    <a:pt x="57593" y="339383"/>
                  </a:lnTo>
                  <a:lnTo>
                    <a:pt x="30507" y="299569"/>
                  </a:lnTo>
                  <a:lnTo>
                    <a:pt x="20529" y="250681"/>
                  </a:lnTo>
                  <a:lnTo>
                    <a:pt x="30507" y="201786"/>
                  </a:lnTo>
                  <a:lnTo>
                    <a:pt x="57593" y="161973"/>
                  </a:lnTo>
                  <a:lnTo>
                    <a:pt x="97507" y="135189"/>
                  </a:lnTo>
                  <a:lnTo>
                    <a:pt x="145975" y="125383"/>
                  </a:lnTo>
                  <a:lnTo>
                    <a:pt x="216903" y="125383"/>
                  </a:lnTo>
                  <a:lnTo>
                    <a:pt x="195169" y="113421"/>
                  </a:lnTo>
                  <a:lnTo>
                    <a:pt x="150281" y="105093"/>
                  </a:lnTo>
                  <a:close/>
                </a:path>
                <a:path w="490854" h="501014">
                  <a:moveTo>
                    <a:pt x="407155" y="377109"/>
                  </a:moveTo>
                  <a:lnTo>
                    <a:pt x="386909" y="380528"/>
                  </a:lnTo>
                  <a:lnTo>
                    <a:pt x="368372" y="390787"/>
                  </a:lnTo>
                  <a:lnTo>
                    <a:pt x="445927" y="390787"/>
                  </a:lnTo>
                  <a:lnTo>
                    <a:pt x="427398" y="380528"/>
                  </a:lnTo>
                  <a:lnTo>
                    <a:pt x="407155" y="377109"/>
                  </a:lnTo>
                  <a:close/>
                </a:path>
                <a:path w="490854" h="501014">
                  <a:moveTo>
                    <a:pt x="216903" y="125383"/>
                  </a:moveTo>
                  <a:lnTo>
                    <a:pt x="145975" y="125383"/>
                  </a:lnTo>
                  <a:lnTo>
                    <a:pt x="195110" y="135189"/>
                  </a:lnTo>
                  <a:lnTo>
                    <a:pt x="235365" y="161973"/>
                  </a:lnTo>
                  <a:lnTo>
                    <a:pt x="262575" y="201786"/>
                  </a:lnTo>
                  <a:lnTo>
                    <a:pt x="272571" y="250681"/>
                  </a:lnTo>
                  <a:lnTo>
                    <a:pt x="262575" y="299569"/>
                  </a:lnTo>
                  <a:lnTo>
                    <a:pt x="235365" y="339383"/>
                  </a:lnTo>
                  <a:lnTo>
                    <a:pt x="195110" y="366171"/>
                  </a:lnTo>
                  <a:lnTo>
                    <a:pt x="145975" y="375978"/>
                  </a:lnTo>
                  <a:lnTo>
                    <a:pt x="216890" y="375978"/>
                  </a:lnTo>
                  <a:lnTo>
                    <a:pt x="235138" y="365935"/>
                  </a:lnTo>
                  <a:lnTo>
                    <a:pt x="266874" y="331552"/>
                  </a:lnTo>
                  <a:lnTo>
                    <a:pt x="299477" y="331552"/>
                  </a:lnTo>
                  <a:lnTo>
                    <a:pt x="278283" y="313330"/>
                  </a:lnTo>
                  <a:lnTo>
                    <a:pt x="283624" y="300978"/>
                  </a:lnTo>
                  <a:lnTo>
                    <a:pt x="287689" y="287964"/>
                  </a:lnTo>
                  <a:lnTo>
                    <a:pt x="290467" y="274563"/>
                  </a:lnTo>
                  <a:lnTo>
                    <a:pt x="291971" y="260923"/>
                  </a:lnTo>
                  <a:lnTo>
                    <a:pt x="387134" y="260923"/>
                  </a:lnTo>
                  <a:lnTo>
                    <a:pt x="385478" y="250681"/>
                  </a:lnTo>
                  <a:lnTo>
                    <a:pt x="387572" y="240424"/>
                  </a:lnTo>
                  <a:lnTo>
                    <a:pt x="291971" y="240424"/>
                  </a:lnTo>
                  <a:lnTo>
                    <a:pt x="290467" y="226775"/>
                  </a:lnTo>
                  <a:lnTo>
                    <a:pt x="287685" y="213232"/>
                  </a:lnTo>
                  <a:lnTo>
                    <a:pt x="283624" y="199903"/>
                  </a:lnTo>
                  <a:lnTo>
                    <a:pt x="278283" y="186894"/>
                  </a:lnTo>
                  <a:lnTo>
                    <a:pt x="298450" y="169810"/>
                  </a:lnTo>
                  <a:lnTo>
                    <a:pt x="266874" y="169810"/>
                  </a:lnTo>
                  <a:lnTo>
                    <a:pt x="235138" y="135420"/>
                  </a:lnTo>
                  <a:lnTo>
                    <a:pt x="216903" y="125383"/>
                  </a:lnTo>
                  <a:close/>
                </a:path>
                <a:path w="490854" h="501014">
                  <a:moveTo>
                    <a:pt x="387134" y="260923"/>
                  </a:moveTo>
                  <a:lnTo>
                    <a:pt x="367232" y="260923"/>
                  </a:lnTo>
                  <a:lnTo>
                    <a:pt x="375000" y="282886"/>
                  </a:lnTo>
                  <a:lnTo>
                    <a:pt x="390039" y="299940"/>
                  </a:lnTo>
                  <a:lnTo>
                    <a:pt x="410212" y="310586"/>
                  </a:lnTo>
                  <a:lnTo>
                    <a:pt x="433378" y="313330"/>
                  </a:lnTo>
                  <a:lnTo>
                    <a:pt x="456242" y="306739"/>
                  </a:lnTo>
                  <a:lnTo>
                    <a:pt x="474296" y="293106"/>
                  </a:lnTo>
                  <a:lnTo>
                    <a:pt x="474592" y="292627"/>
                  </a:lnTo>
                  <a:lnTo>
                    <a:pt x="423992" y="292627"/>
                  </a:lnTo>
                  <a:lnTo>
                    <a:pt x="411714" y="289402"/>
                  </a:lnTo>
                  <a:lnTo>
                    <a:pt x="401360" y="283354"/>
                  </a:lnTo>
                  <a:lnTo>
                    <a:pt x="393036" y="274315"/>
                  </a:lnTo>
                  <a:lnTo>
                    <a:pt x="387492" y="263139"/>
                  </a:lnTo>
                  <a:lnTo>
                    <a:pt x="387134" y="260923"/>
                  </a:lnTo>
                  <a:close/>
                </a:path>
                <a:path w="490854" h="501014">
                  <a:moveTo>
                    <a:pt x="474470" y="208531"/>
                  </a:moveTo>
                  <a:lnTo>
                    <a:pt x="428821" y="208531"/>
                  </a:lnTo>
                  <a:lnTo>
                    <a:pt x="441134" y="210382"/>
                  </a:lnTo>
                  <a:lnTo>
                    <a:pt x="452057" y="215652"/>
                  </a:lnTo>
                  <a:lnTo>
                    <a:pt x="461054" y="223912"/>
                  </a:lnTo>
                  <a:lnTo>
                    <a:pt x="467591" y="234734"/>
                  </a:lnTo>
                  <a:lnTo>
                    <a:pt x="470822" y="246979"/>
                  </a:lnTo>
                  <a:lnTo>
                    <a:pt x="470308" y="259223"/>
                  </a:lnTo>
                  <a:lnTo>
                    <a:pt x="436377" y="292110"/>
                  </a:lnTo>
                  <a:lnTo>
                    <a:pt x="423992" y="292627"/>
                  </a:lnTo>
                  <a:lnTo>
                    <a:pt x="474592" y="292627"/>
                  </a:lnTo>
                  <a:lnTo>
                    <a:pt x="486149" y="273923"/>
                  </a:lnTo>
                  <a:lnTo>
                    <a:pt x="490409" y="250681"/>
                  </a:lnTo>
                  <a:lnTo>
                    <a:pt x="486149" y="227437"/>
                  </a:lnTo>
                  <a:lnTo>
                    <a:pt x="474470" y="208531"/>
                  </a:lnTo>
                  <a:close/>
                </a:path>
                <a:path w="490854" h="501014">
                  <a:moveTo>
                    <a:pt x="433378" y="188032"/>
                  </a:moveTo>
                  <a:lnTo>
                    <a:pt x="410212" y="190773"/>
                  </a:lnTo>
                  <a:lnTo>
                    <a:pt x="390039" y="201415"/>
                  </a:lnTo>
                  <a:lnTo>
                    <a:pt x="375000" y="218463"/>
                  </a:lnTo>
                  <a:lnTo>
                    <a:pt x="367232" y="240424"/>
                  </a:lnTo>
                  <a:lnTo>
                    <a:pt x="387572" y="240424"/>
                  </a:lnTo>
                  <a:lnTo>
                    <a:pt x="388883" y="234000"/>
                  </a:lnTo>
                  <a:lnTo>
                    <a:pt x="398171" y="220633"/>
                  </a:lnTo>
                  <a:lnTo>
                    <a:pt x="411948" y="211752"/>
                  </a:lnTo>
                  <a:lnTo>
                    <a:pt x="428821" y="208531"/>
                  </a:lnTo>
                  <a:lnTo>
                    <a:pt x="474470" y="208531"/>
                  </a:lnTo>
                  <a:lnTo>
                    <a:pt x="474296" y="208250"/>
                  </a:lnTo>
                  <a:lnTo>
                    <a:pt x="456242" y="194616"/>
                  </a:lnTo>
                  <a:lnTo>
                    <a:pt x="433378" y="188032"/>
                  </a:lnTo>
                  <a:close/>
                </a:path>
                <a:path w="490854" h="501014">
                  <a:moveTo>
                    <a:pt x="414123" y="0"/>
                  </a:moveTo>
                  <a:lnTo>
                    <a:pt x="373776" y="9557"/>
                  </a:lnTo>
                  <a:lnTo>
                    <a:pt x="348081" y="41591"/>
                  </a:lnTo>
                  <a:lnTo>
                    <a:pt x="344429" y="62735"/>
                  </a:lnTo>
                  <a:lnTo>
                    <a:pt x="345070" y="71423"/>
                  </a:lnTo>
                  <a:lnTo>
                    <a:pt x="346993" y="80109"/>
                  </a:lnTo>
                  <a:lnTo>
                    <a:pt x="350197" y="88367"/>
                  </a:lnTo>
                  <a:lnTo>
                    <a:pt x="354684" y="95766"/>
                  </a:lnTo>
                  <a:lnTo>
                    <a:pt x="266874" y="169810"/>
                  </a:lnTo>
                  <a:lnTo>
                    <a:pt x="298450" y="169810"/>
                  </a:lnTo>
                  <a:lnTo>
                    <a:pt x="368372" y="110575"/>
                  </a:lnTo>
                  <a:lnTo>
                    <a:pt x="445927" y="110575"/>
                  </a:lnTo>
                  <a:lnTo>
                    <a:pt x="451008" y="104885"/>
                  </a:lnTo>
                  <a:lnTo>
                    <a:pt x="407157" y="104885"/>
                  </a:lnTo>
                  <a:lnTo>
                    <a:pt x="390936" y="101501"/>
                  </a:lnTo>
                  <a:lnTo>
                    <a:pt x="377498" y="92350"/>
                  </a:lnTo>
                  <a:lnTo>
                    <a:pt x="368339" y="78929"/>
                  </a:lnTo>
                  <a:lnTo>
                    <a:pt x="364953" y="62735"/>
                  </a:lnTo>
                  <a:lnTo>
                    <a:pt x="368339" y="45883"/>
                  </a:lnTo>
                  <a:lnTo>
                    <a:pt x="377498" y="32123"/>
                  </a:lnTo>
                  <a:lnTo>
                    <a:pt x="390936" y="22847"/>
                  </a:lnTo>
                  <a:lnTo>
                    <a:pt x="407157" y="19446"/>
                  </a:lnTo>
                  <a:lnTo>
                    <a:pt x="451714" y="19446"/>
                  </a:lnTo>
                  <a:lnTo>
                    <a:pt x="450720" y="18046"/>
                  </a:lnTo>
                  <a:lnTo>
                    <a:pt x="433811" y="5927"/>
                  </a:lnTo>
                  <a:lnTo>
                    <a:pt x="414123" y="0"/>
                  </a:lnTo>
                  <a:close/>
                </a:path>
                <a:path w="490854" h="501014">
                  <a:moveTo>
                    <a:pt x="445927" y="110575"/>
                  </a:moveTo>
                  <a:lnTo>
                    <a:pt x="368372" y="110575"/>
                  </a:lnTo>
                  <a:lnTo>
                    <a:pt x="386909" y="120825"/>
                  </a:lnTo>
                  <a:lnTo>
                    <a:pt x="407155" y="124242"/>
                  </a:lnTo>
                  <a:lnTo>
                    <a:pt x="427398" y="120825"/>
                  </a:lnTo>
                  <a:lnTo>
                    <a:pt x="445927" y="110575"/>
                  </a:lnTo>
                  <a:close/>
                </a:path>
                <a:path w="490854" h="501014">
                  <a:moveTo>
                    <a:pt x="451714" y="19446"/>
                  </a:moveTo>
                  <a:lnTo>
                    <a:pt x="407157" y="19446"/>
                  </a:lnTo>
                  <a:lnTo>
                    <a:pt x="423850" y="22847"/>
                  </a:lnTo>
                  <a:lnTo>
                    <a:pt x="437230" y="32123"/>
                  </a:lnTo>
                  <a:lnTo>
                    <a:pt x="446120" y="45883"/>
                  </a:lnTo>
                  <a:lnTo>
                    <a:pt x="449345" y="62735"/>
                  </a:lnTo>
                  <a:lnTo>
                    <a:pt x="446120" y="78929"/>
                  </a:lnTo>
                  <a:lnTo>
                    <a:pt x="437230" y="92350"/>
                  </a:lnTo>
                  <a:lnTo>
                    <a:pt x="423850" y="101501"/>
                  </a:lnTo>
                  <a:lnTo>
                    <a:pt x="407157" y="104885"/>
                  </a:lnTo>
                  <a:lnTo>
                    <a:pt x="451008" y="104885"/>
                  </a:lnTo>
                  <a:lnTo>
                    <a:pt x="459991" y="94825"/>
                  </a:lnTo>
                  <a:lnTo>
                    <a:pt x="467743" y="75977"/>
                  </a:lnTo>
                  <a:lnTo>
                    <a:pt x="468863" y="55632"/>
                  </a:lnTo>
                  <a:lnTo>
                    <a:pt x="463033" y="35393"/>
                  </a:lnTo>
                  <a:lnTo>
                    <a:pt x="451714" y="19446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3063727" y="5238114"/>
              <a:ext cx="336550" cy="16103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2285675" y="6012498"/>
              <a:ext cx="683260" cy="682625"/>
            </a:xfrm>
            <a:custGeom>
              <a:avLst/>
              <a:gdLst/>
              <a:ahLst/>
              <a:cxnLst/>
              <a:rect l="l" t="t" r="r" b="b"/>
              <a:pathLst>
                <a:path w="683259" h="682625">
                  <a:moveTo>
                    <a:pt x="341002" y="0"/>
                  </a:moveTo>
                  <a:lnTo>
                    <a:pt x="297333" y="2752"/>
                  </a:lnTo>
                  <a:lnTo>
                    <a:pt x="254242" y="11011"/>
                  </a:lnTo>
                  <a:lnTo>
                    <a:pt x="212307" y="24776"/>
                  </a:lnTo>
                  <a:lnTo>
                    <a:pt x="172107" y="44046"/>
                  </a:lnTo>
                  <a:lnTo>
                    <a:pt x="134219" y="68823"/>
                  </a:lnTo>
                  <a:lnTo>
                    <a:pt x="99221" y="99105"/>
                  </a:lnTo>
                  <a:lnTo>
                    <a:pt x="68904" y="134057"/>
                  </a:lnTo>
                  <a:lnTo>
                    <a:pt x="44098" y="171897"/>
                  </a:lnTo>
                  <a:lnTo>
                    <a:pt x="24805" y="212046"/>
                  </a:lnTo>
                  <a:lnTo>
                    <a:pt x="11024" y="253929"/>
                  </a:lnTo>
                  <a:lnTo>
                    <a:pt x="2756" y="296966"/>
                  </a:lnTo>
                  <a:lnTo>
                    <a:pt x="0" y="340581"/>
                  </a:lnTo>
                  <a:lnTo>
                    <a:pt x="2756" y="384195"/>
                  </a:lnTo>
                  <a:lnTo>
                    <a:pt x="11024" y="427232"/>
                  </a:lnTo>
                  <a:lnTo>
                    <a:pt x="24805" y="469114"/>
                  </a:lnTo>
                  <a:lnTo>
                    <a:pt x="44098" y="509264"/>
                  </a:lnTo>
                  <a:lnTo>
                    <a:pt x="68904" y="547103"/>
                  </a:lnTo>
                  <a:lnTo>
                    <a:pt x="99221" y="582054"/>
                  </a:lnTo>
                  <a:lnTo>
                    <a:pt x="134219" y="612595"/>
                  </a:lnTo>
                  <a:lnTo>
                    <a:pt x="172107" y="637583"/>
                  </a:lnTo>
                  <a:lnTo>
                    <a:pt x="212307" y="657018"/>
                  </a:lnTo>
                  <a:lnTo>
                    <a:pt x="254242" y="670900"/>
                  </a:lnTo>
                  <a:lnTo>
                    <a:pt x="297333" y="679229"/>
                  </a:lnTo>
                  <a:lnTo>
                    <a:pt x="341002" y="682006"/>
                  </a:lnTo>
                  <a:lnTo>
                    <a:pt x="384672" y="679229"/>
                  </a:lnTo>
                  <a:lnTo>
                    <a:pt x="427764" y="670900"/>
                  </a:lnTo>
                  <a:lnTo>
                    <a:pt x="469699" y="657018"/>
                  </a:lnTo>
                  <a:lnTo>
                    <a:pt x="509901" y="637583"/>
                  </a:lnTo>
                  <a:lnTo>
                    <a:pt x="547791" y="612595"/>
                  </a:lnTo>
                  <a:lnTo>
                    <a:pt x="582790" y="582054"/>
                  </a:lnTo>
                  <a:lnTo>
                    <a:pt x="613368" y="547103"/>
                  </a:lnTo>
                  <a:lnTo>
                    <a:pt x="638387" y="509264"/>
                  </a:lnTo>
                  <a:lnTo>
                    <a:pt x="657846" y="469114"/>
                  </a:lnTo>
                  <a:lnTo>
                    <a:pt x="671745" y="427232"/>
                  </a:lnTo>
                  <a:lnTo>
                    <a:pt x="680084" y="384195"/>
                  </a:lnTo>
                  <a:lnTo>
                    <a:pt x="682864" y="340581"/>
                  </a:lnTo>
                  <a:lnTo>
                    <a:pt x="680084" y="296966"/>
                  </a:lnTo>
                  <a:lnTo>
                    <a:pt x="671745" y="253929"/>
                  </a:lnTo>
                  <a:lnTo>
                    <a:pt x="657846" y="212046"/>
                  </a:lnTo>
                  <a:lnTo>
                    <a:pt x="638387" y="171897"/>
                  </a:lnTo>
                  <a:lnTo>
                    <a:pt x="613368" y="134057"/>
                  </a:lnTo>
                  <a:lnTo>
                    <a:pt x="582790" y="99105"/>
                  </a:lnTo>
                  <a:lnTo>
                    <a:pt x="547791" y="68823"/>
                  </a:lnTo>
                  <a:lnTo>
                    <a:pt x="509901" y="44046"/>
                  </a:lnTo>
                  <a:lnTo>
                    <a:pt x="469699" y="24776"/>
                  </a:lnTo>
                  <a:lnTo>
                    <a:pt x="427764" y="11011"/>
                  </a:lnTo>
                  <a:lnTo>
                    <a:pt x="384672" y="2752"/>
                  </a:lnTo>
                  <a:lnTo>
                    <a:pt x="3410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2285675" y="6012498"/>
              <a:ext cx="683260" cy="682625"/>
            </a:xfrm>
            <a:custGeom>
              <a:avLst/>
              <a:gdLst/>
              <a:ahLst/>
              <a:cxnLst/>
              <a:rect l="l" t="t" r="r" b="b"/>
              <a:pathLst>
                <a:path w="683259" h="682625">
                  <a:moveTo>
                    <a:pt x="582790" y="99105"/>
                  </a:moveTo>
                  <a:lnTo>
                    <a:pt x="613368" y="134057"/>
                  </a:lnTo>
                  <a:lnTo>
                    <a:pt x="638387" y="171897"/>
                  </a:lnTo>
                  <a:lnTo>
                    <a:pt x="657846" y="212046"/>
                  </a:lnTo>
                  <a:lnTo>
                    <a:pt x="671745" y="253929"/>
                  </a:lnTo>
                  <a:lnTo>
                    <a:pt x="680084" y="296966"/>
                  </a:lnTo>
                  <a:lnTo>
                    <a:pt x="682864" y="340581"/>
                  </a:lnTo>
                  <a:lnTo>
                    <a:pt x="680084" y="384195"/>
                  </a:lnTo>
                  <a:lnTo>
                    <a:pt x="671745" y="427232"/>
                  </a:lnTo>
                  <a:lnTo>
                    <a:pt x="657846" y="469114"/>
                  </a:lnTo>
                  <a:lnTo>
                    <a:pt x="638387" y="509264"/>
                  </a:lnTo>
                  <a:lnTo>
                    <a:pt x="613368" y="547103"/>
                  </a:lnTo>
                  <a:lnTo>
                    <a:pt x="582790" y="582054"/>
                  </a:lnTo>
                  <a:lnTo>
                    <a:pt x="547791" y="612595"/>
                  </a:lnTo>
                  <a:lnTo>
                    <a:pt x="509901" y="637583"/>
                  </a:lnTo>
                  <a:lnTo>
                    <a:pt x="469699" y="657018"/>
                  </a:lnTo>
                  <a:lnTo>
                    <a:pt x="427764" y="670900"/>
                  </a:lnTo>
                  <a:lnTo>
                    <a:pt x="384672" y="679229"/>
                  </a:lnTo>
                  <a:lnTo>
                    <a:pt x="341002" y="682006"/>
                  </a:lnTo>
                  <a:lnTo>
                    <a:pt x="297333" y="679229"/>
                  </a:lnTo>
                  <a:lnTo>
                    <a:pt x="254242" y="670900"/>
                  </a:lnTo>
                  <a:lnTo>
                    <a:pt x="212307" y="657018"/>
                  </a:lnTo>
                  <a:lnTo>
                    <a:pt x="172107" y="637583"/>
                  </a:lnTo>
                  <a:lnTo>
                    <a:pt x="134219" y="612595"/>
                  </a:lnTo>
                  <a:lnTo>
                    <a:pt x="99221" y="582054"/>
                  </a:lnTo>
                  <a:lnTo>
                    <a:pt x="68904" y="547103"/>
                  </a:lnTo>
                  <a:lnTo>
                    <a:pt x="44098" y="509264"/>
                  </a:lnTo>
                  <a:lnTo>
                    <a:pt x="24805" y="469114"/>
                  </a:lnTo>
                  <a:lnTo>
                    <a:pt x="11024" y="427232"/>
                  </a:lnTo>
                  <a:lnTo>
                    <a:pt x="2756" y="384195"/>
                  </a:lnTo>
                  <a:lnTo>
                    <a:pt x="0" y="340581"/>
                  </a:lnTo>
                  <a:lnTo>
                    <a:pt x="2756" y="296966"/>
                  </a:lnTo>
                  <a:lnTo>
                    <a:pt x="11024" y="253929"/>
                  </a:lnTo>
                  <a:lnTo>
                    <a:pt x="24805" y="212046"/>
                  </a:lnTo>
                  <a:lnTo>
                    <a:pt x="44098" y="171897"/>
                  </a:lnTo>
                  <a:lnTo>
                    <a:pt x="68904" y="134057"/>
                  </a:lnTo>
                  <a:lnTo>
                    <a:pt x="99221" y="99105"/>
                  </a:lnTo>
                  <a:lnTo>
                    <a:pt x="134219" y="68823"/>
                  </a:lnTo>
                  <a:lnTo>
                    <a:pt x="172107" y="44046"/>
                  </a:lnTo>
                  <a:lnTo>
                    <a:pt x="212307" y="24776"/>
                  </a:lnTo>
                  <a:lnTo>
                    <a:pt x="254242" y="11011"/>
                  </a:lnTo>
                  <a:lnTo>
                    <a:pt x="297333" y="2752"/>
                  </a:lnTo>
                  <a:lnTo>
                    <a:pt x="341002" y="0"/>
                  </a:lnTo>
                  <a:lnTo>
                    <a:pt x="384672" y="2752"/>
                  </a:lnTo>
                  <a:lnTo>
                    <a:pt x="427764" y="11011"/>
                  </a:lnTo>
                  <a:lnTo>
                    <a:pt x="469699" y="24776"/>
                  </a:lnTo>
                  <a:lnTo>
                    <a:pt x="509901" y="44046"/>
                  </a:lnTo>
                  <a:lnTo>
                    <a:pt x="547791" y="68823"/>
                  </a:lnTo>
                  <a:lnTo>
                    <a:pt x="582790" y="99105"/>
                  </a:lnTo>
                  <a:close/>
                </a:path>
              </a:pathLst>
            </a:custGeom>
            <a:ln w="29633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2364368" y="6102398"/>
              <a:ext cx="490855" cy="501015"/>
            </a:xfrm>
            <a:custGeom>
              <a:avLst/>
              <a:gdLst/>
              <a:ahLst/>
              <a:cxnLst/>
              <a:rect l="l" t="t" r="r" b="b"/>
              <a:pathLst>
                <a:path w="490854" h="501015">
                  <a:moveTo>
                    <a:pt x="299477" y="331552"/>
                  </a:moveTo>
                  <a:lnTo>
                    <a:pt x="266874" y="331552"/>
                  </a:lnTo>
                  <a:lnTo>
                    <a:pt x="354684" y="404443"/>
                  </a:lnTo>
                  <a:lnTo>
                    <a:pt x="350197" y="412509"/>
                  </a:lnTo>
                  <a:lnTo>
                    <a:pt x="346993" y="421106"/>
                  </a:lnTo>
                  <a:lnTo>
                    <a:pt x="345070" y="429915"/>
                  </a:lnTo>
                  <a:lnTo>
                    <a:pt x="344429" y="438612"/>
                  </a:lnTo>
                  <a:lnTo>
                    <a:pt x="348081" y="459760"/>
                  </a:lnTo>
                  <a:lnTo>
                    <a:pt x="358256" y="477915"/>
                  </a:lnTo>
                  <a:lnTo>
                    <a:pt x="373776" y="491798"/>
                  </a:lnTo>
                  <a:lnTo>
                    <a:pt x="393469" y="500127"/>
                  </a:lnTo>
                  <a:lnTo>
                    <a:pt x="414123" y="500875"/>
                  </a:lnTo>
                  <a:lnTo>
                    <a:pt x="433811" y="495002"/>
                  </a:lnTo>
                  <a:lnTo>
                    <a:pt x="450720" y="483149"/>
                  </a:lnTo>
                  <a:lnTo>
                    <a:pt x="451867" y="481547"/>
                  </a:lnTo>
                  <a:lnTo>
                    <a:pt x="403450" y="481547"/>
                  </a:lnTo>
                  <a:lnTo>
                    <a:pt x="391190" y="478486"/>
                  </a:lnTo>
                  <a:lnTo>
                    <a:pt x="380355" y="471778"/>
                  </a:lnTo>
                  <a:lnTo>
                    <a:pt x="372084" y="462399"/>
                  </a:lnTo>
                  <a:lnTo>
                    <a:pt x="366808" y="451095"/>
                  </a:lnTo>
                  <a:lnTo>
                    <a:pt x="364953" y="438612"/>
                  </a:lnTo>
                  <a:lnTo>
                    <a:pt x="368339" y="422420"/>
                  </a:lnTo>
                  <a:lnTo>
                    <a:pt x="377498" y="409004"/>
                  </a:lnTo>
                  <a:lnTo>
                    <a:pt x="390936" y="399858"/>
                  </a:lnTo>
                  <a:lnTo>
                    <a:pt x="407157" y="396477"/>
                  </a:lnTo>
                  <a:lnTo>
                    <a:pt x="451008" y="396477"/>
                  </a:lnTo>
                  <a:lnTo>
                    <a:pt x="445927" y="390787"/>
                  </a:lnTo>
                  <a:lnTo>
                    <a:pt x="368372" y="390787"/>
                  </a:lnTo>
                  <a:lnTo>
                    <a:pt x="299477" y="331552"/>
                  </a:lnTo>
                  <a:close/>
                </a:path>
                <a:path w="490854" h="501015">
                  <a:moveTo>
                    <a:pt x="451008" y="396477"/>
                  </a:moveTo>
                  <a:lnTo>
                    <a:pt x="407157" y="396477"/>
                  </a:lnTo>
                  <a:lnTo>
                    <a:pt x="419648" y="398329"/>
                  </a:lnTo>
                  <a:lnTo>
                    <a:pt x="430963" y="403599"/>
                  </a:lnTo>
                  <a:lnTo>
                    <a:pt x="440352" y="411859"/>
                  </a:lnTo>
                  <a:lnTo>
                    <a:pt x="447066" y="422681"/>
                  </a:lnTo>
                  <a:lnTo>
                    <a:pt x="449636" y="434936"/>
                  </a:lnTo>
                  <a:lnTo>
                    <a:pt x="448781" y="447305"/>
                  </a:lnTo>
                  <a:lnTo>
                    <a:pt x="415710" y="480764"/>
                  </a:lnTo>
                  <a:lnTo>
                    <a:pt x="403450" y="481547"/>
                  </a:lnTo>
                  <a:lnTo>
                    <a:pt x="451867" y="481547"/>
                  </a:lnTo>
                  <a:lnTo>
                    <a:pt x="463033" y="465957"/>
                  </a:lnTo>
                  <a:lnTo>
                    <a:pt x="468863" y="445724"/>
                  </a:lnTo>
                  <a:lnTo>
                    <a:pt x="467743" y="425384"/>
                  </a:lnTo>
                  <a:lnTo>
                    <a:pt x="459991" y="406537"/>
                  </a:lnTo>
                  <a:lnTo>
                    <a:pt x="451008" y="396477"/>
                  </a:lnTo>
                  <a:close/>
                </a:path>
                <a:path w="490854" h="501015">
                  <a:moveTo>
                    <a:pt x="150281" y="105093"/>
                  </a:moveTo>
                  <a:lnTo>
                    <a:pt x="103787" y="111713"/>
                  </a:lnTo>
                  <a:lnTo>
                    <a:pt x="61588" y="132144"/>
                  </a:lnTo>
                  <a:lnTo>
                    <a:pt x="28798" y="164110"/>
                  </a:lnTo>
                  <a:lnTo>
                    <a:pt x="7555" y="204620"/>
                  </a:lnTo>
                  <a:lnTo>
                    <a:pt x="0" y="250681"/>
                  </a:lnTo>
                  <a:lnTo>
                    <a:pt x="7555" y="296740"/>
                  </a:lnTo>
                  <a:lnTo>
                    <a:pt x="28798" y="337244"/>
                  </a:lnTo>
                  <a:lnTo>
                    <a:pt x="61588" y="369205"/>
                  </a:lnTo>
                  <a:lnTo>
                    <a:pt x="103787" y="389634"/>
                  </a:lnTo>
                  <a:lnTo>
                    <a:pt x="150281" y="396261"/>
                  </a:lnTo>
                  <a:lnTo>
                    <a:pt x="195169" y="387933"/>
                  </a:lnTo>
                  <a:lnTo>
                    <a:pt x="216890" y="375978"/>
                  </a:lnTo>
                  <a:lnTo>
                    <a:pt x="145975" y="375978"/>
                  </a:lnTo>
                  <a:lnTo>
                    <a:pt x="97507" y="366171"/>
                  </a:lnTo>
                  <a:lnTo>
                    <a:pt x="57593" y="339383"/>
                  </a:lnTo>
                  <a:lnTo>
                    <a:pt x="30507" y="299569"/>
                  </a:lnTo>
                  <a:lnTo>
                    <a:pt x="20529" y="250681"/>
                  </a:lnTo>
                  <a:lnTo>
                    <a:pt x="30507" y="201786"/>
                  </a:lnTo>
                  <a:lnTo>
                    <a:pt x="57593" y="161973"/>
                  </a:lnTo>
                  <a:lnTo>
                    <a:pt x="97507" y="135189"/>
                  </a:lnTo>
                  <a:lnTo>
                    <a:pt x="145975" y="125383"/>
                  </a:lnTo>
                  <a:lnTo>
                    <a:pt x="216903" y="125383"/>
                  </a:lnTo>
                  <a:lnTo>
                    <a:pt x="195169" y="113421"/>
                  </a:lnTo>
                  <a:lnTo>
                    <a:pt x="150281" y="105093"/>
                  </a:lnTo>
                  <a:close/>
                </a:path>
                <a:path w="490854" h="501015">
                  <a:moveTo>
                    <a:pt x="407155" y="377109"/>
                  </a:moveTo>
                  <a:lnTo>
                    <a:pt x="386909" y="380528"/>
                  </a:lnTo>
                  <a:lnTo>
                    <a:pt x="368372" y="390787"/>
                  </a:lnTo>
                  <a:lnTo>
                    <a:pt x="445927" y="390787"/>
                  </a:lnTo>
                  <a:lnTo>
                    <a:pt x="427398" y="380528"/>
                  </a:lnTo>
                  <a:lnTo>
                    <a:pt x="407155" y="377109"/>
                  </a:lnTo>
                  <a:close/>
                </a:path>
                <a:path w="490854" h="501015">
                  <a:moveTo>
                    <a:pt x="216903" y="125383"/>
                  </a:moveTo>
                  <a:lnTo>
                    <a:pt x="145975" y="125383"/>
                  </a:lnTo>
                  <a:lnTo>
                    <a:pt x="195110" y="135189"/>
                  </a:lnTo>
                  <a:lnTo>
                    <a:pt x="235365" y="161973"/>
                  </a:lnTo>
                  <a:lnTo>
                    <a:pt x="262575" y="201786"/>
                  </a:lnTo>
                  <a:lnTo>
                    <a:pt x="272571" y="250681"/>
                  </a:lnTo>
                  <a:lnTo>
                    <a:pt x="262575" y="299569"/>
                  </a:lnTo>
                  <a:lnTo>
                    <a:pt x="235365" y="339383"/>
                  </a:lnTo>
                  <a:lnTo>
                    <a:pt x="195110" y="366171"/>
                  </a:lnTo>
                  <a:lnTo>
                    <a:pt x="145975" y="375978"/>
                  </a:lnTo>
                  <a:lnTo>
                    <a:pt x="216890" y="375978"/>
                  </a:lnTo>
                  <a:lnTo>
                    <a:pt x="235138" y="365935"/>
                  </a:lnTo>
                  <a:lnTo>
                    <a:pt x="266874" y="331552"/>
                  </a:lnTo>
                  <a:lnTo>
                    <a:pt x="299477" y="331552"/>
                  </a:lnTo>
                  <a:lnTo>
                    <a:pt x="278283" y="313330"/>
                  </a:lnTo>
                  <a:lnTo>
                    <a:pt x="283624" y="300978"/>
                  </a:lnTo>
                  <a:lnTo>
                    <a:pt x="287689" y="287964"/>
                  </a:lnTo>
                  <a:lnTo>
                    <a:pt x="290467" y="274563"/>
                  </a:lnTo>
                  <a:lnTo>
                    <a:pt x="291971" y="260923"/>
                  </a:lnTo>
                  <a:lnTo>
                    <a:pt x="387134" y="260923"/>
                  </a:lnTo>
                  <a:lnTo>
                    <a:pt x="385478" y="250681"/>
                  </a:lnTo>
                  <a:lnTo>
                    <a:pt x="387572" y="240424"/>
                  </a:lnTo>
                  <a:lnTo>
                    <a:pt x="291971" y="240424"/>
                  </a:lnTo>
                  <a:lnTo>
                    <a:pt x="290467" y="226775"/>
                  </a:lnTo>
                  <a:lnTo>
                    <a:pt x="287685" y="213232"/>
                  </a:lnTo>
                  <a:lnTo>
                    <a:pt x="283624" y="199903"/>
                  </a:lnTo>
                  <a:lnTo>
                    <a:pt x="278283" y="186894"/>
                  </a:lnTo>
                  <a:lnTo>
                    <a:pt x="298450" y="169810"/>
                  </a:lnTo>
                  <a:lnTo>
                    <a:pt x="266874" y="169810"/>
                  </a:lnTo>
                  <a:lnTo>
                    <a:pt x="235138" y="135420"/>
                  </a:lnTo>
                  <a:lnTo>
                    <a:pt x="216903" y="125383"/>
                  </a:lnTo>
                  <a:close/>
                </a:path>
                <a:path w="490854" h="501015">
                  <a:moveTo>
                    <a:pt x="387134" y="260923"/>
                  </a:moveTo>
                  <a:lnTo>
                    <a:pt x="367232" y="260923"/>
                  </a:lnTo>
                  <a:lnTo>
                    <a:pt x="375000" y="282886"/>
                  </a:lnTo>
                  <a:lnTo>
                    <a:pt x="390039" y="299940"/>
                  </a:lnTo>
                  <a:lnTo>
                    <a:pt x="410212" y="310586"/>
                  </a:lnTo>
                  <a:lnTo>
                    <a:pt x="433378" y="313330"/>
                  </a:lnTo>
                  <a:lnTo>
                    <a:pt x="456242" y="306739"/>
                  </a:lnTo>
                  <a:lnTo>
                    <a:pt x="474296" y="293106"/>
                  </a:lnTo>
                  <a:lnTo>
                    <a:pt x="474592" y="292627"/>
                  </a:lnTo>
                  <a:lnTo>
                    <a:pt x="423992" y="292627"/>
                  </a:lnTo>
                  <a:lnTo>
                    <a:pt x="411714" y="289402"/>
                  </a:lnTo>
                  <a:lnTo>
                    <a:pt x="401360" y="283354"/>
                  </a:lnTo>
                  <a:lnTo>
                    <a:pt x="393036" y="274315"/>
                  </a:lnTo>
                  <a:lnTo>
                    <a:pt x="387492" y="263139"/>
                  </a:lnTo>
                  <a:lnTo>
                    <a:pt x="387134" y="260923"/>
                  </a:lnTo>
                  <a:close/>
                </a:path>
                <a:path w="490854" h="501015">
                  <a:moveTo>
                    <a:pt x="474470" y="208531"/>
                  </a:moveTo>
                  <a:lnTo>
                    <a:pt x="428821" y="208531"/>
                  </a:lnTo>
                  <a:lnTo>
                    <a:pt x="441134" y="210382"/>
                  </a:lnTo>
                  <a:lnTo>
                    <a:pt x="452057" y="215652"/>
                  </a:lnTo>
                  <a:lnTo>
                    <a:pt x="461054" y="223912"/>
                  </a:lnTo>
                  <a:lnTo>
                    <a:pt x="467591" y="234734"/>
                  </a:lnTo>
                  <a:lnTo>
                    <a:pt x="470822" y="246979"/>
                  </a:lnTo>
                  <a:lnTo>
                    <a:pt x="470308" y="259223"/>
                  </a:lnTo>
                  <a:lnTo>
                    <a:pt x="436377" y="292110"/>
                  </a:lnTo>
                  <a:lnTo>
                    <a:pt x="423992" y="292627"/>
                  </a:lnTo>
                  <a:lnTo>
                    <a:pt x="474592" y="292627"/>
                  </a:lnTo>
                  <a:lnTo>
                    <a:pt x="486149" y="273923"/>
                  </a:lnTo>
                  <a:lnTo>
                    <a:pt x="490409" y="250681"/>
                  </a:lnTo>
                  <a:lnTo>
                    <a:pt x="486149" y="227437"/>
                  </a:lnTo>
                  <a:lnTo>
                    <a:pt x="474470" y="208531"/>
                  </a:lnTo>
                  <a:close/>
                </a:path>
                <a:path w="490854" h="501015">
                  <a:moveTo>
                    <a:pt x="433378" y="188032"/>
                  </a:moveTo>
                  <a:lnTo>
                    <a:pt x="410212" y="190773"/>
                  </a:lnTo>
                  <a:lnTo>
                    <a:pt x="390039" y="201415"/>
                  </a:lnTo>
                  <a:lnTo>
                    <a:pt x="375000" y="218463"/>
                  </a:lnTo>
                  <a:lnTo>
                    <a:pt x="367232" y="240424"/>
                  </a:lnTo>
                  <a:lnTo>
                    <a:pt x="387572" y="240424"/>
                  </a:lnTo>
                  <a:lnTo>
                    <a:pt x="388883" y="234000"/>
                  </a:lnTo>
                  <a:lnTo>
                    <a:pt x="398171" y="220633"/>
                  </a:lnTo>
                  <a:lnTo>
                    <a:pt x="411948" y="211752"/>
                  </a:lnTo>
                  <a:lnTo>
                    <a:pt x="428821" y="208531"/>
                  </a:lnTo>
                  <a:lnTo>
                    <a:pt x="474470" y="208531"/>
                  </a:lnTo>
                  <a:lnTo>
                    <a:pt x="474296" y="208250"/>
                  </a:lnTo>
                  <a:lnTo>
                    <a:pt x="456242" y="194616"/>
                  </a:lnTo>
                  <a:lnTo>
                    <a:pt x="433378" y="188032"/>
                  </a:lnTo>
                  <a:close/>
                </a:path>
                <a:path w="490854" h="501015">
                  <a:moveTo>
                    <a:pt x="414123" y="0"/>
                  </a:moveTo>
                  <a:lnTo>
                    <a:pt x="373776" y="9557"/>
                  </a:lnTo>
                  <a:lnTo>
                    <a:pt x="348081" y="41591"/>
                  </a:lnTo>
                  <a:lnTo>
                    <a:pt x="344429" y="62735"/>
                  </a:lnTo>
                  <a:lnTo>
                    <a:pt x="345070" y="71423"/>
                  </a:lnTo>
                  <a:lnTo>
                    <a:pt x="346993" y="80109"/>
                  </a:lnTo>
                  <a:lnTo>
                    <a:pt x="350197" y="88367"/>
                  </a:lnTo>
                  <a:lnTo>
                    <a:pt x="354684" y="95766"/>
                  </a:lnTo>
                  <a:lnTo>
                    <a:pt x="266874" y="169810"/>
                  </a:lnTo>
                  <a:lnTo>
                    <a:pt x="298450" y="169810"/>
                  </a:lnTo>
                  <a:lnTo>
                    <a:pt x="368372" y="110575"/>
                  </a:lnTo>
                  <a:lnTo>
                    <a:pt x="445927" y="110575"/>
                  </a:lnTo>
                  <a:lnTo>
                    <a:pt x="451008" y="104885"/>
                  </a:lnTo>
                  <a:lnTo>
                    <a:pt x="407157" y="104885"/>
                  </a:lnTo>
                  <a:lnTo>
                    <a:pt x="390936" y="101501"/>
                  </a:lnTo>
                  <a:lnTo>
                    <a:pt x="377498" y="92350"/>
                  </a:lnTo>
                  <a:lnTo>
                    <a:pt x="368339" y="78929"/>
                  </a:lnTo>
                  <a:lnTo>
                    <a:pt x="364953" y="62735"/>
                  </a:lnTo>
                  <a:lnTo>
                    <a:pt x="368339" y="45883"/>
                  </a:lnTo>
                  <a:lnTo>
                    <a:pt x="377498" y="32123"/>
                  </a:lnTo>
                  <a:lnTo>
                    <a:pt x="390936" y="22847"/>
                  </a:lnTo>
                  <a:lnTo>
                    <a:pt x="407157" y="19446"/>
                  </a:lnTo>
                  <a:lnTo>
                    <a:pt x="451714" y="19446"/>
                  </a:lnTo>
                  <a:lnTo>
                    <a:pt x="450720" y="18046"/>
                  </a:lnTo>
                  <a:lnTo>
                    <a:pt x="433811" y="5927"/>
                  </a:lnTo>
                  <a:lnTo>
                    <a:pt x="414123" y="0"/>
                  </a:lnTo>
                  <a:close/>
                </a:path>
                <a:path w="490854" h="501015">
                  <a:moveTo>
                    <a:pt x="445927" y="110575"/>
                  </a:moveTo>
                  <a:lnTo>
                    <a:pt x="368372" y="110575"/>
                  </a:lnTo>
                  <a:lnTo>
                    <a:pt x="386909" y="120825"/>
                  </a:lnTo>
                  <a:lnTo>
                    <a:pt x="407155" y="124242"/>
                  </a:lnTo>
                  <a:lnTo>
                    <a:pt x="427398" y="120825"/>
                  </a:lnTo>
                  <a:lnTo>
                    <a:pt x="445927" y="110575"/>
                  </a:lnTo>
                  <a:close/>
                </a:path>
                <a:path w="490854" h="501015">
                  <a:moveTo>
                    <a:pt x="451714" y="19446"/>
                  </a:moveTo>
                  <a:lnTo>
                    <a:pt x="407157" y="19446"/>
                  </a:lnTo>
                  <a:lnTo>
                    <a:pt x="423850" y="22847"/>
                  </a:lnTo>
                  <a:lnTo>
                    <a:pt x="437230" y="32123"/>
                  </a:lnTo>
                  <a:lnTo>
                    <a:pt x="446120" y="45883"/>
                  </a:lnTo>
                  <a:lnTo>
                    <a:pt x="449345" y="62735"/>
                  </a:lnTo>
                  <a:lnTo>
                    <a:pt x="446120" y="78929"/>
                  </a:lnTo>
                  <a:lnTo>
                    <a:pt x="437230" y="92350"/>
                  </a:lnTo>
                  <a:lnTo>
                    <a:pt x="423850" y="101501"/>
                  </a:lnTo>
                  <a:lnTo>
                    <a:pt x="407157" y="104885"/>
                  </a:lnTo>
                  <a:lnTo>
                    <a:pt x="451008" y="104885"/>
                  </a:lnTo>
                  <a:lnTo>
                    <a:pt x="459991" y="94825"/>
                  </a:lnTo>
                  <a:lnTo>
                    <a:pt x="467743" y="75977"/>
                  </a:lnTo>
                  <a:lnTo>
                    <a:pt x="468863" y="55632"/>
                  </a:lnTo>
                  <a:lnTo>
                    <a:pt x="463033" y="35393"/>
                  </a:lnTo>
                  <a:lnTo>
                    <a:pt x="451714" y="19446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3063727" y="6275704"/>
              <a:ext cx="336550" cy="16103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950467" y="6470903"/>
            <a:ext cx="558990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 b="1">
                <a:solidFill>
                  <a:srgbClr val="FFFFFF"/>
                </a:solidFill>
                <a:latin typeface="Carlito"/>
                <a:cs typeface="Carlito"/>
              </a:rPr>
              <a:t>Weights </a:t>
            </a:r>
            <a:r>
              <a:rPr dirty="0" sz="2400" spc="-10" b="1">
                <a:solidFill>
                  <a:srgbClr val="FFFFFF"/>
                </a:solidFill>
                <a:latin typeface="Carlito"/>
                <a:cs typeface="Carlito"/>
              </a:rPr>
              <a:t>values: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Min 0; </a:t>
            </a: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Max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255; </a:t>
            </a:r>
            <a:r>
              <a:rPr dirty="0" sz="2400" spc="-15">
                <a:solidFill>
                  <a:srgbClr val="FFFFFF"/>
                </a:solidFill>
                <a:latin typeface="Carlito"/>
                <a:cs typeface="Carlito"/>
              </a:rPr>
              <a:t>Default</a:t>
            </a:r>
            <a:r>
              <a:rPr dirty="0" sz="24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128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55" name="object 5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13034517" y="1852675"/>
            <a:ext cx="38163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ELB</a:t>
            </a:r>
            <a:endParaRPr sz="20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268" y="369061"/>
            <a:ext cx="333629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05"/>
              <a:t>Health</a:t>
            </a:r>
            <a:r>
              <a:rPr dirty="0" sz="4800" spc="-305"/>
              <a:t> </a:t>
            </a:r>
            <a:r>
              <a:rPr dirty="0" sz="4800" spc="-110"/>
              <a:t>Checks</a:t>
            </a:r>
            <a:endParaRPr sz="4800"/>
          </a:p>
        </p:txBody>
      </p:sp>
      <p:sp>
        <p:nvSpPr>
          <p:cNvPr id="3" name="object 3"/>
          <p:cNvSpPr/>
          <p:nvPr/>
        </p:nvSpPr>
        <p:spPr>
          <a:xfrm>
            <a:off x="2130551" y="3481578"/>
            <a:ext cx="1293876" cy="1293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435225" y="5079872"/>
            <a:ext cx="689101" cy="2101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930635" y="5039995"/>
            <a:ext cx="762897" cy="2101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613620" y="5369178"/>
            <a:ext cx="1405667" cy="2101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10940605" y="1247203"/>
            <a:ext cx="2647315" cy="2536825"/>
            <a:chOff x="10940605" y="1247203"/>
            <a:chExt cx="2647315" cy="2536825"/>
          </a:xfrm>
        </p:grpSpPr>
        <p:sp>
          <p:nvSpPr>
            <p:cNvPr id="8" name="object 8"/>
            <p:cNvSpPr/>
            <p:nvPr/>
          </p:nvSpPr>
          <p:spPr>
            <a:xfrm>
              <a:off x="10946891" y="1253508"/>
              <a:ext cx="511809" cy="490220"/>
            </a:xfrm>
            <a:custGeom>
              <a:avLst/>
              <a:gdLst/>
              <a:ahLst/>
              <a:cxnLst/>
              <a:rect l="l" t="t" r="r" b="b"/>
              <a:pathLst>
                <a:path w="511809" h="490219">
                  <a:moveTo>
                    <a:pt x="511315" y="0"/>
                  </a:moveTo>
                  <a:lnTo>
                    <a:pt x="0" y="0"/>
                  </a:lnTo>
                  <a:lnTo>
                    <a:pt x="0" y="489800"/>
                  </a:lnTo>
                  <a:lnTo>
                    <a:pt x="511315" y="489800"/>
                  </a:lnTo>
                  <a:lnTo>
                    <a:pt x="511315" y="0"/>
                  </a:lnTo>
                  <a:close/>
                </a:path>
              </a:pathLst>
            </a:custGeom>
            <a:solidFill>
              <a:srgbClr val="B6B9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104504" y="1354591"/>
              <a:ext cx="14604" cy="314325"/>
            </a:xfrm>
            <a:custGeom>
              <a:avLst/>
              <a:gdLst/>
              <a:ahLst/>
              <a:cxnLst/>
              <a:rect l="l" t="t" r="r" b="b"/>
              <a:pathLst>
                <a:path w="14604" h="314325">
                  <a:moveTo>
                    <a:pt x="14224" y="0"/>
                  </a:moveTo>
                  <a:lnTo>
                    <a:pt x="0" y="0"/>
                  </a:lnTo>
                  <a:lnTo>
                    <a:pt x="0" y="313887"/>
                  </a:lnTo>
                  <a:lnTo>
                    <a:pt x="14224" y="313887"/>
                  </a:lnTo>
                  <a:lnTo>
                    <a:pt x="14224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090007" y="1321424"/>
              <a:ext cx="261157" cy="18161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069511" y="1661675"/>
              <a:ext cx="84455" cy="13970"/>
            </a:xfrm>
            <a:custGeom>
              <a:avLst/>
              <a:gdLst/>
              <a:ahLst/>
              <a:cxnLst/>
              <a:rect l="l" t="t" r="r" b="b"/>
              <a:pathLst>
                <a:path w="84454" h="13969">
                  <a:moveTo>
                    <a:pt x="84069" y="0"/>
                  </a:moveTo>
                  <a:lnTo>
                    <a:pt x="0" y="0"/>
                  </a:lnTo>
                  <a:lnTo>
                    <a:pt x="0" y="13605"/>
                  </a:lnTo>
                  <a:lnTo>
                    <a:pt x="84069" y="13605"/>
                  </a:lnTo>
                  <a:lnTo>
                    <a:pt x="84069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947273" y="1253871"/>
              <a:ext cx="2633980" cy="2523490"/>
            </a:xfrm>
            <a:custGeom>
              <a:avLst/>
              <a:gdLst/>
              <a:ahLst/>
              <a:cxnLst/>
              <a:rect l="l" t="t" r="r" b="b"/>
              <a:pathLst>
                <a:path w="2633980" h="2523490">
                  <a:moveTo>
                    <a:pt x="0" y="2522981"/>
                  </a:moveTo>
                  <a:lnTo>
                    <a:pt x="2633471" y="2522981"/>
                  </a:lnTo>
                  <a:lnTo>
                    <a:pt x="2633471" y="0"/>
                  </a:lnTo>
                  <a:lnTo>
                    <a:pt x="0" y="0"/>
                  </a:lnTo>
                  <a:lnTo>
                    <a:pt x="0" y="2522981"/>
                  </a:lnTo>
                  <a:close/>
                </a:path>
              </a:pathLst>
            </a:custGeom>
            <a:ln w="12954">
              <a:solidFill>
                <a:srgbClr val="B6B9BE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4145279" y="2178557"/>
            <a:ext cx="6694805" cy="4135120"/>
            <a:chOff x="4145279" y="2178557"/>
            <a:chExt cx="6694805" cy="4135120"/>
          </a:xfrm>
        </p:grpSpPr>
        <p:sp>
          <p:nvSpPr>
            <p:cNvPr id="14" name="object 14"/>
            <p:cNvSpPr/>
            <p:nvPr/>
          </p:nvSpPr>
          <p:spPr>
            <a:xfrm>
              <a:off x="4145279" y="4071365"/>
              <a:ext cx="2407920" cy="114300"/>
            </a:xfrm>
            <a:custGeom>
              <a:avLst/>
              <a:gdLst/>
              <a:ahLst/>
              <a:cxnLst/>
              <a:rect l="l" t="t" r="r" b="b"/>
              <a:pathLst>
                <a:path w="2407920" h="114300">
                  <a:moveTo>
                    <a:pt x="3810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38100" y="76200"/>
                  </a:lnTo>
                  <a:lnTo>
                    <a:pt x="38100" y="38100"/>
                  </a:lnTo>
                  <a:close/>
                </a:path>
                <a:path w="2407920" h="114300">
                  <a:moveTo>
                    <a:pt x="114300" y="38100"/>
                  </a:moveTo>
                  <a:lnTo>
                    <a:pt x="76200" y="38100"/>
                  </a:lnTo>
                  <a:lnTo>
                    <a:pt x="76200" y="76200"/>
                  </a:lnTo>
                  <a:lnTo>
                    <a:pt x="114300" y="76200"/>
                  </a:lnTo>
                  <a:lnTo>
                    <a:pt x="114300" y="38100"/>
                  </a:lnTo>
                  <a:close/>
                </a:path>
                <a:path w="2407920" h="114300">
                  <a:moveTo>
                    <a:pt x="190500" y="38100"/>
                  </a:moveTo>
                  <a:lnTo>
                    <a:pt x="152400" y="38100"/>
                  </a:lnTo>
                  <a:lnTo>
                    <a:pt x="152400" y="76200"/>
                  </a:lnTo>
                  <a:lnTo>
                    <a:pt x="190500" y="76200"/>
                  </a:lnTo>
                  <a:lnTo>
                    <a:pt x="190500" y="38100"/>
                  </a:lnTo>
                  <a:close/>
                </a:path>
                <a:path w="2407920" h="114300">
                  <a:moveTo>
                    <a:pt x="266700" y="38100"/>
                  </a:moveTo>
                  <a:lnTo>
                    <a:pt x="228600" y="38100"/>
                  </a:lnTo>
                  <a:lnTo>
                    <a:pt x="228600" y="76200"/>
                  </a:lnTo>
                  <a:lnTo>
                    <a:pt x="266700" y="76200"/>
                  </a:lnTo>
                  <a:lnTo>
                    <a:pt x="266700" y="38100"/>
                  </a:lnTo>
                  <a:close/>
                </a:path>
                <a:path w="2407920" h="114300">
                  <a:moveTo>
                    <a:pt x="342900" y="38100"/>
                  </a:moveTo>
                  <a:lnTo>
                    <a:pt x="304800" y="38100"/>
                  </a:lnTo>
                  <a:lnTo>
                    <a:pt x="304800" y="76200"/>
                  </a:lnTo>
                  <a:lnTo>
                    <a:pt x="342900" y="76200"/>
                  </a:lnTo>
                  <a:lnTo>
                    <a:pt x="342900" y="38100"/>
                  </a:lnTo>
                  <a:close/>
                </a:path>
                <a:path w="2407920" h="114300">
                  <a:moveTo>
                    <a:pt x="419100" y="38100"/>
                  </a:moveTo>
                  <a:lnTo>
                    <a:pt x="381000" y="38100"/>
                  </a:lnTo>
                  <a:lnTo>
                    <a:pt x="381000" y="76200"/>
                  </a:lnTo>
                  <a:lnTo>
                    <a:pt x="419100" y="76200"/>
                  </a:lnTo>
                  <a:lnTo>
                    <a:pt x="419100" y="38100"/>
                  </a:lnTo>
                  <a:close/>
                </a:path>
                <a:path w="2407920" h="114300">
                  <a:moveTo>
                    <a:pt x="495300" y="38100"/>
                  </a:moveTo>
                  <a:lnTo>
                    <a:pt x="457200" y="38100"/>
                  </a:lnTo>
                  <a:lnTo>
                    <a:pt x="457200" y="76200"/>
                  </a:lnTo>
                  <a:lnTo>
                    <a:pt x="495300" y="76200"/>
                  </a:lnTo>
                  <a:lnTo>
                    <a:pt x="495300" y="38100"/>
                  </a:lnTo>
                  <a:close/>
                </a:path>
                <a:path w="2407920" h="114300">
                  <a:moveTo>
                    <a:pt x="571500" y="38100"/>
                  </a:moveTo>
                  <a:lnTo>
                    <a:pt x="533400" y="38100"/>
                  </a:lnTo>
                  <a:lnTo>
                    <a:pt x="533400" y="76200"/>
                  </a:lnTo>
                  <a:lnTo>
                    <a:pt x="571500" y="76200"/>
                  </a:lnTo>
                  <a:lnTo>
                    <a:pt x="571500" y="38100"/>
                  </a:lnTo>
                  <a:close/>
                </a:path>
                <a:path w="2407920" h="114300">
                  <a:moveTo>
                    <a:pt x="647700" y="38100"/>
                  </a:moveTo>
                  <a:lnTo>
                    <a:pt x="609600" y="38100"/>
                  </a:lnTo>
                  <a:lnTo>
                    <a:pt x="609600" y="76200"/>
                  </a:lnTo>
                  <a:lnTo>
                    <a:pt x="647700" y="76200"/>
                  </a:lnTo>
                  <a:lnTo>
                    <a:pt x="647700" y="38100"/>
                  </a:lnTo>
                  <a:close/>
                </a:path>
                <a:path w="2407920" h="114300">
                  <a:moveTo>
                    <a:pt x="723900" y="38100"/>
                  </a:moveTo>
                  <a:lnTo>
                    <a:pt x="685800" y="38100"/>
                  </a:lnTo>
                  <a:lnTo>
                    <a:pt x="685800" y="76200"/>
                  </a:lnTo>
                  <a:lnTo>
                    <a:pt x="723900" y="76200"/>
                  </a:lnTo>
                  <a:lnTo>
                    <a:pt x="723900" y="38100"/>
                  </a:lnTo>
                  <a:close/>
                </a:path>
                <a:path w="2407920" h="114300">
                  <a:moveTo>
                    <a:pt x="800100" y="38100"/>
                  </a:moveTo>
                  <a:lnTo>
                    <a:pt x="762000" y="38100"/>
                  </a:lnTo>
                  <a:lnTo>
                    <a:pt x="762000" y="76200"/>
                  </a:lnTo>
                  <a:lnTo>
                    <a:pt x="800100" y="76200"/>
                  </a:lnTo>
                  <a:lnTo>
                    <a:pt x="800100" y="38100"/>
                  </a:lnTo>
                  <a:close/>
                </a:path>
                <a:path w="2407920" h="114300">
                  <a:moveTo>
                    <a:pt x="876300" y="38100"/>
                  </a:moveTo>
                  <a:lnTo>
                    <a:pt x="838200" y="38100"/>
                  </a:lnTo>
                  <a:lnTo>
                    <a:pt x="838200" y="76200"/>
                  </a:lnTo>
                  <a:lnTo>
                    <a:pt x="876300" y="76200"/>
                  </a:lnTo>
                  <a:lnTo>
                    <a:pt x="876300" y="38100"/>
                  </a:lnTo>
                  <a:close/>
                </a:path>
                <a:path w="2407920" h="114300">
                  <a:moveTo>
                    <a:pt x="952500" y="38100"/>
                  </a:moveTo>
                  <a:lnTo>
                    <a:pt x="914400" y="38100"/>
                  </a:lnTo>
                  <a:lnTo>
                    <a:pt x="914400" y="76200"/>
                  </a:lnTo>
                  <a:lnTo>
                    <a:pt x="952500" y="76200"/>
                  </a:lnTo>
                  <a:lnTo>
                    <a:pt x="952500" y="38100"/>
                  </a:lnTo>
                  <a:close/>
                </a:path>
                <a:path w="2407920" h="114300">
                  <a:moveTo>
                    <a:pt x="1028700" y="38100"/>
                  </a:moveTo>
                  <a:lnTo>
                    <a:pt x="990600" y="38100"/>
                  </a:lnTo>
                  <a:lnTo>
                    <a:pt x="990600" y="76200"/>
                  </a:lnTo>
                  <a:lnTo>
                    <a:pt x="1028700" y="76200"/>
                  </a:lnTo>
                  <a:lnTo>
                    <a:pt x="1028700" y="38100"/>
                  </a:lnTo>
                  <a:close/>
                </a:path>
                <a:path w="2407920" h="114300">
                  <a:moveTo>
                    <a:pt x="1104900" y="38100"/>
                  </a:moveTo>
                  <a:lnTo>
                    <a:pt x="1066800" y="38100"/>
                  </a:lnTo>
                  <a:lnTo>
                    <a:pt x="1066800" y="76200"/>
                  </a:lnTo>
                  <a:lnTo>
                    <a:pt x="1104900" y="76200"/>
                  </a:lnTo>
                  <a:lnTo>
                    <a:pt x="1104900" y="38100"/>
                  </a:lnTo>
                  <a:close/>
                </a:path>
                <a:path w="2407920" h="114300">
                  <a:moveTo>
                    <a:pt x="1181100" y="38100"/>
                  </a:moveTo>
                  <a:lnTo>
                    <a:pt x="1143000" y="38100"/>
                  </a:lnTo>
                  <a:lnTo>
                    <a:pt x="1143000" y="76200"/>
                  </a:lnTo>
                  <a:lnTo>
                    <a:pt x="1181100" y="76200"/>
                  </a:lnTo>
                  <a:lnTo>
                    <a:pt x="1181100" y="38100"/>
                  </a:lnTo>
                  <a:close/>
                </a:path>
                <a:path w="2407920" h="114300">
                  <a:moveTo>
                    <a:pt x="1257300" y="38100"/>
                  </a:moveTo>
                  <a:lnTo>
                    <a:pt x="1219200" y="38100"/>
                  </a:lnTo>
                  <a:lnTo>
                    <a:pt x="1219200" y="76200"/>
                  </a:lnTo>
                  <a:lnTo>
                    <a:pt x="1257300" y="76200"/>
                  </a:lnTo>
                  <a:lnTo>
                    <a:pt x="1257300" y="38100"/>
                  </a:lnTo>
                  <a:close/>
                </a:path>
                <a:path w="2407920" h="114300">
                  <a:moveTo>
                    <a:pt x="1333500" y="38100"/>
                  </a:moveTo>
                  <a:lnTo>
                    <a:pt x="1295400" y="38100"/>
                  </a:lnTo>
                  <a:lnTo>
                    <a:pt x="1295400" y="76200"/>
                  </a:lnTo>
                  <a:lnTo>
                    <a:pt x="1333500" y="76200"/>
                  </a:lnTo>
                  <a:lnTo>
                    <a:pt x="1333500" y="38100"/>
                  </a:lnTo>
                  <a:close/>
                </a:path>
                <a:path w="2407920" h="114300">
                  <a:moveTo>
                    <a:pt x="1409700" y="38100"/>
                  </a:moveTo>
                  <a:lnTo>
                    <a:pt x="1371600" y="38100"/>
                  </a:lnTo>
                  <a:lnTo>
                    <a:pt x="1371600" y="76200"/>
                  </a:lnTo>
                  <a:lnTo>
                    <a:pt x="1409700" y="76200"/>
                  </a:lnTo>
                  <a:lnTo>
                    <a:pt x="1409700" y="38100"/>
                  </a:lnTo>
                  <a:close/>
                </a:path>
                <a:path w="2407920" h="114300">
                  <a:moveTo>
                    <a:pt x="1485900" y="38100"/>
                  </a:moveTo>
                  <a:lnTo>
                    <a:pt x="1447800" y="38100"/>
                  </a:lnTo>
                  <a:lnTo>
                    <a:pt x="1447800" y="76200"/>
                  </a:lnTo>
                  <a:lnTo>
                    <a:pt x="1485900" y="76200"/>
                  </a:lnTo>
                  <a:lnTo>
                    <a:pt x="1485900" y="38100"/>
                  </a:lnTo>
                  <a:close/>
                </a:path>
                <a:path w="2407920" h="114300">
                  <a:moveTo>
                    <a:pt x="1562100" y="38100"/>
                  </a:moveTo>
                  <a:lnTo>
                    <a:pt x="1524000" y="38100"/>
                  </a:lnTo>
                  <a:lnTo>
                    <a:pt x="1524000" y="76200"/>
                  </a:lnTo>
                  <a:lnTo>
                    <a:pt x="1562100" y="76200"/>
                  </a:lnTo>
                  <a:lnTo>
                    <a:pt x="1562100" y="38100"/>
                  </a:lnTo>
                  <a:close/>
                </a:path>
                <a:path w="2407920" h="114300">
                  <a:moveTo>
                    <a:pt x="1638300" y="38100"/>
                  </a:moveTo>
                  <a:lnTo>
                    <a:pt x="1600200" y="38100"/>
                  </a:lnTo>
                  <a:lnTo>
                    <a:pt x="1600200" y="76200"/>
                  </a:lnTo>
                  <a:lnTo>
                    <a:pt x="1638300" y="76200"/>
                  </a:lnTo>
                  <a:lnTo>
                    <a:pt x="1638300" y="38100"/>
                  </a:lnTo>
                  <a:close/>
                </a:path>
                <a:path w="2407920" h="114300">
                  <a:moveTo>
                    <a:pt x="1714500" y="38100"/>
                  </a:moveTo>
                  <a:lnTo>
                    <a:pt x="1676400" y="38100"/>
                  </a:lnTo>
                  <a:lnTo>
                    <a:pt x="1676400" y="76200"/>
                  </a:lnTo>
                  <a:lnTo>
                    <a:pt x="1714500" y="76200"/>
                  </a:lnTo>
                  <a:lnTo>
                    <a:pt x="1714500" y="38100"/>
                  </a:lnTo>
                  <a:close/>
                </a:path>
                <a:path w="2407920" h="114300">
                  <a:moveTo>
                    <a:pt x="1790700" y="38100"/>
                  </a:moveTo>
                  <a:lnTo>
                    <a:pt x="1752600" y="38100"/>
                  </a:lnTo>
                  <a:lnTo>
                    <a:pt x="1752600" y="76200"/>
                  </a:lnTo>
                  <a:lnTo>
                    <a:pt x="1790700" y="76200"/>
                  </a:lnTo>
                  <a:lnTo>
                    <a:pt x="1790700" y="38100"/>
                  </a:lnTo>
                  <a:close/>
                </a:path>
                <a:path w="2407920" h="114300">
                  <a:moveTo>
                    <a:pt x="1866900" y="38100"/>
                  </a:moveTo>
                  <a:lnTo>
                    <a:pt x="1828800" y="38100"/>
                  </a:lnTo>
                  <a:lnTo>
                    <a:pt x="1828800" y="76200"/>
                  </a:lnTo>
                  <a:lnTo>
                    <a:pt x="1866900" y="76200"/>
                  </a:lnTo>
                  <a:lnTo>
                    <a:pt x="1866900" y="38100"/>
                  </a:lnTo>
                  <a:close/>
                </a:path>
                <a:path w="2407920" h="114300">
                  <a:moveTo>
                    <a:pt x="1943100" y="38100"/>
                  </a:moveTo>
                  <a:lnTo>
                    <a:pt x="1905000" y="38100"/>
                  </a:lnTo>
                  <a:lnTo>
                    <a:pt x="1905000" y="76200"/>
                  </a:lnTo>
                  <a:lnTo>
                    <a:pt x="1943100" y="76200"/>
                  </a:lnTo>
                  <a:lnTo>
                    <a:pt x="1943100" y="38100"/>
                  </a:lnTo>
                  <a:close/>
                </a:path>
                <a:path w="2407920" h="114300">
                  <a:moveTo>
                    <a:pt x="2019300" y="38100"/>
                  </a:moveTo>
                  <a:lnTo>
                    <a:pt x="1981200" y="38100"/>
                  </a:lnTo>
                  <a:lnTo>
                    <a:pt x="1981200" y="76200"/>
                  </a:lnTo>
                  <a:lnTo>
                    <a:pt x="2019300" y="76200"/>
                  </a:lnTo>
                  <a:lnTo>
                    <a:pt x="2019300" y="38100"/>
                  </a:lnTo>
                  <a:close/>
                </a:path>
                <a:path w="2407920" h="114300">
                  <a:moveTo>
                    <a:pt x="2095500" y="38100"/>
                  </a:moveTo>
                  <a:lnTo>
                    <a:pt x="2057400" y="38100"/>
                  </a:lnTo>
                  <a:lnTo>
                    <a:pt x="2057400" y="76200"/>
                  </a:lnTo>
                  <a:lnTo>
                    <a:pt x="2095500" y="76200"/>
                  </a:lnTo>
                  <a:lnTo>
                    <a:pt x="2095500" y="38100"/>
                  </a:lnTo>
                  <a:close/>
                </a:path>
                <a:path w="2407920" h="114300">
                  <a:moveTo>
                    <a:pt x="2171700" y="38100"/>
                  </a:moveTo>
                  <a:lnTo>
                    <a:pt x="2133600" y="38100"/>
                  </a:lnTo>
                  <a:lnTo>
                    <a:pt x="2133600" y="76200"/>
                  </a:lnTo>
                  <a:lnTo>
                    <a:pt x="2171700" y="76200"/>
                  </a:lnTo>
                  <a:lnTo>
                    <a:pt x="2171700" y="38100"/>
                  </a:lnTo>
                  <a:close/>
                </a:path>
                <a:path w="2407920" h="114300">
                  <a:moveTo>
                    <a:pt x="2247900" y="38100"/>
                  </a:moveTo>
                  <a:lnTo>
                    <a:pt x="2209800" y="38100"/>
                  </a:lnTo>
                  <a:lnTo>
                    <a:pt x="2209800" y="76200"/>
                  </a:lnTo>
                  <a:lnTo>
                    <a:pt x="2247900" y="76200"/>
                  </a:lnTo>
                  <a:lnTo>
                    <a:pt x="2247900" y="38100"/>
                  </a:lnTo>
                  <a:close/>
                </a:path>
                <a:path w="2407920" h="114300">
                  <a:moveTo>
                    <a:pt x="2293366" y="0"/>
                  </a:moveTo>
                  <a:lnTo>
                    <a:pt x="2293366" y="114300"/>
                  </a:lnTo>
                  <a:lnTo>
                    <a:pt x="2369566" y="76200"/>
                  </a:lnTo>
                  <a:lnTo>
                    <a:pt x="2312416" y="76200"/>
                  </a:lnTo>
                  <a:lnTo>
                    <a:pt x="2312416" y="38100"/>
                  </a:lnTo>
                  <a:lnTo>
                    <a:pt x="2369566" y="38100"/>
                  </a:lnTo>
                  <a:lnTo>
                    <a:pt x="2293366" y="0"/>
                  </a:lnTo>
                  <a:close/>
                </a:path>
                <a:path w="2407920" h="114300">
                  <a:moveTo>
                    <a:pt x="2293366" y="38100"/>
                  </a:moveTo>
                  <a:lnTo>
                    <a:pt x="2286000" y="38100"/>
                  </a:lnTo>
                  <a:lnTo>
                    <a:pt x="2286000" y="76200"/>
                  </a:lnTo>
                  <a:lnTo>
                    <a:pt x="2293366" y="76200"/>
                  </a:lnTo>
                  <a:lnTo>
                    <a:pt x="2293366" y="38100"/>
                  </a:lnTo>
                  <a:close/>
                </a:path>
                <a:path w="2407920" h="114300">
                  <a:moveTo>
                    <a:pt x="2369566" y="38100"/>
                  </a:moveTo>
                  <a:lnTo>
                    <a:pt x="2312416" y="38100"/>
                  </a:lnTo>
                  <a:lnTo>
                    <a:pt x="2312416" y="76200"/>
                  </a:lnTo>
                  <a:lnTo>
                    <a:pt x="2369566" y="76200"/>
                  </a:lnTo>
                  <a:lnTo>
                    <a:pt x="2407666" y="57150"/>
                  </a:lnTo>
                  <a:lnTo>
                    <a:pt x="2369566" y="381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553200" y="3364991"/>
              <a:ext cx="1527048" cy="152781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8080247" y="2235707"/>
              <a:ext cx="1813560" cy="4020185"/>
            </a:xfrm>
            <a:custGeom>
              <a:avLst/>
              <a:gdLst/>
              <a:ahLst/>
              <a:cxnLst/>
              <a:rect l="l" t="t" r="r" b="b"/>
              <a:pathLst>
                <a:path w="1813559" h="4020185">
                  <a:moveTo>
                    <a:pt x="1813559" y="1893315"/>
                  </a:moveTo>
                  <a:lnTo>
                    <a:pt x="1813559" y="0"/>
                  </a:lnTo>
                </a:path>
                <a:path w="1813559" h="4020185">
                  <a:moveTo>
                    <a:pt x="0" y="1892807"/>
                  </a:moveTo>
                  <a:lnTo>
                    <a:pt x="1813305" y="1892807"/>
                  </a:lnTo>
                </a:path>
                <a:path w="1813559" h="4020185">
                  <a:moveTo>
                    <a:pt x="1813559" y="4019930"/>
                  </a:moveTo>
                  <a:lnTo>
                    <a:pt x="1813559" y="1892807"/>
                  </a:lnTo>
                </a:path>
              </a:pathLst>
            </a:custGeom>
            <a:ln w="38100">
              <a:solidFill>
                <a:srgbClr val="FFFFFF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893808" y="2178557"/>
              <a:ext cx="946150" cy="4135120"/>
            </a:xfrm>
            <a:custGeom>
              <a:avLst/>
              <a:gdLst/>
              <a:ahLst/>
              <a:cxnLst/>
              <a:rect l="l" t="t" r="r" b="b"/>
              <a:pathLst>
                <a:path w="946150" h="4135120">
                  <a:moveTo>
                    <a:pt x="38100" y="4058412"/>
                  </a:moveTo>
                  <a:lnTo>
                    <a:pt x="0" y="4058412"/>
                  </a:lnTo>
                  <a:lnTo>
                    <a:pt x="0" y="4096512"/>
                  </a:lnTo>
                  <a:lnTo>
                    <a:pt x="38100" y="4096512"/>
                  </a:lnTo>
                  <a:lnTo>
                    <a:pt x="38100" y="4058412"/>
                  </a:lnTo>
                  <a:close/>
                </a:path>
                <a:path w="946150" h="4135120">
                  <a:moveTo>
                    <a:pt x="38100" y="3145536"/>
                  </a:moveTo>
                  <a:lnTo>
                    <a:pt x="0" y="3145536"/>
                  </a:lnTo>
                  <a:lnTo>
                    <a:pt x="0" y="3183636"/>
                  </a:lnTo>
                  <a:lnTo>
                    <a:pt x="38100" y="3183636"/>
                  </a:lnTo>
                  <a:lnTo>
                    <a:pt x="38100" y="3145536"/>
                  </a:lnTo>
                  <a:close/>
                </a:path>
                <a:path w="946150" h="4135120">
                  <a:moveTo>
                    <a:pt x="38100" y="939546"/>
                  </a:moveTo>
                  <a:lnTo>
                    <a:pt x="0" y="939546"/>
                  </a:lnTo>
                  <a:lnTo>
                    <a:pt x="0" y="977646"/>
                  </a:lnTo>
                  <a:lnTo>
                    <a:pt x="38100" y="977646"/>
                  </a:lnTo>
                  <a:lnTo>
                    <a:pt x="38100" y="939546"/>
                  </a:lnTo>
                  <a:close/>
                </a:path>
                <a:path w="946150" h="4135120">
                  <a:moveTo>
                    <a:pt x="3810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38100" y="76200"/>
                  </a:lnTo>
                  <a:lnTo>
                    <a:pt x="38100" y="38100"/>
                  </a:lnTo>
                  <a:close/>
                </a:path>
                <a:path w="946150" h="4135120">
                  <a:moveTo>
                    <a:pt x="114300" y="4058412"/>
                  </a:moveTo>
                  <a:lnTo>
                    <a:pt x="76200" y="4058412"/>
                  </a:lnTo>
                  <a:lnTo>
                    <a:pt x="76200" y="4096512"/>
                  </a:lnTo>
                  <a:lnTo>
                    <a:pt x="114300" y="4096512"/>
                  </a:lnTo>
                  <a:lnTo>
                    <a:pt x="114300" y="4058412"/>
                  </a:lnTo>
                  <a:close/>
                </a:path>
                <a:path w="946150" h="4135120">
                  <a:moveTo>
                    <a:pt x="114300" y="3145536"/>
                  </a:moveTo>
                  <a:lnTo>
                    <a:pt x="76200" y="3145536"/>
                  </a:lnTo>
                  <a:lnTo>
                    <a:pt x="76200" y="3183636"/>
                  </a:lnTo>
                  <a:lnTo>
                    <a:pt x="114300" y="3183636"/>
                  </a:lnTo>
                  <a:lnTo>
                    <a:pt x="114300" y="3145536"/>
                  </a:lnTo>
                  <a:close/>
                </a:path>
                <a:path w="946150" h="4135120">
                  <a:moveTo>
                    <a:pt x="114300" y="939546"/>
                  </a:moveTo>
                  <a:lnTo>
                    <a:pt x="76200" y="939546"/>
                  </a:lnTo>
                  <a:lnTo>
                    <a:pt x="76200" y="977646"/>
                  </a:lnTo>
                  <a:lnTo>
                    <a:pt x="114300" y="977646"/>
                  </a:lnTo>
                  <a:lnTo>
                    <a:pt x="114300" y="939546"/>
                  </a:lnTo>
                  <a:close/>
                </a:path>
                <a:path w="946150" h="4135120">
                  <a:moveTo>
                    <a:pt x="114300" y="38100"/>
                  </a:moveTo>
                  <a:lnTo>
                    <a:pt x="76200" y="38100"/>
                  </a:lnTo>
                  <a:lnTo>
                    <a:pt x="76200" y="76200"/>
                  </a:lnTo>
                  <a:lnTo>
                    <a:pt x="114300" y="76200"/>
                  </a:lnTo>
                  <a:lnTo>
                    <a:pt x="114300" y="38100"/>
                  </a:lnTo>
                  <a:close/>
                </a:path>
                <a:path w="946150" h="4135120">
                  <a:moveTo>
                    <a:pt x="190500" y="4058412"/>
                  </a:moveTo>
                  <a:lnTo>
                    <a:pt x="152400" y="4058412"/>
                  </a:lnTo>
                  <a:lnTo>
                    <a:pt x="152400" y="4096512"/>
                  </a:lnTo>
                  <a:lnTo>
                    <a:pt x="190500" y="4096512"/>
                  </a:lnTo>
                  <a:lnTo>
                    <a:pt x="190500" y="4058412"/>
                  </a:lnTo>
                  <a:close/>
                </a:path>
                <a:path w="946150" h="4135120">
                  <a:moveTo>
                    <a:pt x="190500" y="3145536"/>
                  </a:moveTo>
                  <a:lnTo>
                    <a:pt x="152400" y="3145536"/>
                  </a:lnTo>
                  <a:lnTo>
                    <a:pt x="152400" y="3183636"/>
                  </a:lnTo>
                  <a:lnTo>
                    <a:pt x="190500" y="3183636"/>
                  </a:lnTo>
                  <a:lnTo>
                    <a:pt x="190500" y="3145536"/>
                  </a:lnTo>
                  <a:close/>
                </a:path>
                <a:path w="946150" h="4135120">
                  <a:moveTo>
                    <a:pt x="190500" y="939546"/>
                  </a:moveTo>
                  <a:lnTo>
                    <a:pt x="152400" y="939546"/>
                  </a:lnTo>
                  <a:lnTo>
                    <a:pt x="152400" y="977646"/>
                  </a:lnTo>
                  <a:lnTo>
                    <a:pt x="190500" y="977646"/>
                  </a:lnTo>
                  <a:lnTo>
                    <a:pt x="190500" y="939546"/>
                  </a:lnTo>
                  <a:close/>
                </a:path>
                <a:path w="946150" h="4135120">
                  <a:moveTo>
                    <a:pt x="190500" y="38100"/>
                  </a:moveTo>
                  <a:lnTo>
                    <a:pt x="152400" y="38100"/>
                  </a:lnTo>
                  <a:lnTo>
                    <a:pt x="152400" y="76200"/>
                  </a:lnTo>
                  <a:lnTo>
                    <a:pt x="190500" y="76200"/>
                  </a:lnTo>
                  <a:lnTo>
                    <a:pt x="190500" y="38100"/>
                  </a:lnTo>
                  <a:close/>
                </a:path>
                <a:path w="946150" h="4135120">
                  <a:moveTo>
                    <a:pt x="266700" y="4058412"/>
                  </a:moveTo>
                  <a:lnTo>
                    <a:pt x="228600" y="4058412"/>
                  </a:lnTo>
                  <a:lnTo>
                    <a:pt x="228600" y="4096512"/>
                  </a:lnTo>
                  <a:lnTo>
                    <a:pt x="266700" y="4096512"/>
                  </a:lnTo>
                  <a:lnTo>
                    <a:pt x="266700" y="4058412"/>
                  </a:lnTo>
                  <a:close/>
                </a:path>
                <a:path w="946150" h="4135120">
                  <a:moveTo>
                    <a:pt x="266700" y="3145536"/>
                  </a:moveTo>
                  <a:lnTo>
                    <a:pt x="228600" y="3145536"/>
                  </a:lnTo>
                  <a:lnTo>
                    <a:pt x="228600" y="3183636"/>
                  </a:lnTo>
                  <a:lnTo>
                    <a:pt x="266700" y="3183636"/>
                  </a:lnTo>
                  <a:lnTo>
                    <a:pt x="266700" y="3145536"/>
                  </a:lnTo>
                  <a:close/>
                </a:path>
                <a:path w="946150" h="4135120">
                  <a:moveTo>
                    <a:pt x="266700" y="939546"/>
                  </a:moveTo>
                  <a:lnTo>
                    <a:pt x="228600" y="939546"/>
                  </a:lnTo>
                  <a:lnTo>
                    <a:pt x="228600" y="977646"/>
                  </a:lnTo>
                  <a:lnTo>
                    <a:pt x="266700" y="977646"/>
                  </a:lnTo>
                  <a:lnTo>
                    <a:pt x="266700" y="939546"/>
                  </a:lnTo>
                  <a:close/>
                </a:path>
                <a:path w="946150" h="4135120">
                  <a:moveTo>
                    <a:pt x="266700" y="38100"/>
                  </a:moveTo>
                  <a:lnTo>
                    <a:pt x="228600" y="38100"/>
                  </a:lnTo>
                  <a:lnTo>
                    <a:pt x="228600" y="76200"/>
                  </a:lnTo>
                  <a:lnTo>
                    <a:pt x="266700" y="76200"/>
                  </a:lnTo>
                  <a:lnTo>
                    <a:pt x="266700" y="38100"/>
                  </a:lnTo>
                  <a:close/>
                </a:path>
                <a:path w="946150" h="4135120">
                  <a:moveTo>
                    <a:pt x="342900" y="4058412"/>
                  </a:moveTo>
                  <a:lnTo>
                    <a:pt x="304800" y="4058412"/>
                  </a:lnTo>
                  <a:lnTo>
                    <a:pt x="304800" y="4096512"/>
                  </a:lnTo>
                  <a:lnTo>
                    <a:pt x="342900" y="4096512"/>
                  </a:lnTo>
                  <a:lnTo>
                    <a:pt x="342900" y="4058412"/>
                  </a:lnTo>
                  <a:close/>
                </a:path>
                <a:path w="946150" h="4135120">
                  <a:moveTo>
                    <a:pt x="342900" y="3145536"/>
                  </a:moveTo>
                  <a:lnTo>
                    <a:pt x="304800" y="3145536"/>
                  </a:lnTo>
                  <a:lnTo>
                    <a:pt x="304800" y="3183636"/>
                  </a:lnTo>
                  <a:lnTo>
                    <a:pt x="342900" y="3183636"/>
                  </a:lnTo>
                  <a:lnTo>
                    <a:pt x="342900" y="3145536"/>
                  </a:lnTo>
                  <a:close/>
                </a:path>
                <a:path w="946150" h="4135120">
                  <a:moveTo>
                    <a:pt x="342900" y="939546"/>
                  </a:moveTo>
                  <a:lnTo>
                    <a:pt x="304800" y="939546"/>
                  </a:lnTo>
                  <a:lnTo>
                    <a:pt x="304800" y="977646"/>
                  </a:lnTo>
                  <a:lnTo>
                    <a:pt x="342900" y="977646"/>
                  </a:lnTo>
                  <a:lnTo>
                    <a:pt x="342900" y="939546"/>
                  </a:lnTo>
                  <a:close/>
                </a:path>
                <a:path w="946150" h="4135120">
                  <a:moveTo>
                    <a:pt x="342900" y="38100"/>
                  </a:moveTo>
                  <a:lnTo>
                    <a:pt x="304800" y="38100"/>
                  </a:lnTo>
                  <a:lnTo>
                    <a:pt x="304800" y="76200"/>
                  </a:lnTo>
                  <a:lnTo>
                    <a:pt x="342900" y="76200"/>
                  </a:lnTo>
                  <a:lnTo>
                    <a:pt x="342900" y="38100"/>
                  </a:lnTo>
                  <a:close/>
                </a:path>
                <a:path w="946150" h="4135120">
                  <a:moveTo>
                    <a:pt x="419100" y="4058412"/>
                  </a:moveTo>
                  <a:lnTo>
                    <a:pt x="381000" y="4058412"/>
                  </a:lnTo>
                  <a:lnTo>
                    <a:pt x="381000" y="4096512"/>
                  </a:lnTo>
                  <a:lnTo>
                    <a:pt x="419100" y="4096512"/>
                  </a:lnTo>
                  <a:lnTo>
                    <a:pt x="419100" y="4058412"/>
                  </a:lnTo>
                  <a:close/>
                </a:path>
                <a:path w="946150" h="4135120">
                  <a:moveTo>
                    <a:pt x="419100" y="3145536"/>
                  </a:moveTo>
                  <a:lnTo>
                    <a:pt x="381000" y="3145536"/>
                  </a:lnTo>
                  <a:lnTo>
                    <a:pt x="381000" y="3183636"/>
                  </a:lnTo>
                  <a:lnTo>
                    <a:pt x="419100" y="3183636"/>
                  </a:lnTo>
                  <a:lnTo>
                    <a:pt x="419100" y="3145536"/>
                  </a:lnTo>
                  <a:close/>
                </a:path>
                <a:path w="946150" h="4135120">
                  <a:moveTo>
                    <a:pt x="419100" y="939546"/>
                  </a:moveTo>
                  <a:lnTo>
                    <a:pt x="381000" y="939546"/>
                  </a:lnTo>
                  <a:lnTo>
                    <a:pt x="381000" y="977646"/>
                  </a:lnTo>
                  <a:lnTo>
                    <a:pt x="419100" y="977646"/>
                  </a:lnTo>
                  <a:lnTo>
                    <a:pt x="419100" y="939546"/>
                  </a:lnTo>
                  <a:close/>
                </a:path>
                <a:path w="946150" h="4135120">
                  <a:moveTo>
                    <a:pt x="419100" y="38100"/>
                  </a:moveTo>
                  <a:lnTo>
                    <a:pt x="381000" y="38100"/>
                  </a:lnTo>
                  <a:lnTo>
                    <a:pt x="381000" y="76200"/>
                  </a:lnTo>
                  <a:lnTo>
                    <a:pt x="419100" y="76200"/>
                  </a:lnTo>
                  <a:lnTo>
                    <a:pt x="419100" y="38100"/>
                  </a:lnTo>
                  <a:close/>
                </a:path>
                <a:path w="946150" h="4135120">
                  <a:moveTo>
                    <a:pt x="495300" y="4058412"/>
                  </a:moveTo>
                  <a:lnTo>
                    <a:pt x="457200" y="4058412"/>
                  </a:lnTo>
                  <a:lnTo>
                    <a:pt x="457200" y="4096512"/>
                  </a:lnTo>
                  <a:lnTo>
                    <a:pt x="495300" y="4096512"/>
                  </a:lnTo>
                  <a:lnTo>
                    <a:pt x="495300" y="4058412"/>
                  </a:lnTo>
                  <a:close/>
                </a:path>
                <a:path w="946150" h="4135120">
                  <a:moveTo>
                    <a:pt x="495300" y="3145536"/>
                  </a:moveTo>
                  <a:lnTo>
                    <a:pt x="457200" y="3145536"/>
                  </a:lnTo>
                  <a:lnTo>
                    <a:pt x="457200" y="3183636"/>
                  </a:lnTo>
                  <a:lnTo>
                    <a:pt x="495300" y="3183636"/>
                  </a:lnTo>
                  <a:lnTo>
                    <a:pt x="495300" y="3145536"/>
                  </a:lnTo>
                  <a:close/>
                </a:path>
                <a:path w="946150" h="4135120">
                  <a:moveTo>
                    <a:pt x="495300" y="939546"/>
                  </a:moveTo>
                  <a:lnTo>
                    <a:pt x="457200" y="939546"/>
                  </a:lnTo>
                  <a:lnTo>
                    <a:pt x="457200" y="977646"/>
                  </a:lnTo>
                  <a:lnTo>
                    <a:pt x="495300" y="977646"/>
                  </a:lnTo>
                  <a:lnTo>
                    <a:pt x="495300" y="939546"/>
                  </a:lnTo>
                  <a:close/>
                </a:path>
                <a:path w="946150" h="4135120">
                  <a:moveTo>
                    <a:pt x="495300" y="38100"/>
                  </a:moveTo>
                  <a:lnTo>
                    <a:pt x="457200" y="38100"/>
                  </a:lnTo>
                  <a:lnTo>
                    <a:pt x="457200" y="76200"/>
                  </a:lnTo>
                  <a:lnTo>
                    <a:pt x="495300" y="76200"/>
                  </a:lnTo>
                  <a:lnTo>
                    <a:pt x="495300" y="38100"/>
                  </a:lnTo>
                  <a:close/>
                </a:path>
                <a:path w="946150" h="4135120">
                  <a:moveTo>
                    <a:pt x="571500" y="4058412"/>
                  </a:moveTo>
                  <a:lnTo>
                    <a:pt x="533400" y="4058412"/>
                  </a:lnTo>
                  <a:lnTo>
                    <a:pt x="533400" y="4096512"/>
                  </a:lnTo>
                  <a:lnTo>
                    <a:pt x="571500" y="4096512"/>
                  </a:lnTo>
                  <a:lnTo>
                    <a:pt x="571500" y="4058412"/>
                  </a:lnTo>
                  <a:close/>
                </a:path>
                <a:path w="946150" h="4135120">
                  <a:moveTo>
                    <a:pt x="571500" y="3145536"/>
                  </a:moveTo>
                  <a:lnTo>
                    <a:pt x="533400" y="3145536"/>
                  </a:lnTo>
                  <a:lnTo>
                    <a:pt x="533400" y="3183636"/>
                  </a:lnTo>
                  <a:lnTo>
                    <a:pt x="571500" y="3183636"/>
                  </a:lnTo>
                  <a:lnTo>
                    <a:pt x="571500" y="3145536"/>
                  </a:lnTo>
                  <a:close/>
                </a:path>
                <a:path w="946150" h="4135120">
                  <a:moveTo>
                    <a:pt x="571500" y="939546"/>
                  </a:moveTo>
                  <a:lnTo>
                    <a:pt x="533400" y="939546"/>
                  </a:lnTo>
                  <a:lnTo>
                    <a:pt x="533400" y="977646"/>
                  </a:lnTo>
                  <a:lnTo>
                    <a:pt x="571500" y="977646"/>
                  </a:lnTo>
                  <a:lnTo>
                    <a:pt x="571500" y="939546"/>
                  </a:lnTo>
                  <a:close/>
                </a:path>
                <a:path w="946150" h="4135120">
                  <a:moveTo>
                    <a:pt x="571500" y="38100"/>
                  </a:moveTo>
                  <a:lnTo>
                    <a:pt x="533400" y="38100"/>
                  </a:lnTo>
                  <a:lnTo>
                    <a:pt x="533400" y="76200"/>
                  </a:lnTo>
                  <a:lnTo>
                    <a:pt x="571500" y="76200"/>
                  </a:lnTo>
                  <a:lnTo>
                    <a:pt x="571500" y="38100"/>
                  </a:lnTo>
                  <a:close/>
                </a:path>
                <a:path w="946150" h="4135120">
                  <a:moveTo>
                    <a:pt x="647700" y="4058412"/>
                  </a:moveTo>
                  <a:lnTo>
                    <a:pt x="609600" y="4058412"/>
                  </a:lnTo>
                  <a:lnTo>
                    <a:pt x="609600" y="4096512"/>
                  </a:lnTo>
                  <a:lnTo>
                    <a:pt x="647700" y="4096512"/>
                  </a:lnTo>
                  <a:lnTo>
                    <a:pt x="647700" y="4058412"/>
                  </a:lnTo>
                  <a:close/>
                </a:path>
                <a:path w="946150" h="4135120">
                  <a:moveTo>
                    <a:pt x="647700" y="3145536"/>
                  </a:moveTo>
                  <a:lnTo>
                    <a:pt x="609600" y="3145536"/>
                  </a:lnTo>
                  <a:lnTo>
                    <a:pt x="609600" y="3183636"/>
                  </a:lnTo>
                  <a:lnTo>
                    <a:pt x="647700" y="3183636"/>
                  </a:lnTo>
                  <a:lnTo>
                    <a:pt x="647700" y="3145536"/>
                  </a:lnTo>
                  <a:close/>
                </a:path>
                <a:path w="946150" h="4135120">
                  <a:moveTo>
                    <a:pt x="647700" y="939546"/>
                  </a:moveTo>
                  <a:lnTo>
                    <a:pt x="609600" y="939546"/>
                  </a:lnTo>
                  <a:lnTo>
                    <a:pt x="609600" y="977646"/>
                  </a:lnTo>
                  <a:lnTo>
                    <a:pt x="647700" y="977646"/>
                  </a:lnTo>
                  <a:lnTo>
                    <a:pt x="647700" y="939546"/>
                  </a:lnTo>
                  <a:close/>
                </a:path>
                <a:path w="946150" h="4135120">
                  <a:moveTo>
                    <a:pt x="647700" y="38100"/>
                  </a:moveTo>
                  <a:lnTo>
                    <a:pt x="609600" y="38100"/>
                  </a:lnTo>
                  <a:lnTo>
                    <a:pt x="609600" y="76200"/>
                  </a:lnTo>
                  <a:lnTo>
                    <a:pt x="647700" y="76200"/>
                  </a:lnTo>
                  <a:lnTo>
                    <a:pt x="647700" y="38100"/>
                  </a:lnTo>
                  <a:close/>
                </a:path>
                <a:path w="946150" h="4135120">
                  <a:moveTo>
                    <a:pt x="723900" y="4058412"/>
                  </a:moveTo>
                  <a:lnTo>
                    <a:pt x="685800" y="4058412"/>
                  </a:lnTo>
                  <a:lnTo>
                    <a:pt x="685800" y="4096512"/>
                  </a:lnTo>
                  <a:lnTo>
                    <a:pt x="723900" y="4096512"/>
                  </a:lnTo>
                  <a:lnTo>
                    <a:pt x="723900" y="4058412"/>
                  </a:lnTo>
                  <a:close/>
                </a:path>
                <a:path w="946150" h="4135120">
                  <a:moveTo>
                    <a:pt x="723900" y="3145536"/>
                  </a:moveTo>
                  <a:lnTo>
                    <a:pt x="685800" y="3145536"/>
                  </a:lnTo>
                  <a:lnTo>
                    <a:pt x="685800" y="3183636"/>
                  </a:lnTo>
                  <a:lnTo>
                    <a:pt x="723900" y="3183636"/>
                  </a:lnTo>
                  <a:lnTo>
                    <a:pt x="723900" y="3145536"/>
                  </a:lnTo>
                  <a:close/>
                </a:path>
                <a:path w="946150" h="4135120">
                  <a:moveTo>
                    <a:pt x="723900" y="939546"/>
                  </a:moveTo>
                  <a:lnTo>
                    <a:pt x="685800" y="939546"/>
                  </a:lnTo>
                  <a:lnTo>
                    <a:pt x="685800" y="977646"/>
                  </a:lnTo>
                  <a:lnTo>
                    <a:pt x="723900" y="977646"/>
                  </a:lnTo>
                  <a:lnTo>
                    <a:pt x="723900" y="939546"/>
                  </a:lnTo>
                  <a:close/>
                </a:path>
                <a:path w="946150" h="4135120">
                  <a:moveTo>
                    <a:pt x="723900" y="38100"/>
                  </a:moveTo>
                  <a:lnTo>
                    <a:pt x="685800" y="38100"/>
                  </a:lnTo>
                  <a:lnTo>
                    <a:pt x="685800" y="76200"/>
                  </a:lnTo>
                  <a:lnTo>
                    <a:pt x="723900" y="76200"/>
                  </a:lnTo>
                  <a:lnTo>
                    <a:pt x="723900" y="38100"/>
                  </a:lnTo>
                  <a:close/>
                </a:path>
                <a:path w="946150" h="4135120">
                  <a:moveTo>
                    <a:pt x="800100" y="4058412"/>
                  </a:moveTo>
                  <a:lnTo>
                    <a:pt x="762000" y="4058412"/>
                  </a:lnTo>
                  <a:lnTo>
                    <a:pt x="762000" y="4096512"/>
                  </a:lnTo>
                  <a:lnTo>
                    <a:pt x="800100" y="4096512"/>
                  </a:lnTo>
                  <a:lnTo>
                    <a:pt x="800100" y="4058412"/>
                  </a:lnTo>
                  <a:close/>
                </a:path>
                <a:path w="946150" h="4135120">
                  <a:moveTo>
                    <a:pt x="800100" y="3145536"/>
                  </a:moveTo>
                  <a:lnTo>
                    <a:pt x="762000" y="3145536"/>
                  </a:lnTo>
                  <a:lnTo>
                    <a:pt x="762000" y="3183636"/>
                  </a:lnTo>
                  <a:lnTo>
                    <a:pt x="800100" y="3183636"/>
                  </a:lnTo>
                  <a:lnTo>
                    <a:pt x="800100" y="3145536"/>
                  </a:lnTo>
                  <a:close/>
                </a:path>
                <a:path w="946150" h="4135120">
                  <a:moveTo>
                    <a:pt x="800100" y="939546"/>
                  </a:moveTo>
                  <a:lnTo>
                    <a:pt x="762000" y="939546"/>
                  </a:lnTo>
                  <a:lnTo>
                    <a:pt x="762000" y="977646"/>
                  </a:lnTo>
                  <a:lnTo>
                    <a:pt x="800100" y="977646"/>
                  </a:lnTo>
                  <a:lnTo>
                    <a:pt x="800100" y="939546"/>
                  </a:lnTo>
                  <a:close/>
                </a:path>
                <a:path w="946150" h="4135120">
                  <a:moveTo>
                    <a:pt x="800100" y="38100"/>
                  </a:moveTo>
                  <a:lnTo>
                    <a:pt x="762000" y="38100"/>
                  </a:lnTo>
                  <a:lnTo>
                    <a:pt x="762000" y="76200"/>
                  </a:lnTo>
                  <a:lnTo>
                    <a:pt x="800100" y="76200"/>
                  </a:lnTo>
                  <a:lnTo>
                    <a:pt x="800100" y="38100"/>
                  </a:lnTo>
                  <a:close/>
                </a:path>
                <a:path w="946150" h="4135120">
                  <a:moveTo>
                    <a:pt x="945769" y="4077462"/>
                  </a:moveTo>
                  <a:lnTo>
                    <a:pt x="907669" y="4058412"/>
                  </a:lnTo>
                  <a:lnTo>
                    <a:pt x="831469" y="4020312"/>
                  </a:lnTo>
                  <a:lnTo>
                    <a:pt x="831469" y="4134612"/>
                  </a:lnTo>
                  <a:lnTo>
                    <a:pt x="907669" y="4096512"/>
                  </a:lnTo>
                  <a:lnTo>
                    <a:pt x="945769" y="4077462"/>
                  </a:lnTo>
                  <a:close/>
                </a:path>
                <a:path w="946150" h="4135120">
                  <a:moveTo>
                    <a:pt x="945769" y="3164586"/>
                  </a:moveTo>
                  <a:lnTo>
                    <a:pt x="907669" y="3145536"/>
                  </a:lnTo>
                  <a:lnTo>
                    <a:pt x="831469" y="3107436"/>
                  </a:lnTo>
                  <a:lnTo>
                    <a:pt x="831469" y="3221736"/>
                  </a:lnTo>
                  <a:lnTo>
                    <a:pt x="907669" y="3183636"/>
                  </a:lnTo>
                  <a:lnTo>
                    <a:pt x="945769" y="3164586"/>
                  </a:lnTo>
                  <a:close/>
                </a:path>
                <a:path w="946150" h="4135120">
                  <a:moveTo>
                    <a:pt x="945769" y="958596"/>
                  </a:moveTo>
                  <a:lnTo>
                    <a:pt x="907669" y="939546"/>
                  </a:lnTo>
                  <a:lnTo>
                    <a:pt x="831469" y="901446"/>
                  </a:lnTo>
                  <a:lnTo>
                    <a:pt x="831469" y="1015746"/>
                  </a:lnTo>
                  <a:lnTo>
                    <a:pt x="907669" y="977646"/>
                  </a:lnTo>
                  <a:lnTo>
                    <a:pt x="945769" y="958596"/>
                  </a:lnTo>
                  <a:close/>
                </a:path>
                <a:path w="946150" h="4135120">
                  <a:moveTo>
                    <a:pt x="945769" y="57150"/>
                  </a:moveTo>
                  <a:lnTo>
                    <a:pt x="907669" y="38100"/>
                  </a:lnTo>
                  <a:lnTo>
                    <a:pt x="831469" y="0"/>
                  </a:lnTo>
                  <a:lnTo>
                    <a:pt x="831469" y="114300"/>
                  </a:lnTo>
                  <a:lnTo>
                    <a:pt x="907669" y="76200"/>
                  </a:lnTo>
                  <a:lnTo>
                    <a:pt x="945769" y="571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8056626" y="3957827"/>
              <a:ext cx="314705" cy="32003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11671554" y="1322578"/>
            <a:ext cx="1127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B6B9BE"/>
                </a:solidFill>
                <a:latin typeface="Carlito"/>
                <a:cs typeface="Carlito"/>
              </a:rPr>
              <a:t>Region </a:t>
            </a:r>
            <a:r>
              <a:rPr dirty="0" sz="1200">
                <a:solidFill>
                  <a:srgbClr val="B6B9BE"/>
                </a:solidFill>
                <a:latin typeface="Carlito"/>
                <a:cs typeface="Carlito"/>
              </a:rPr>
              <a:t>:</a:t>
            </a:r>
            <a:r>
              <a:rPr dirty="0" sz="1200" spc="-70">
                <a:solidFill>
                  <a:srgbClr val="B6B9BE"/>
                </a:solidFill>
                <a:latin typeface="Carlito"/>
                <a:cs typeface="Carlito"/>
              </a:rPr>
              <a:t> </a:t>
            </a:r>
            <a:r>
              <a:rPr dirty="0" sz="1200" spc="-5">
                <a:solidFill>
                  <a:srgbClr val="B6B9BE"/>
                </a:solidFill>
                <a:latin typeface="Carlito"/>
                <a:cs typeface="Carlito"/>
              </a:rPr>
              <a:t>us-east-1</a:t>
            </a:r>
            <a:endParaRPr sz="1200">
              <a:latin typeface="Carlito"/>
              <a:cs typeface="Carli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0940605" y="4477321"/>
            <a:ext cx="2647315" cy="2536825"/>
            <a:chOff x="10940605" y="4477321"/>
            <a:chExt cx="2647315" cy="2536825"/>
          </a:xfrm>
        </p:grpSpPr>
        <p:sp>
          <p:nvSpPr>
            <p:cNvPr id="21" name="object 21"/>
            <p:cNvSpPr/>
            <p:nvPr/>
          </p:nvSpPr>
          <p:spPr>
            <a:xfrm>
              <a:off x="10946891" y="4483626"/>
              <a:ext cx="511809" cy="490220"/>
            </a:xfrm>
            <a:custGeom>
              <a:avLst/>
              <a:gdLst/>
              <a:ahLst/>
              <a:cxnLst/>
              <a:rect l="l" t="t" r="r" b="b"/>
              <a:pathLst>
                <a:path w="511809" h="490220">
                  <a:moveTo>
                    <a:pt x="511315" y="0"/>
                  </a:moveTo>
                  <a:lnTo>
                    <a:pt x="0" y="0"/>
                  </a:lnTo>
                  <a:lnTo>
                    <a:pt x="0" y="489800"/>
                  </a:lnTo>
                  <a:lnTo>
                    <a:pt x="511315" y="489800"/>
                  </a:lnTo>
                  <a:lnTo>
                    <a:pt x="511315" y="0"/>
                  </a:lnTo>
                  <a:close/>
                </a:path>
              </a:pathLst>
            </a:custGeom>
            <a:solidFill>
              <a:srgbClr val="B6B9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1104504" y="4584709"/>
              <a:ext cx="14604" cy="314325"/>
            </a:xfrm>
            <a:custGeom>
              <a:avLst/>
              <a:gdLst/>
              <a:ahLst/>
              <a:cxnLst/>
              <a:rect l="l" t="t" r="r" b="b"/>
              <a:pathLst>
                <a:path w="14604" h="314325">
                  <a:moveTo>
                    <a:pt x="14224" y="0"/>
                  </a:moveTo>
                  <a:lnTo>
                    <a:pt x="0" y="0"/>
                  </a:lnTo>
                  <a:lnTo>
                    <a:pt x="0" y="313887"/>
                  </a:lnTo>
                  <a:lnTo>
                    <a:pt x="14224" y="313887"/>
                  </a:lnTo>
                  <a:lnTo>
                    <a:pt x="14224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1090007" y="4551542"/>
              <a:ext cx="261157" cy="18161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1069511" y="4891793"/>
              <a:ext cx="84455" cy="13970"/>
            </a:xfrm>
            <a:custGeom>
              <a:avLst/>
              <a:gdLst/>
              <a:ahLst/>
              <a:cxnLst/>
              <a:rect l="l" t="t" r="r" b="b"/>
              <a:pathLst>
                <a:path w="84454" h="13970">
                  <a:moveTo>
                    <a:pt x="84069" y="0"/>
                  </a:moveTo>
                  <a:lnTo>
                    <a:pt x="0" y="0"/>
                  </a:lnTo>
                  <a:lnTo>
                    <a:pt x="0" y="13605"/>
                  </a:lnTo>
                  <a:lnTo>
                    <a:pt x="84069" y="13605"/>
                  </a:lnTo>
                  <a:lnTo>
                    <a:pt x="84069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0947273" y="4483989"/>
              <a:ext cx="2633980" cy="2523490"/>
            </a:xfrm>
            <a:custGeom>
              <a:avLst/>
              <a:gdLst/>
              <a:ahLst/>
              <a:cxnLst/>
              <a:rect l="l" t="t" r="r" b="b"/>
              <a:pathLst>
                <a:path w="2633980" h="2523490">
                  <a:moveTo>
                    <a:pt x="0" y="2522982"/>
                  </a:moveTo>
                  <a:lnTo>
                    <a:pt x="2633471" y="2522982"/>
                  </a:lnTo>
                  <a:lnTo>
                    <a:pt x="2633471" y="0"/>
                  </a:lnTo>
                  <a:lnTo>
                    <a:pt x="0" y="0"/>
                  </a:lnTo>
                  <a:lnTo>
                    <a:pt x="0" y="2522982"/>
                  </a:lnTo>
                  <a:close/>
                </a:path>
              </a:pathLst>
            </a:custGeom>
            <a:ln w="12953">
              <a:solidFill>
                <a:srgbClr val="B6B9BE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11671554" y="4552950"/>
            <a:ext cx="11614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B6B9BE"/>
                </a:solidFill>
                <a:latin typeface="Carlito"/>
                <a:cs typeface="Carlito"/>
              </a:rPr>
              <a:t>Region </a:t>
            </a:r>
            <a:r>
              <a:rPr dirty="0" sz="1200">
                <a:solidFill>
                  <a:srgbClr val="B6B9BE"/>
                </a:solidFill>
                <a:latin typeface="Carlito"/>
                <a:cs typeface="Carlito"/>
              </a:rPr>
              <a:t>:</a:t>
            </a:r>
            <a:r>
              <a:rPr dirty="0" sz="1200" spc="-50">
                <a:solidFill>
                  <a:srgbClr val="B6B9BE"/>
                </a:solidFill>
                <a:latin typeface="Carlito"/>
                <a:cs typeface="Carlito"/>
              </a:rPr>
              <a:t> </a:t>
            </a:r>
            <a:r>
              <a:rPr dirty="0" sz="1200" spc="-10">
                <a:solidFill>
                  <a:srgbClr val="B6B9BE"/>
                </a:solidFill>
                <a:latin typeface="Carlito"/>
                <a:cs typeface="Carlito"/>
              </a:rPr>
              <a:t>us-west-1</a:t>
            </a:r>
            <a:endParaRPr sz="1200">
              <a:latin typeface="Carlito"/>
              <a:cs typeface="Carlit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2262477" y="1679427"/>
            <a:ext cx="1129665" cy="1750060"/>
            <a:chOff x="12262477" y="1679427"/>
            <a:chExt cx="1129665" cy="1750060"/>
          </a:xfrm>
        </p:grpSpPr>
        <p:sp>
          <p:nvSpPr>
            <p:cNvPr id="28" name="object 28"/>
            <p:cNvSpPr/>
            <p:nvPr/>
          </p:nvSpPr>
          <p:spPr>
            <a:xfrm>
              <a:off x="12277293" y="1694244"/>
              <a:ext cx="683260" cy="682625"/>
            </a:xfrm>
            <a:custGeom>
              <a:avLst/>
              <a:gdLst/>
              <a:ahLst/>
              <a:cxnLst/>
              <a:rect l="l" t="t" r="r" b="b"/>
              <a:pathLst>
                <a:path w="683259" h="682625">
                  <a:moveTo>
                    <a:pt x="341002" y="0"/>
                  </a:moveTo>
                  <a:lnTo>
                    <a:pt x="297333" y="2752"/>
                  </a:lnTo>
                  <a:lnTo>
                    <a:pt x="254242" y="11011"/>
                  </a:lnTo>
                  <a:lnTo>
                    <a:pt x="212307" y="24776"/>
                  </a:lnTo>
                  <a:lnTo>
                    <a:pt x="172107" y="44046"/>
                  </a:lnTo>
                  <a:lnTo>
                    <a:pt x="134219" y="68823"/>
                  </a:lnTo>
                  <a:lnTo>
                    <a:pt x="99221" y="99105"/>
                  </a:lnTo>
                  <a:lnTo>
                    <a:pt x="68904" y="134057"/>
                  </a:lnTo>
                  <a:lnTo>
                    <a:pt x="44098" y="171897"/>
                  </a:lnTo>
                  <a:lnTo>
                    <a:pt x="24805" y="212046"/>
                  </a:lnTo>
                  <a:lnTo>
                    <a:pt x="11024" y="253929"/>
                  </a:lnTo>
                  <a:lnTo>
                    <a:pt x="2756" y="296966"/>
                  </a:lnTo>
                  <a:lnTo>
                    <a:pt x="0" y="340581"/>
                  </a:lnTo>
                  <a:lnTo>
                    <a:pt x="2756" y="384195"/>
                  </a:lnTo>
                  <a:lnTo>
                    <a:pt x="11024" y="427232"/>
                  </a:lnTo>
                  <a:lnTo>
                    <a:pt x="24805" y="469114"/>
                  </a:lnTo>
                  <a:lnTo>
                    <a:pt x="44098" y="509264"/>
                  </a:lnTo>
                  <a:lnTo>
                    <a:pt x="68904" y="547103"/>
                  </a:lnTo>
                  <a:lnTo>
                    <a:pt x="99221" y="582054"/>
                  </a:lnTo>
                  <a:lnTo>
                    <a:pt x="134219" y="612595"/>
                  </a:lnTo>
                  <a:lnTo>
                    <a:pt x="172107" y="637583"/>
                  </a:lnTo>
                  <a:lnTo>
                    <a:pt x="212307" y="657018"/>
                  </a:lnTo>
                  <a:lnTo>
                    <a:pt x="254242" y="670900"/>
                  </a:lnTo>
                  <a:lnTo>
                    <a:pt x="297333" y="679229"/>
                  </a:lnTo>
                  <a:lnTo>
                    <a:pt x="341002" y="682006"/>
                  </a:lnTo>
                  <a:lnTo>
                    <a:pt x="384672" y="679229"/>
                  </a:lnTo>
                  <a:lnTo>
                    <a:pt x="427764" y="670900"/>
                  </a:lnTo>
                  <a:lnTo>
                    <a:pt x="469699" y="657018"/>
                  </a:lnTo>
                  <a:lnTo>
                    <a:pt x="509901" y="637583"/>
                  </a:lnTo>
                  <a:lnTo>
                    <a:pt x="547791" y="612595"/>
                  </a:lnTo>
                  <a:lnTo>
                    <a:pt x="582790" y="582054"/>
                  </a:lnTo>
                  <a:lnTo>
                    <a:pt x="613368" y="547103"/>
                  </a:lnTo>
                  <a:lnTo>
                    <a:pt x="638387" y="509264"/>
                  </a:lnTo>
                  <a:lnTo>
                    <a:pt x="657846" y="469114"/>
                  </a:lnTo>
                  <a:lnTo>
                    <a:pt x="671745" y="427232"/>
                  </a:lnTo>
                  <a:lnTo>
                    <a:pt x="680084" y="384195"/>
                  </a:lnTo>
                  <a:lnTo>
                    <a:pt x="682864" y="340581"/>
                  </a:lnTo>
                  <a:lnTo>
                    <a:pt x="680084" y="296966"/>
                  </a:lnTo>
                  <a:lnTo>
                    <a:pt x="671745" y="253929"/>
                  </a:lnTo>
                  <a:lnTo>
                    <a:pt x="657846" y="212046"/>
                  </a:lnTo>
                  <a:lnTo>
                    <a:pt x="638387" y="171897"/>
                  </a:lnTo>
                  <a:lnTo>
                    <a:pt x="613368" y="134057"/>
                  </a:lnTo>
                  <a:lnTo>
                    <a:pt x="582790" y="99105"/>
                  </a:lnTo>
                  <a:lnTo>
                    <a:pt x="547791" y="68823"/>
                  </a:lnTo>
                  <a:lnTo>
                    <a:pt x="509901" y="44046"/>
                  </a:lnTo>
                  <a:lnTo>
                    <a:pt x="469699" y="24776"/>
                  </a:lnTo>
                  <a:lnTo>
                    <a:pt x="427764" y="11011"/>
                  </a:lnTo>
                  <a:lnTo>
                    <a:pt x="384672" y="2752"/>
                  </a:lnTo>
                  <a:lnTo>
                    <a:pt x="3410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2277293" y="1694244"/>
              <a:ext cx="683260" cy="682625"/>
            </a:xfrm>
            <a:custGeom>
              <a:avLst/>
              <a:gdLst/>
              <a:ahLst/>
              <a:cxnLst/>
              <a:rect l="l" t="t" r="r" b="b"/>
              <a:pathLst>
                <a:path w="683259" h="682625">
                  <a:moveTo>
                    <a:pt x="582790" y="99105"/>
                  </a:moveTo>
                  <a:lnTo>
                    <a:pt x="613368" y="134057"/>
                  </a:lnTo>
                  <a:lnTo>
                    <a:pt x="638387" y="171897"/>
                  </a:lnTo>
                  <a:lnTo>
                    <a:pt x="657846" y="212046"/>
                  </a:lnTo>
                  <a:lnTo>
                    <a:pt x="671745" y="253929"/>
                  </a:lnTo>
                  <a:lnTo>
                    <a:pt x="680084" y="296966"/>
                  </a:lnTo>
                  <a:lnTo>
                    <a:pt x="682864" y="340581"/>
                  </a:lnTo>
                  <a:lnTo>
                    <a:pt x="680084" y="384195"/>
                  </a:lnTo>
                  <a:lnTo>
                    <a:pt x="671745" y="427232"/>
                  </a:lnTo>
                  <a:lnTo>
                    <a:pt x="657846" y="469114"/>
                  </a:lnTo>
                  <a:lnTo>
                    <a:pt x="638387" y="509264"/>
                  </a:lnTo>
                  <a:lnTo>
                    <a:pt x="613368" y="547103"/>
                  </a:lnTo>
                  <a:lnTo>
                    <a:pt x="582790" y="582054"/>
                  </a:lnTo>
                  <a:lnTo>
                    <a:pt x="547791" y="612595"/>
                  </a:lnTo>
                  <a:lnTo>
                    <a:pt x="509901" y="637583"/>
                  </a:lnTo>
                  <a:lnTo>
                    <a:pt x="469699" y="657018"/>
                  </a:lnTo>
                  <a:lnTo>
                    <a:pt x="427764" y="670900"/>
                  </a:lnTo>
                  <a:lnTo>
                    <a:pt x="384672" y="679229"/>
                  </a:lnTo>
                  <a:lnTo>
                    <a:pt x="341002" y="682006"/>
                  </a:lnTo>
                  <a:lnTo>
                    <a:pt x="297333" y="679229"/>
                  </a:lnTo>
                  <a:lnTo>
                    <a:pt x="254242" y="670900"/>
                  </a:lnTo>
                  <a:lnTo>
                    <a:pt x="212307" y="657018"/>
                  </a:lnTo>
                  <a:lnTo>
                    <a:pt x="172107" y="637583"/>
                  </a:lnTo>
                  <a:lnTo>
                    <a:pt x="134219" y="612595"/>
                  </a:lnTo>
                  <a:lnTo>
                    <a:pt x="99221" y="582054"/>
                  </a:lnTo>
                  <a:lnTo>
                    <a:pt x="68904" y="547103"/>
                  </a:lnTo>
                  <a:lnTo>
                    <a:pt x="44098" y="509264"/>
                  </a:lnTo>
                  <a:lnTo>
                    <a:pt x="24805" y="469114"/>
                  </a:lnTo>
                  <a:lnTo>
                    <a:pt x="11024" y="427232"/>
                  </a:lnTo>
                  <a:lnTo>
                    <a:pt x="2756" y="384195"/>
                  </a:lnTo>
                  <a:lnTo>
                    <a:pt x="0" y="340581"/>
                  </a:lnTo>
                  <a:lnTo>
                    <a:pt x="2756" y="296966"/>
                  </a:lnTo>
                  <a:lnTo>
                    <a:pt x="11024" y="253929"/>
                  </a:lnTo>
                  <a:lnTo>
                    <a:pt x="24805" y="212046"/>
                  </a:lnTo>
                  <a:lnTo>
                    <a:pt x="44098" y="171897"/>
                  </a:lnTo>
                  <a:lnTo>
                    <a:pt x="68904" y="134057"/>
                  </a:lnTo>
                  <a:lnTo>
                    <a:pt x="99221" y="99105"/>
                  </a:lnTo>
                  <a:lnTo>
                    <a:pt x="134219" y="68823"/>
                  </a:lnTo>
                  <a:lnTo>
                    <a:pt x="172107" y="44046"/>
                  </a:lnTo>
                  <a:lnTo>
                    <a:pt x="212307" y="24776"/>
                  </a:lnTo>
                  <a:lnTo>
                    <a:pt x="254242" y="11011"/>
                  </a:lnTo>
                  <a:lnTo>
                    <a:pt x="297333" y="2752"/>
                  </a:lnTo>
                  <a:lnTo>
                    <a:pt x="341002" y="0"/>
                  </a:lnTo>
                  <a:lnTo>
                    <a:pt x="384672" y="2752"/>
                  </a:lnTo>
                  <a:lnTo>
                    <a:pt x="427764" y="11011"/>
                  </a:lnTo>
                  <a:lnTo>
                    <a:pt x="469699" y="24776"/>
                  </a:lnTo>
                  <a:lnTo>
                    <a:pt x="509901" y="44046"/>
                  </a:lnTo>
                  <a:lnTo>
                    <a:pt x="547791" y="68823"/>
                  </a:lnTo>
                  <a:lnTo>
                    <a:pt x="582790" y="99105"/>
                  </a:lnTo>
                  <a:close/>
                </a:path>
              </a:pathLst>
            </a:custGeom>
            <a:ln w="29633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2355986" y="1784144"/>
              <a:ext cx="490855" cy="501015"/>
            </a:xfrm>
            <a:custGeom>
              <a:avLst/>
              <a:gdLst/>
              <a:ahLst/>
              <a:cxnLst/>
              <a:rect l="l" t="t" r="r" b="b"/>
              <a:pathLst>
                <a:path w="490854" h="501014">
                  <a:moveTo>
                    <a:pt x="299477" y="331552"/>
                  </a:moveTo>
                  <a:lnTo>
                    <a:pt x="266874" y="331552"/>
                  </a:lnTo>
                  <a:lnTo>
                    <a:pt x="354684" y="404443"/>
                  </a:lnTo>
                  <a:lnTo>
                    <a:pt x="350197" y="412509"/>
                  </a:lnTo>
                  <a:lnTo>
                    <a:pt x="346993" y="421106"/>
                  </a:lnTo>
                  <a:lnTo>
                    <a:pt x="345070" y="429915"/>
                  </a:lnTo>
                  <a:lnTo>
                    <a:pt x="344429" y="438612"/>
                  </a:lnTo>
                  <a:lnTo>
                    <a:pt x="348081" y="459760"/>
                  </a:lnTo>
                  <a:lnTo>
                    <a:pt x="358256" y="477915"/>
                  </a:lnTo>
                  <a:lnTo>
                    <a:pt x="373776" y="491798"/>
                  </a:lnTo>
                  <a:lnTo>
                    <a:pt x="393469" y="500127"/>
                  </a:lnTo>
                  <a:lnTo>
                    <a:pt x="414123" y="500875"/>
                  </a:lnTo>
                  <a:lnTo>
                    <a:pt x="433811" y="495002"/>
                  </a:lnTo>
                  <a:lnTo>
                    <a:pt x="450720" y="483149"/>
                  </a:lnTo>
                  <a:lnTo>
                    <a:pt x="451867" y="481547"/>
                  </a:lnTo>
                  <a:lnTo>
                    <a:pt x="403450" y="481547"/>
                  </a:lnTo>
                  <a:lnTo>
                    <a:pt x="391190" y="478486"/>
                  </a:lnTo>
                  <a:lnTo>
                    <a:pt x="380355" y="471778"/>
                  </a:lnTo>
                  <a:lnTo>
                    <a:pt x="372084" y="462399"/>
                  </a:lnTo>
                  <a:lnTo>
                    <a:pt x="366808" y="451095"/>
                  </a:lnTo>
                  <a:lnTo>
                    <a:pt x="364953" y="438612"/>
                  </a:lnTo>
                  <a:lnTo>
                    <a:pt x="368339" y="422420"/>
                  </a:lnTo>
                  <a:lnTo>
                    <a:pt x="377498" y="409004"/>
                  </a:lnTo>
                  <a:lnTo>
                    <a:pt x="390936" y="399858"/>
                  </a:lnTo>
                  <a:lnTo>
                    <a:pt x="407157" y="396477"/>
                  </a:lnTo>
                  <a:lnTo>
                    <a:pt x="451008" y="396477"/>
                  </a:lnTo>
                  <a:lnTo>
                    <a:pt x="445927" y="390787"/>
                  </a:lnTo>
                  <a:lnTo>
                    <a:pt x="368372" y="390787"/>
                  </a:lnTo>
                  <a:lnTo>
                    <a:pt x="299477" y="331552"/>
                  </a:lnTo>
                  <a:close/>
                </a:path>
                <a:path w="490854" h="501014">
                  <a:moveTo>
                    <a:pt x="451008" y="396477"/>
                  </a:moveTo>
                  <a:lnTo>
                    <a:pt x="407157" y="396477"/>
                  </a:lnTo>
                  <a:lnTo>
                    <a:pt x="419648" y="398329"/>
                  </a:lnTo>
                  <a:lnTo>
                    <a:pt x="430963" y="403599"/>
                  </a:lnTo>
                  <a:lnTo>
                    <a:pt x="440352" y="411859"/>
                  </a:lnTo>
                  <a:lnTo>
                    <a:pt x="447066" y="422681"/>
                  </a:lnTo>
                  <a:lnTo>
                    <a:pt x="449636" y="434936"/>
                  </a:lnTo>
                  <a:lnTo>
                    <a:pt x="448781" y="447305"/>
                  </a:lnTo>
                  <a:lnTo>
                    <a:pt x="415710" y="480764"/>
                  </a:lnTo>
                  <a:lnTo>
                    <a:pt x="403450" y="481547"/>
                  </a:lnTo>
                  <a:lnTo>
                    <a:pt x="451867" y="481547"/>
                  </a:lnTo>
                  <a:lnTo>
                    <a:pt x="463033" y="465957"/>
                  </a:lnTo>
                  <a:lnTo>
                    <a:pt x="468863" y="445724"/>
                  </a:lnTo>
                  <a:lnTo>
                    <a:pt x="467743" y="425384"/>
                  </a:lnTo>
                  <a:lnTo>
                    <a:pt x="459991" y="406537"/>
                  </a:lnTo>
                  <a:lnTo>
                    <a:pt x="451008" y="396477"/>
                  </a:lnTo>
                  <a:close/>
                </a:path>
                <a:path w="490854" h="501014">
                  <a:moveTo>
                    <a:pt x="150281" y="105093"/>
                  </a:moveTo>
                  <a:lnTo>
                    <a:pt x="103787" y="111713"/>
                  </a:lnTo>
                  <a:lnTo>
                    <a:pt x="61588" y="132144"/>
                  </a:lnTo>
                  <a:lnTo>
                    <a:pt x="28798" y="164110"/>
                  </a:lnTo>
                  <a:lnTo>
                    <a:pt x="7555" y="204620"/>
                  </a:lnTo>
                  <a:lnTo>
                    <a:pt x="0" y="250681"/>
                  </a:lnTo>
                  <a:lnTo>
                    <a:pt x="7555" y="296740"/>
                  </a:lnTo>
                  <a:lnTo>
                    <a:pt x="28798" y="337244"/>
                  </a:lnTo>
                  <a:lnTo>
                    <a:pt x="61588" y="369205"/>
                  </a:lnTo>
                  <a:lnTo>
                    <a:pt x="103787" y="389634"/>
                  </a:lnTo>
                  <a:lnTo>
                    <a:pt x="150281" y="396261"/>
                  </a:lnTo>
                  <a:lnTo>
                    <a:pt x="195169" y="387933"/>
                  </a:lnTo>
                  <a:lnTo>
                    <a:pt x="216890" y="375978"/>
                  </a:lnTo>
                  <a:lnTo>
                    <a:pt x="145975" y="375978"/>
                  </a:lnTo>
                  <a:lnTo>
                    <a:pt x="97507" y="366171"/>
                  </a:lnTo>
                  <a:lnTo>
                    <a:pt x="57593" y="339383"/>
                  </a:lnTo>
                  <a:lnTo>
                    <a:pt x="30507" y="299569"/>
                  </a:lnTo>
                  <a:lnTo>
                    <a:pt x="20529" y="250681"/>
                  </a:lnTo>
                  <a:lnTo>
                    <a:pt x="30507" y="201786"/>
                  </a:lnTo>
                  <a:lnTo>
                    <a:pt x="57593" y="161973"/>
                  </a:lnTo>
                  <a:lnTo>
                    <a:pt x="97507" y="135189"/>
                  </a:lnTo>
                  <a:lnTo>
                    <a:pt x="145975" y="125383"/>
                  </a:lnTo>
                  <a:lnTo>
                    <a:pt x="216903" y="125383"/>
                  </a:lnTo>
                  <a:lnTo>
                    <a:pt x="195169" y="113421"/>
                  </a:lnTo>
                  <a:lnTo>
                    <a:pt x="150281" y="105093"/>
                  </a:lnTo>
                  <a:close/>
                </a:path>
                <a:path w="490854" h="501014">
                  <a:moveTo>
                    <a:pt x="407155" y="377109"/>
                  </a:moveTo>
                  <a:lnTo>
                    <a:pt x="386909" y="380528"/>
                  </a:lnTo>
                  <a:lnTo>
                    <a:pt x="368372" y="390787"/>
                  </a:lnTo>
                  <a:lnTo>
                    <a:pt x="445927" y="390787"/>
                  </a:lnTo>
                  <a:lnTo>
                    <a:pt x="427398" y="380528"/>
                  </a:lnTo>
                  <a:lnTo>
                    <a:pt x="407155" y="377109"/>
                  </a:lnTo>
                  <a:close/>
                </a:path>
                <a:path w="490854" h="501014">
                  <a:moveTo>
                    <a:pt x="216903" y="125383"/>
                  </a:moveTo>
                  <a:lnTo>
                    <a:pt x="145975" y="125383"/>
                  </a:lnTo>
                  <a:lnTo>
                    <a:pt x="195110" y="135189"/>
                  </a:lnTo>
                  <a:lnTo>
                    <a:pt x="235365" y="161973"/>
                  </a:lnTo>
                  <a:lnTo>
                    <a:pt x="262575" y="201786"/>
                  </a:lnTo>
                  <a:lnTo>
                    <a:pt x="272571" y="250681"/>
                  </a:lnTo>
                  <a:lnTo>
                    <a:pt x="262575" y="299569"/>
                  </a:lnTo>
                  <a:lnTo>
                    <a:pt x="235365" y="339383"/>
                  </a:lnTo>
                  <a:lnTo>
                    <a:pt x="195110" y="366171"/>
                  </a:lnTo>
                  <a:lnTo>
                    <a:pt x="145975" y="375978"/>
                  </a:lnTo>
                  <a:lnTo>
                    <a:pt x="216890" y="375978"/>
                  </a:lnTo>
                  <a:lnTo>
                    <a:pt x="235138" y="365935"/>
                  </a:lnTo>
                  <a:lnTo>
                    <a:pt x="266874" y="331552"/>
                  </a:lnTo>
                  <a:lnTo>
                    <a:pt x="299477" y="331552"/>
                  </a:lnTo>
                  <a:lnTo>
                    <a:pt x="278283" y="313330"/>
                  </a:lnTo>
                  <a:lnTo>
                    <a:pt x="283624" y="300978"/>
                  </a:lnTo>
                  <a:lnTo>
                    <a:pt x="287689" y="287964"/>
                  </a:lnTo>
                  <a:lnTo>
                    <a:pt x="290467" y="274563"/>
                  </a:lnTo>
                  <a:lnTo>
                    <a:pt x="291971" y="260923"/>
                  </a:lnTo>
                  <a:lnTo>
                    <a:pt x="387134" y="260923"/>
                  </a:lnTo>
                  <a:lnTo>
                    <a:pt x="385478" y="250681"/>
                  </a:lnTo>
                  <a:lnTo>
                    <a:pt x="387572" y="240424"/>
                  </a:lnTo>
                  <a:lnTo>
                    <a:pt x="291971" y="240424"/>
                  </a:lnTo>
                  <a:lnTo>
                    <a:pt x="290467" y="226775"/>
                  </a:lnTo>
                  <a:lnTo>
                    <a:pt x="287685" y="213232"/>
                  </a:lnTo>
                  <a:lnTo>
                    <a:pt x="283624" y="199903"/>
                  </a:lnTo>
                  <a:lnTo>
                    <a:pt x="278283" y="186894"/>
                  </a:lnTo>
                  <a:lnTo>
                    <a:pt x="298450" y="169810"/>
                  </a:lnTo>
                  <a:lnTo>
                    <a:pt x="266874" y="169810"/>
                  </a:lnTo>
                  <a:lnTo>
                    <a:pt x="235138" y="135420"/>
                  </a:lnTo>
                  <a:lnTo>
                    <a:pt x="216903" y="125383"/>
                  </a:lnTo>
                  <a:close/>
                </a:path>
                <a:path w="490854" h="501014">
                  <a:moveTo>
                    <a:pt x="387134" y="260923"/>
                  </a:moveTo>
                  <a:lnTo>
                    <a:pt x="367232" y="260923"/>
                  </a:lnTo>
                  <a:lnTo>
                    <a:pt x="375000" y="282886"/>
                  </a:lnTo>
                  <a:lnTo>
                    <a:pt x="390039" y="299940"/>
                  </a:lnTo>
                  <a:lnTo>
                    <a:pt x="410212" y="310586"/>
                  </a:lnTo>
                  <a:lnTo>
                    <a:pt x="433378" y="313330"/>
                  </a:lnTo>
                  <a:lnTo>
                    <a:pt x="456242" y="306739"/>
                  </a:lnTo>
                  <a:lnTo>
                    <a:pt x="474296" y="293106"/>
                  </a:lnTo>
                  <a:lnTo>
                    <a:pt x="474592" y="292627"/>
                  </a:lnTo>
                  <a:lnTo>
                    <a:pt x="423992" y="292627"/>
                  </a:lnTo>
                  <a:lnTo>
                    <a:pt x="411714" y="289402"/>
                  </a:lnTo>
                  <a:lnTo>
                    <a:pt x="401360" y="283354"/>
                  </a:lnTo>
                  <a:lnTo>
                    <a:pt x="393036" y="274315"/>
                  </a:lnTo>
                  <a:lnTo>
                    <a:pt x="387492" y="263139"/>
                  </a:lnTo>
                  <a:lnTo>
                    <a:pt x="387134" y="260923"/>
                  </a:lnTo>
                  <a:close/>
                </a:path>
                <a:path w="490854" h="501014">
                  <a:moveTo>
                    <a:pt x="474470" y="208531"/>
                  </a:moveTo>
                  <a:lnTo>
                    <a:pt x="428821" y="208531"/>
                  </a:lnTo>
                  <a:lnTo>
                    <a:pt x="441134" y="210382"/>
                  </a:lnTo>
                  <a:lnTo>
                    <a:pt x="452057" y="215652"/>
                  </a:lnTo>
                  <a:lnTo>
                    <a:pt x="461054" y="223912"/>
                  </a:lnTo>
                  <a:lnTo>
                    <a:pt x="467591" y="234734"/>
                  </a:lnTo>
                  <a:lnTo>
                    <a:pt x="470822" y="246979"/>
                  </a:lnTo>
                  <a:lnTo>
                    <a:pt x="470308" y="259223"/>
                  </a:lnTo>
                  <a:lnTo>
                    <a:pt x="436377" y="292110"/>
                  </a:lnTo>
                  <a:lnTo>
                    <a:pt x="423992" y="292627"/>
                  </a:lnTo>
                  <a:lnTo>
                    <a:pt x="474592" y="292627"/>
                  </a:lnTo>
                  <a:lnTo>
                    <a:pt x="486149" y="273923"/>
                  </a:lnTo>
                  <a:lnTo>
                    <a:pt x="490409" y="250681"/>
                  </a:lnTo>
                  <a:lnTo>
                    <a:pt x="486149" y="227437"/>
                  </a:lnTo>
                  <a:lnTo>
                    <a:pt x="474470" y="208531"/>
                  </a:lnTo>
                  <a:close/>
                </a:path>
                <a:path w="490854" h="501014">
                  <a:moveTo>
                    <a:pt x="433378" y="188032"/>
                  </a:moveTo>
                  <a:lnTo>
                    <a:pt x="410212" y="190773"/>
                  </a:lnTo>
                  <a:lnTo>
                    <a:pt x="390039" y="201415"/>
                  </a:lnTo>
                  <a:lnTo>
                    <a:pt x="375000" y="218463"/>
                  </a:lnTo>
                  <a:lnTo>
                    <a:pt x="367232" y="240424"/>
                  </a:lnTo>
                  <a:lnTo>
                    <a:pt x="387572" y="240424"/>
                  </a:lnTo>
                  <a:lnTo>
                    <a:pt x="388883" y="234000"/>
                  </a:lnTo>
                  <a:lnTo>
                    <a:pt x="398171" y="220633"/>
                  </a:lnTo>
                  <a:lnTo>
                    <a:pt x="411948" y="211752"/>
                  </a:lnTo>
                  <a:lnTo>
                    <a:pt x="428821" y="208531"/>
                  </a:lnTo>
                  <a:lnTo>
                    <a:pt x="474470" y="208531"/>
                  </a:lnTo>
                  <a:lnTo>
                    <a:pt x="474296" y="208250"/>
                  </a:lnTo>
                  <a:lnTo>
                    <a:pt x="456242" y="194616"/>
                  </a:lnTo>
                  <a:lnTo>
                    <a:pt x="433378" y="188032"/>
                  </a:lnTo>
                  <a:close/>
                </a:path>
                <a:path w="490854" h="501014">
                  <a:moveTo>
                    <a:pt x="414123" y="0"/>
                  </a:moveTo>
                  <a:lnTo>
                    <a:pt x="373776" y="9557"/>
                  </a:lnTo>
                  <a:lnTo>
                    <a:pt x="348081" y="41591"/>
                  </a:lnTo>
                  <a:lnTo>
                    <a:pt x="344429" y="62735"/>
                  </a:lnTo>
                  <a:lnTo>
                    <a:pt x="345070" y="71423"/>
                  </a:lnTo>
                  <a:lnTo>
                    <a:pt x="346993" y="80109"/>
                  </a:lnTo>
                  <a:lnTo>
                    <a:pt x="350197" y="88367"/>
                  </a:lnTo>
                  <a:lnTo>
                    <a:pt x="354684" y="95766"/>
                  </a:lnTo>
                  <a:lnTo>
                    <a:pt x="266874" y="169810"/>
                  </a:lnTo>
                  <a:lnTo>
                    <a:pt x="298450" y="169810"/>
                  </a:lnTo>
                  <a:lnTo>
                    <a:pt x="368372" y="110575"/>
                  </a:lnTo>
                  <a:lnTo>
                    <a:pt x="445927" y="110575"/>
                  </a:lnTo>
                  <a:lnTo>
                    <a:pt x="451008" y="104885"/>
                  </a:lnTo>
                  <a:lnTo>
                    <a:pt x="407157" y="104885"/>
                  </a:lnTo>
                  <a:lnTo>
                    <a:pt x="390936" y="101501"/>
                  </a:lnTo>
                  <a:lnTo>
                    <a:pt x="377498" y="92350"/>
                  </a:lnTo>
                  <a:lnTo>
                    <a:pt x="368339" y="78929"/>
                  </a:lnTo>
                  <a:lnTo>
                    <a:pt x="364953" y="62735"/>
                  </a:lnTo>
                  <a:lnTo>
                    <a:pt x="368339" y="45883"/>
                  </a:lnTo>
                  <a:lnTo>
                    <a:pt x="377498" y="32123"/>
                  </a:lnTo>
                  <a:lnTo>
                    <a:pt x="390936" y="22847"/>
                  </a:lnTo>
                  <a:lnTo>
                    <a:pt x="407157" y="19446"/>
                  </a:lnTo>
                  <a:lnTo>
                    <a:pt x="451714" y="19446"/>
                  </a:lnTo>
                  <a:lnTo>
                    <a:pt x="450720" y="18046"/>
                  </a:lnTo>
                  <a:lnTo>
                    <a:pt x="433811" y="5927"/>
                  </a:lnTo>
                  <a:lnTo>
                    <a:pt x="414123" y="0"/>
                  </a:lnTo>
                  <a:close/>
                </a:path>
                <a:path w="490854" h="501014">
                  <a:moveTo>
                    <a:pt x="445927" y="110575"/>
                  </a:moveTo>
                  <a:lnTo>
                    <a:pt x="368372" y="110575"/>
                  </a:lnTo>
                  <a:lnTo>
                    <a:pt x="386909" y="120825"/>
                  </a:lnTo>
                  <a:lnTo>
                    <a:pt x="407155" y="124242"/>
                  </a:lnTo>
                  <a:lnTo>
                    <a:pt x="427398" y="120825"/>
                  </a:lnTo>
                  <a:lnTo>
                    <a:pt x="445927" y="110575"/>
                  </a:lnTo>
                  <a:close/>
                </a:path>
                <a:path w="490854" h="501014">
                  <a:moveTo>
                    <a:pt x="451714" y="19446"/>
                  </a:moveTo>
                  <a:lnTo>
                    <a:pt x="407157" y="19446"/>
                  </a:lnTo>
                  <a:lnTo>
                    <a:pt x="423850" y="22847"/>
                  </a:lnTo>
                  <a:lnTo>
                    <a:pt x="437230" y="32123"/>
                  </a:lnTo>
                  <a:lnTo>
                    <a:pt x="446120" y="45883"/>
                  </a:lnTo>
                  <a:lnTo>
                    <a:pt x="449345" y="62735"/>
                  </a:lnTo>
                  <a:lnTo>
                    <a:pt x="446120" y="78929"/>
                  </a:lnTo>
                  <a:lnTo>
                    <a:pt x="437230" y="92350"/>
                  </a:lnTo>
                  <a:lnTo>
                    <a:pt x="423850" y="101501"/>
                  </a:lnTo>
                  <a:lnTo>
                    <a:pt x="407157" y="104885"/>
                  </a:lnTo>
                  <a:lnTo>
                    <a:pt x="451008" y="104885"/>
                  </a:lnTo>
                  <a:lnTo>
                    <a:pt x="459991" y="94825"/>
                  </a:lnTo>
                  <a:lnTo>
                    <a:pt x="467743" y="75977"/>
                  </a:lnTo>
                  <a:lnTo>
                    <a:pt x="468863" y="55632"/>
                  </a:lnTo>
                  <a:lnTo>
                    <a:pt x="463033" y="35393"/>
                  </a:lnTo>
                  <a:lnTo>
                    <a:pt x="451714" y="19446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2277293" y="2732088"/>
              <a:ext cx="683260" cy="682625"/>
            </a:xfrm>
            <a:custGeom>
              <a:avLst/>
              <a:gdLst/>
              <a:ahLst/>
              <a:cxnLst/>
              <a:rect l="l" t="t" r="r" b="b"/>
              <a:pathLst>
                <a:path w="683259" h="682625">
                  <a:moveTo>
                    <a:pt x="341002" y="0"/>
                  </a:moveTo>
                  <a:lnTo>
                    <a:pt x="297333" y="2752"/>
                  </a:lnTo>
                  <a:lnTo>
                    <a:pt x="254242" y="11011"/>
                  </a:lnTo>
                  <a:lnTo>
                    <a:pt x="212307" y="24776"/>
                  </a:lnTo>
                  <a:lnTo>
                    <a:pt x="172107" y="44046"/>
                  </a:lnTo>
                  <a:lnTo>
                    <a:pt x="134219" y="68823"/>
                  </a:lnTo>
                  <a:lnTo>
                    <a:pt x="99221" y="99105"/>
                  </a:lnTo>
                  <a:lnTo>
                    <a:pt x="68904" y="134057"/>
                  </a:lnTo>
                  <a:lnTo>
                    <a:pt x="44098" y="171897"/>
                  </a:lnTo>
                  <a:lnTo>
                    <a:pt x="24805" y="212046"/>
                  </a:lnTo>
                  <a:lnTo>
                    <a:pt x="11024" y="253929"/>
                  </a:lnTo>
                  <a:lnTo>
                    <a:pt x="2756" y="296966"/>
                  </a:lnTo>
                  <a:lnTo>
                    <a:pt x="0" y="340581"/>
                  </a:lnTo>
                  <a:lnTo>
                    <a:pt x="2756" y="384195"/>
                  </a:lnTo>
                  <a:lnTo>
                    <a:pt x="11024" y="427232"/>
                  </a:lnTo>
                  <a:lnTo>
                    <a:pt x="24805" y="469114"/>
                  </a:lnTo>
                  <a:lnTo>
                    <a:pt x="44098" y="509264"/>
                  </a:lnTo>
                  <a:lnTo>
                    <a:pt x="68904" y="547103"/>
                  </a:lnTo>
                  <a:lnTo>
                    <a:pt x="99221" y="582054"/>
                  </a:lnTo>
                  <a:lnTo>
                    <a:pt x="134219" y="612595"/>
                  </a:lnTo>
                  <a:lnTo>
                    <a:pt x="172107" y="637583"/>
                  </a:lnTo>
                  <a:lnTo>
                    <a:pt x="212307" y="657018"/>
                  </a:lnTo>
                  <a:lnTo>
                    <a:pt x="254242" y="670900"/>
                  </a:lnTo>
                  <a:lnTo>
                    <a:pt x="297333" y="679229"/>
                  </a:lnTo>
                  <a:lnTo>
                    <a:pt x="341002" y="682006"/>
                  </a:lnTo>
                  <a:lnTo>
                    <a:pt x="384672" y="679229"/>
                  </a:lnTo>
                  <a:lnTo>
                    <a:pt x="427764" y="670900"/>
                  </a:lnTo>
                  <a:lnTo>
                    <a:pt x="469699" y="657018"/>
                  </a:lnTo>
                  <a:lnTo>
                    <a:pt x="509901" y="637583"/>
                  </a:lnTo>
                  <a:lnTo>
                    <a:pt x="547791" y="612595"/>
                  </a:lnTo>
                  <a:lnTo>
                    <a:pt x="582790" y="582054"/>
                  </a:lnTo>
                  <a:lnTo>
                    <a:pt x="613368" y="547103"/>
                  </a:lnTo>
                  <a:lnTo>
                    <a:pt x="638387" y="509264"/>
                  </a:lnTo>
                  <a:lnTo>
                    <a:pt x="657846" y="469114"/>
                  </a:lnTo>
                  <a:lnTo>
                    <a:pt x="671745" y="427232"/>
                  </a:lnTo>
                  <a:lnTo>
                    <a:pt x="680084" y="384195"/>
                  </a:lnTo>
                  <a:lnTo>
                    <a:pt x="682864" y="340581"/>
                  </a:lnTo>
                  <a:lnTo>
                    <a:pt x="680084" y="296966"/>
                  </a:lnTo>
                  <a:lnTo>
                    <a:pt x="671745" y="253929"/>
                  </a:lnTo>
                  <a:lnTo>
                    <a:pt x="657846" y="212046"/>
                  </a:lnTo>
                  <a:lnTo>
                    <a:pt x="638387" y="171897"/>
                  </a:lnTo>
                  <a:lnTo>
                    <a:pt x="613368" y="134057"/>
                  </a:lnTo>
                  <a:lnTo>
                    <a:pt x="582790" y="99105"/>
                  </a:lnTo>
                  <a:lnTo>
                    <a:pt x="547791" y="68823"/>
                  </a:lnTo>
                  <a:lnTo>
                    <a:pt x="509901" y="44046"/>
                  </a:lnTo>
                  <a:lnTo>
                    <a:pt x="469699" y="24776"/>
                  </a:lnTo>
                  <a:lnTo>
                    <a:pt x="427764" y="11011"/>
                  </a:lnTo>
                  <a:lnTo>
                    <a:pt x="384672" y="2752"/>
                  </a:lnTo>
                  <a:lnTo>
                    <a:pt x="3410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2277293" y="2732088"/>
              <a:ext cx="683260" cy="682625"/>
            </a:xfrm>
            <a:custGeom>
              <a:avLst/>
              <a:gdLst/>
              <a:ahLst/>
              <a:cxnLst/>
              <a:rect l="l" t="t" r="r" b="b"/>
              <a:pathLst>
                <a:path w="683259" h="682625">
                  <a:moveTo>
                    <a:pt x="582790" y="99105"/>
                  </a:moveTo>
                  <a:lnTo>
                    <a:pt x="613368" y="134057"/>
                  </a:lnTo>
                  <a:lnTo>
                    <a:pt x="638387" y="171897"/>
                  </a:lnTo>
                  <a:lnTo>
                    <a:pt x="657846" y="212046"/>
                  </a:lnTo>
                  <a:lnTo>
                    <a:pt x="671745" y="253929"/>
                  </a:lnTo>
                  <a:lnTo>
                    <a:pt x="680084" y="296966"/>
                  </a:lnTo>
                  <a:lnTo>
                    <a:pt x="682864" y="340581"/>
                  </a:lnTo>
                  <a:lnTo>
                    <a:pt x="680084" y="384195"/>
                  </a:lnTo>
                  <a:lnTo>
                    <a:pt x="671745" y="427232"/>
                  </a:lnTo>
                  <a:lnTo>
                    <a:pt x="657846" y="469114"/>
                  </a:lnTo>
                  <a:lnTo>
                    <a:pt x="638387" y="509264"/>
                  </a:lnTo>
                  <a:lnTo>
                    <a:pt x="613368" y="547103"/>
                  </a:lnTo>
                  <a:lnTo>
                    <a:pt x="582790" y="582054"/>
                  </a:lnTo>
                  <a:lnTo>
                    <a:pt x="547791" y="612595"/>
                  </a:lnTo>
                  <a:lnTo>
                    <a:pt x="509901" y="637583"/>
                  </a:lnTo>
                  <a:lnTo>
                    <a:pt x="469699" y="657018"/>
                  </a:lnTo>
                  <a:lnTo>
                    <a:pt x="427764" y="670900"/>
                  </a:lnTo>
                  <a:lnTo>
                    <a:pt x="384672" y="679229"/>
                  </a:lnTo>
                  <a:lnTo>
                    <a:pt x="341002" y="682006"/>
                  </a:lnTo>
                  <a:lnTo>
                    <a:pt x="297333" y="679229"/>
                  </a:lnTo>
                  <a:lnTo>
                    <a:pt x="254242" y="670900"/>
                  </a:lnTo>
                  <a:lnTo>
                    <a:pt x="212307" y="657018"/>
                  </a:lnTo>
                  <a:lnTo>
                    <a:pt x="172107" y="637583"/>
                  </a:lnTo>
                  <a:lnTo>
                    <a:pt x="134219" y="612595"/>
                  </a:lnTo>
                  <a:lnTo>
                    <a:pt x="99221" y="582054"/>
                  </a:lnTo>
                  <a:lnTo>
                    <a:pt x="68904" y="547103"/>
                  </a:lnTo>
                  <a:lnTo>
                    <a:pt x="44098" y="509264"/>
                  </a:lnTo>
                  <a:lnTo>
                    <a:pt x="24805" y="469114"/>
                  </a:lnTo>
                  <a:lnTo>
                    <a:pt x="11024" y="427232"/>
                  </a:lnTo>
                  <a:lnTo>
                    <a:pt x="2756" y="384195"/>
                  </a:lnTo>
                  <a:lnTo>
                    <a:pt x="0" y="340581"/>
                  </a:lnTo>
                  <a:lnTo>
                    <a:pt x="2756" y="296966"/>
                  </a:lnTo>
                  <a:lnTo>
                    <a:pt x="11024" y="253929"/>
                  </a:lnTo>
                  <a:lnTo>
                    <a:pt x="24805" y="212046"/>
                  </a:lnTo>
                  <a:lnTo>
                    <a:pt x="44098" y="171897"/>
                  </a:lnTo>
                  <a:lnTo>
                    <a:pt x="68904" y="134057"/>
                  </a:lnTo>
                  <a:lnTo>
                    <a:pt x="99221" y="99105"/>
                  </a:lnTo>
                  <a:lnTo>
                    <a:pt x="134219" y="68823"/>
                  </a:lnTo>
                  <a:lnTo>
                    <a:pt x="172107" y="44046"/>
                  </a:lnTo>
                  <a:lnTo>
                    <a:pt x="212307" y="24776"/>
                  </a:lnTo>
                  <a:lnTo>
                    <a:pt x="254242" y="11011"/>
                  </a:lnTo>
                  <a:lnTo>
                    <a:pt x="297333" y="2752"/>
                  </a:lnTo>
                  <a:lnTo>
                    <a:pt x="341002" y="0"/>
                  </a:lnTo>
                  <a:lnTo>
                    <a:pt x="384672" y="2752"/>
                  </a:lnTo>
                  <a:lnTo>
                    <a:pt x="427764" y="11011"/>
                  </a:lnTo>
                  <a:lnTo>
                    <a:pt x="469699" y="24776"/>
                  </a:lnTo>
                  <a:lnTo>
                    <a:pt x="509901" y="44046"/>
                  </a:lnTo>
                  <a:lnTo>
                    <a:pt x="547791" y="68823"/>
                  </a:lnTo>
                  <a:lnTo>
                    <a:pt x="582790" y="99105"/>
                  </a:lnTo>
                  <a:close/>
                </a:path>
              </a:pathLst>
            </a:custGeom>
            <a:ln w="29633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2355986" y="2821988"/>
              <a:ext cx="490855" cy="501015"/>
            </a:xfrm>
            <a:custGeom>
              <a:avLst/>
              <a:gdLst/>
              <a:ahLst/>
              <a:cxnLst/>
              <a:rect l="l" t="t" r="r" b="b"/>
              <a:pathLst>
                <a:path w="490854" h="501014">
                  <a:moveTo>
                    <a:pt x="299477" y="331552"/>
                  </a:moveTo>
                  <a:lnTo>
                    <a:pt x="266874" y="331552"/>
                  </a:lnTo>
                  <a:lnTo>
                    <a:pt x="354684" y="404443"/>
                  </a:lnTo>
                  <a:lnTo>
                    <a:pt x="350197" y="412509"/>
                  </a:lnTo>
                  <a:lnTo>
                    <a:pt x="346993" y="421106"/>
                  </a:lnTo>
                  <a:lnTo>
                    <a:pt x="345070" y="429915"/>
                  </a:lnTo>
                  <a:lnTo>
                    <a:pt x="344429" y="438612"/>
                  </a:lnTo>
                  <a:lnTo>
                    <a:pt x="348081" y="459760"/>
                  </a:lnTo>
                  <a:lnTo>
                    <a:pt x="358256" y="477915"/>
                  </a:lnTo>
                  <a:lnTo>
                    <a:pt x="373776" y="491798"/>
                  </a:lnTo>
                  <a:lnTo>
                    <a:pt x="393469" y="500127"/>
                  </a:lnTo>
                  <a:lnTo>
                    <a:pt x="414123" y="500875"/>
                  </a:lnTo>
                  <a:lnTo>
                    <a:pt x="433811" y="495002"/>
                  </a:lnTo>
                  <a:lnTo>
                    <a:pt x="450720" y="483149"/>
                  </a:lnTo>
                  <a:lnTo>
                    <a:pt x="451867" y="481547"/>
                  </a:lnTo>
                  <a:lnTo>
                    <a:pt x="403450" y="481547"/>
                  </a:lnTo>
                  <a:lnTo>
                    <a:pt x="391190" y="478486"/>
                  </a:lnTo>
                  <a:lnTo>
                    <a:pt x="380355" y="471778"/>
                  </a:lnTo>
                  <a:lnTo>
                    <a:pt x="372084" y="462399"/>
                  </a:lnTo>
                  <a:lnTo>
                    <a:pt x="366808" y="451095"/>
                  </a:lnTo>
                  <a:lnTo>
                    <a:pt x="364953" y="438612"/>
                  </a:lnTo>
                  <a:lnTo>
                    <a:pt x="368339" y="422420"/>
                  </a:lnTo>
                  <a:lnTo>
                    <a:pt x="377498" y="409004"/>
                  </a:lnTo>
                  <a:lnTo>
                    <a:pt x="390936" y="399858"/>
                  </a:lnTo>
                  <a:lnTo>
                    <a:pt x="407157" y="396477"/>
                  </a:lnTo>
                  <a:lnTo>
                    <a:pt x="451008" y="396477"/>
                  </a:lnTo>
                  <a:lnTo>
                    <a:pt x="445927" y="390787"/>
                  </a:lnTo>
                  <a:lnTo>
                    <a:pt x="368372" y="390787"/>
                  </a:lnTo>
                  <a:lnTo>
                    <a:pt x="299477" y="331552"/>
                  </a:lnTo>
                  <a:close/>
                </a:path>
                <a:path w="490854" h="501014">
                  <a:moveTo>
                    <a:pt x="451008" y="396477"/>
                  </a:moveTo>
                  <a:lnTo>
                    <a:pt x="407157" y="396477"/>
                  </a:lnTo>
                  <a:lnTo>
                    <a:pt x="419648" y="398329"/>
                  </a:lnTo>
                  <a:lnTo>
                    <a:pt x="430963" y="403599"/>
                  </a:lnTo>
                  <a:lnTo>
                    <a:pt x="440352" y="411859"/>
                  </a:lnTo>
                  <a:lnTo>
                    <a:pt x="447066" y="422681"/>
                  </a:lnTo>
                  <a:lnTo>
                    <a:pt x="449636" y="434936"/>
                  </a:lnTo>
                  <a:lnTo>
                    <a:pt x="448781" y="447305"/>
                  </a:lnTo>
                  <a:lnTo>
                    <a:pt x="415710" y="480764"/>
                  </a:lnTo>
                  <a:lnTo>
                    <a:pt x="403450" y="481547"/>
                  </a:lnTo>
                  <a:lnTo>
                    <a:pt x="451867" y="481547"/>
                  </a:lnTo>
                  <a:lnTo>
                    <a:pt x="463033" y="465957"/>
                  </a:lnTo>
                  <a:lnTo>
                    <a:pt x="468863" y="445724"/>
                  </a:lnTo>
                  <a:lnTo>
                    <a:pt x="467743" y="425384"/>
                  </a:lnTo>
                  <a:lnTo>
                    <a:pt x="459991" y="406537"/>
                  </a:lnTo>
                  <a:lnTo>
                    <a:pt x="451008" y="396477"/>
                  </a:lnTo>
                  <a:close/>
                </a:path>
                <a:path w="490854" h="501014">
                  <a:moveTo>
                    <a:pt x="150281" y="105093"/>
                  </a:moveTo>
                  <a:lnTo>
                    <a:pt x="103787" y="111713"/>
                  </a:lnTo>
                  <a:lnTo>
                    <a:pt x="61588" y="132144"/>
                  </a:lnTo>
                  <a:lnTo>
                    <a:pt x="28798" y="164110"/>
                  </a:lnTo>
                  <a:lnTo>
                    <a:pt x="7555" y="204620"/>
                  </a:lnTo>
                  <a:lnTo>
                    <a:pt x="0" y="250681"/>
                  </a:lnTo>
                  <a:lnTo>
                    <a:pt x="7555" y="296740"/>
                  </a:lnTo>
                  <a:lnTo>
                    <a:pt x="28798" y="337244"/>
                  </a:lnTo>
                  <a:lnTo>
                    <a:pt x="61588" y="369205"/>
                  </a:lnTo>
                  <a:lnTo>
                    <a:pt x="103787" y="389634"/>
                  </a:lnTo>
                  <a:lnTo>
                    <a:pt x="150281" y="396261"/>
                  </a:lnTo>
                  <a:lnTo>
                    <a:pt x="195169" y="387933"/>
                  </a:lnTo>
                  <a:lnTo>
                    <a:pt x="216890" y="375978"/>
                  </a:lnTo>
                  <a:lnTo>
                    <a:pt x="145975" y="375978"/>
                  </a:lnTo>
                  <a:lnTo>
                    <a:pt x="97507" y="366171"/>
                  </a:lnTo>
                  <a:lnTo>
                    <a:pt x="57593" y="339383"/>
                  </a:lnTo>
                  <a:lnTo>
                    <a:pt x="30507" y="299569"/>
                  </a:lnTo>
                  <a:lnTo>
                    <a:pt x="20529" y="250681"/>
                  </a:lnTo>
                  <a:lnTo>
                    <a:pt x="30507" y="201786"/>
                  </a:lnTo>
                  <a:lnTo>
                    <a:pt x="57593" y="161973"/>
                  </a:lnTo>
                  <a:lnTo>
                    <a:pt x="97507" y="135189"/>
                  </a:lnTo>
                  <a:lnTo>
                    <a:pt x="145975" y="125383"/>
                  </a:lnTo>
                  <a:lnTo>
                    <a:pt x="216903" y="125383"/>
                  </a:lnTo>
                  <a:lnTo>
                    <a:pt x="195169" y="113421"/>
                  </a:lnTo>
                  <a:lnTo>
                    <a:pt x="150281" y="105093"/>
                  </a:lnTo>
                  <a:close/>
                </a:path>
                <a:path w="490854" h="501014">
                  <a:moveTo>
                    <a:pt x="407155" y="377109"/>
                  </a:moveTo>
                  <a:lnTo>
                    <a:pt x="386909" y="380528"/>
                  </a:lnTo>
                  <a:lnTo>
                    <a:pt x="368372" y="390787"/>
                  </a:lnTo>
                  <a:lnTo>
                    <a:pt x="445927" y="390787"/>
                  </a:lnTo>
                  <a:lnTo>
                    <a:pt x="427398" y="380528"/>
                  </a:lnTo>
                  <a:lnTo>
                    <a:pt x="407155" y="377109"/>
                  </a:lnTo>
                  <a:close/>
                </a:path>
                <a:path w="490854" h="501014">
                  <a:moveTo>
                    <a:pt x="216903" y="125383"/>
                  </a:moveTo>
                  <a:lnTo>
                    <a:pt x="145975" y="125383"/>
                  </a:lnTo>
                  <a:lnTo>
                    <a:pt x="195110" y="135189"/>
                  </a:lnTo>
                  <a:lnTo>
                    <a:pt x="235365" y="161973"/>
                  </a:lnTo>
                  <a:lnTo>
                    <a:pt x="262575" y="201786"/>
                  </a:lnTo>
                  <a:lnTo>
                    <a:pt x="272571" y="250681"/>
                  </a:lnTo>
                  <a:lnTo>
                    <a:pt x="262575" y="299569"/>
                  </a:lnTo>
                  <a:lnTo>
                    <a:pt x="235365" y="339383"/>
                  </a:lnTo>
                  <a:lnTo>
                    <a:pt x="195110" y="366171"/>
                  </a:lnTo>
                  <a:lnTo>
                    <a:pt x="145975" y="375978"/>
                  </a:lnTo>
                  <a:lnTo>
                    <a:pt x="216890" y="375978"/>
                  </a:lnTo>
                  <a:lnTo>
                    <a:pt x="235138" y="365935"/>
                  </a:lnTo>
                  <a:lnTo>
                    <a:pt x="266874" y="331552"/>
                  </a:lnTo>
                  <a:lnTo>
                    <a:pt x="299477" y="331552"/>
                  </a:lnTo>
                  <a:lnTo>
                    <a:pt x="278283" y="313330"/>
                  </a:lnTo>
                  <a:lnTo>
                    <a:pt x="283624" y="300978"/>
                  </a:lnTo>
                  <a:lnTo>
                    <a:pt x="287689" y="287964"/>
                  </a:lnTo>
                  <a:lnTo>
                    <a:pt x="290467" y="274563"/>
                  </a:lnTo>
                  <a:lnTo>
                    <a:pt x="291971" y="260923"/>
                  </a:lnTo>
                  <a:lnTo>
                    <a:pt x="387134" y="260923"/>
                  </a:lnTo>
                  <a:lnTo>
                    <a:pt x="385478" y="250681"/>
                  </a:lnTo>
                  <a:lnTo>
                    <a:pt x="387572" y="240424"/>
                  </a:lnTo>
                  <a:lnTo>
                    <a:pt x="291971" y="240424"/>
                  </a:lnTo>
                  <a:lnTo>
                    <a:pt x="290467" y="226775"/>
                  </a:lnTo>
                  <a:lnTo>
                    <a:pt x="287685" y="213232"/>
                  </a:lnTo>
                  <a:lnTo>
                    <a:pt x="283624" y="199903"/>
                  </a:lnTo>
                  <a:lnTo>
                    <a:pt x="278283" y="186894"/>
                  </a:lnTo>
                  <a:lnTo>
                    <a:pt x="298450" y="169810"/>
                  </a:lnTo>
                  <a:lnTo>
                    <a:pt x="266874" y="169810"/>
                  </a:lnTo>
                  <a:lnTo>
                    <a:pt x="235138" y="135420"/>
                  </a:lnTo>
                  <a:lnTo>
                    <a:pt x="216903" y="125383"/>
                  </a:lnTo>
                  <a:close/>
                </a:path>
                <a:path w="490854" h="501014">
                  <a:moveTo>
                    <a:pt x="387134" y="260923"/>
                  </a:moveTo>
                  <a:lnTo>
                    <a:pt x="367232" y="260923"/>
                  </a:lnTo>
                  <a:lnTo>
                    <a:pt x="375000" y="282886"/>
                  </a:lnTo>
                  <a:lnTo>
                    <a:pt x="390039" y="299940"/>
                  </a:lnTo>
                  <a:lnTo>
                    <a:pt x="410212" y="310586"/>
                  </a:lnTo>
                  <a:lnTo>
                    <a:pt x="433378" y="313330"/>
                  </a:lnTo>
                  <a:lnTo>
                    <a:pt x="456242" y="306739"/>
                  </a:lnTo>
                  <a:lnTo>
                    <a:pt x="474296" y="293106"/>
                  </a:lnTo>
                  <a:lnTo>
                    <a:pt x="474592" y="292627"/>
                  </a:lnTo>
                  <a:lnTo>
                    <a:pt x="423992" y="292627"/>
                  </a:lnTo>
                  <a:lnTo>
                    <a:pt x="411714" y="289402"/>
                  </a:lnTo>
                  <a:lnTo>
                    <a:pt x="401360" y="283354"/>
                  </a:lnTo>
                  <a:lnTo>
                    <a:pt x="393036" y="274315"/>
                  </a:lnTo>
                  <a:lnTo>
                    <a:pt x="387492" y="263139"/>
                  </a:lnTo>
                  <a:lnTo>
                    <a:pt x="387134" y="260923"/>
                  </a:lnTo>
                  <a:close/>
                </a:path>
                <a:path w="490854" h="501014">
                  <a:moveTo>
                    <a:pt x="474470" y="208531"/>
                  </a:moveTo>
                  <a:lnTo>
                    <a:pt x="428821" y="208531"/>
                  </a:lnTo>
                  <a:lnTo>
                    <a:pt x="441134" y="210382"/>
                  </a:lnTo>
                  <a:lnTo>
                    <a:pt x="452057" y="215652"/>
                  </a:lnTo>
                  <a:lnTo>
                    <a:pt x="461054" y="223912"/>
                  </a:lnTo>
                  <a:lnTo>
                    <a:pt x="467591" y="234734"/>
                  </a:lnTo>
                  <a:lnTo>
                    <a:pt x="470822" y="246979"/>
                  </a:lnTo>
                  <a:lnTo>
                    <a:pt x="470308" y="259223"/>
                  </a:lnTo>
                  <a:lnTo>
                    <a:pt x="436377" y="292110"/>
                  </a:lnTo>
                  <a:lnTo>
                    <a:pt x="423992" y="292627"/>
                  </a:lnTo>
                  <a:lnTo>
                    <a:pt x="474592" y="292627"/>
                  </a:lnTo>
                  <a:lnTo>
                    <a:pt x="486149" y="273923"/>
                  </a:lnTo>
                  <a:lnTo>
                    <a:pt x="490409" y="250681"/>
                  </a:lnTo>
                  <a:lnTo>
                    <a:pt x="486149" y="227437"/>
                  </a:lnTo>
                  <a:lnTo>
                    <a:pt x="474470" y="208531"/>
                  </a:lnTo>
                  <a:close/>
                </a:path>
                <a:path w="490854" h="501014">
                  <a:moveTo>
                    <a:pt x="433378" y="188032"/>
                  </a:moveTo>
                  <a:lnTo>
                    <a:pt x="410212" y="190773"/>
                  </a:lnTo>
                  <a:lnTo>
                    <a:pt x="390039" y="201415"/>
                  </a:lnTo>
                  <a:lnTo>
                    <a:pt x="375000" y="218463"/>
                  </a:lnTo>
                  <a:lnTo>
                    <a:pt x="367232" y="240424"/>
                  </a:lnTo>
                  <a:lnTo>
                    <a:pt x="387572" y="240424"/>
                  </a:lnTo>
                  <a:lnTo>
                    <a:pt x="388883" y="234000"/>
                  </a:lnTo>
                  <a:lnTo>
                    <a:pt x="398171" y="220633"/>
                  </a:lnTo>
                  <a:lnTo>
                    <a:pt x="411948" y="211752"/>
                  </a:lnTo>
                  <a:lnTo>
                    <a:pt x="428821" y="208531"/>
                  </a:lnTo>
                  <a:lnTo>
                    <a:pt x="474470" y="208531"/>
                  </a:lnTo>
                  <a:lnTo>
                    <a:pt x="474296" y="208250"/>
                  </a:lnTo>
                  <a:lnTo>
                    <a:pt x="456242" y="194616"/>
                  </a:lnTo>
                  <a:lnTo>
                    <a:pt x="433378" y="188032"/>
                  </a:lnTo>
                  <a:close/>
                </a:path>
                <a:path w="490854" h="501014">
                  <a:moveTo>
                    <a:pt x="414123" y="0"/>
                  </a:moveTo>
                  <a:lnTo>
                    <a:pt x="373776" y="9557"/>
                  </a:lnTo>
                  <a:lnTo>
                    <a:pt x="348081" y="41591"/>
                  </a:lnTo>
                  <a:lnTo>
                    <a:pt x="344429" y="62735"/>
                  </a:lnTo>
                  <a:lnTo>
                    <a:pt x="345070" y="71423"/>
                  </a:lnTo>
                  <a:lnTo>
                    <a:pt x="346993" y="80109"/>
                  </a:lnTo>
                  <a:lnTo>
                    <a:pt x="350197" y="88367"/>
                  </a:lnTo>
                  <a:lnTo>
                    <a:pt x="354684" y="95766"/>
                  </a:lnTo>
                  <a:lnTo>
                    <a:pt x="266874" y="169810"/>
                  </a:lnTo>
                  <a:lnTo>
                    <a:pt x="298450" y="169810"/>
                  </a:lnTo>
                  <a:lnTo>
                    <a:pt x="368372" y="110575"/>
                  </a:lnTo>
                  <a:lnTo>
                    <a:pt x="445927" y="110575"/>
                  </a:lnTo>
                  <a:lnTo>
                    <a:pt x="451008" y="104885"/>
                  </a:lnTo>
                  <a:lnTo>
                    <a:pt x="407157" y="104885"/>
                  </a:lnTo>
                  <a:lnTo>
                    <a:pt x="390936" y="101501"/>
                  </a:lnTo>
                  <a:lnTo>
                    <a:pt x="377498" y="92350"/>
                  </a:lnTo>
                  <a:lnTo>
                    <a:pt x="368339" y="78929"/>
                  </a:lnTo>
                  <a:lnTo>
                    <a:pt x="364953" y="62735"/>
                  </a:lnTo>
                  <a:lnTo>
                    <a:pt x="368339" y="45883"/>
                  </a:lnTo>
                  <a:lnTo>
                    <a:pt x="377498" y="32123"/>
                  </a:lnTo>
                  <a:lnTo>
                    <a:pt x="390936" y="22847"/>
                  </a:lnTo>
                  <a:lnTo>
                    <a:pt x="407157" y="19446"/>
                  </a:lnTo>
                  <a:lnTo>
                    <a:pt x="451714" y="19446"/>
                  </a:lnTo>
                  <a:lnTo>
                    <a:pt x="450720" y="18046"/>
                  </a:lnTo>
                  <a:lnTo>
                    <a:pt x="433811" y="5927"/>
                  </a:lnTo>
                  <a:lnTo>
                    <a:pt x="414123" y="0"/>
                  </a:lnTo>
                  <a:close/>
                </a:path>
                <a:path w="490854" h="501014">
                  <a:moveTo>
                    <a:pt x="445927" y="110575"/>
                  </a:moveTo>
                  <a:lnTo>
                    <a:pt x="368372" y="110575"/>
                  </a:lnTo>
                  <a:lnTo>
                    <a:pt x="386909" y="120825"/>
                  </a:lnTo>
                  <a:lnTo>
                    <a:pt x="407155" y="124242"/>
                  </a:lnTo>
                  <a:lnTo>
                    <a:pt x="427398" y="120825"/>
                  </a:lnTo>
                  <a:lnTo>
                    <a:pt x="445927" y="110575"/>
                  </a:lnTo>
                  <a:close/>
                </a:path>
                <a:path w="490854" h="501014">
                  <a:moveTo>
                    <a:pt x="451714" y="19446"/>
                  </a:moveTo>
                  <a:lnTo>
                    <a:pt x="407157" y="19446"/>
                  </a:lnTo>
                  <a:lnTo>
                    <a:pt x="423850" y="22847"/>
                  </a:lnTo>
                  <a:lnTo>
                    <a:pt x="437230" y="32123"/>
                  </a:lnTo>
                  <a:lnTo>
                    <a:pt x="446120" y="45883"/>
                  </a:lnTo>
                  <a:lnTo>
                    <a:pt x="449345" y="62735"/>
                  </a:lnTo>
                  <a:lnTo>
                    <a:pt x="446120" y="78929"/>
                  </a:lnTo>
                  <a:lnTo>
                    <a:pt x="437230" y="92350"/>
                  </a:lnTo>
                  <a:lnTo>
                    <a:pt x="423850" y="101501"/>
                  </a:lnTo>
                  <a:lnTo>
                    <a:pt x="407157" y="104885"/>
                  </a:lnTo>
                  <a:lnTo>
                    <a:pt x="451008" y="104885"/>
                  </a:lnTo>
                  <a:lnTo>
                    <a:pt x="459991" y="94825"/>
                  </a:lnTo>
                  <a:lnTo>
                    <a:pt x="467743" y="75977"/>
                  </a:lnTo>
                  <a:lnTo>
                    <a:pt x="468863" y="55632"/>
                  </a:lnTo>
                  <a:lnTo>
                    <a:pt x="463033" y="35393"/>
                  </a:lnTo>
                  <a:lnTo>
                    <a:pt x="451714" y="19446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3055345" y="2995421"/>
              <a:ext cx="336550" cy="1610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13034517" y="1852675"/>
            <a:ext cx="38163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ELB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2270858" y="4959837"/>
            <a:ext cx="1129665" cy="1750060"/>
            <a:chOff x="12270858" y="4959837"/>
            <a:chExt cx="1129665" cy="1750060"/>
          </a:xfrm>
        </p:grpSpPr>
        <p:sp>
          <p:nvSpPr>
            <p:cNvPr id="37" name="object 37"/>
            <p:cNvSpPr/>
            <p:nvPr/>
          </p:nvSpPr>
          <p:spPr>
            <a:xfrm>
              <a:off x="12285675" y="4974654"/>
              <a:ext cx="683260" cy="682625"/>
            </a:xfrm>
            <a:custGeom>
              <a:avLst/>
              <a:gdLst/>
              <a:ahLst/>
              <a:cxnLst/>
              <a:rect l="l" t="t" r="r" b="b"/>
              <a:pathLst>
                <a:path w="683259" h="682625">
                  <a:moveTo>
                    <a:pt x="341002" y="0"/>
                  </a:moveTo>
                  <a:lnTo>
                    <a:pt x="297333" y="2752"/>
                  </a:lnTo>
                  <a:lnTo>
                    <a:pt x="254242" y="11011"/>
                  </a:lnTo>
                  <a:lnTo>
                    <a:pt x="212307" y="24776"/>
                  </a:lnTo>
                  <a:lnTo>
                    <a:pt x="172107" y="44046"/>
                  </a:lnTo>
                  <a:lnTo>
                    <a:pt x="134219" y="68823"/>
                  </a:lnTo>
                  <a:lnTo>
                    <a:pt x="99221" y="99105"/>
                  </a:lnTo>
                  <a:lnTo>
                    <a:pt x="68904" y="134057"/>
                  </a:lnTo>
                  <a:lnTo>
                    <a:pt x="44098" y="171897"/>
                  </a:lnTo>
                  <a:lnTo>
                    <a:pt x="24805" y="212046"/>
                  </a:lnTo>
                  <a:lnTo>
                    <a:pt x="11024" y="253929"/>
                  </a:lnTo>
                  <a:lnTo>
                    <a:pt x="2756" y="296966"/>
                  </a:lnTo>
                  <a:lnTo>
                    <a:pt x="0" y="340581"/>
                  </a:lnTo>
                  <a:lnTo>
                    <a:pt x="2756" y="384195"/>
                  </a:lnTo>
                  <a:lnTo>
                    <a:pt x="11024" y="427232"/>
                  </a:lnTo>
                  <a:lnTo>
                    <a:pt x="24805" y="469114"/>
                  </a:lnTo>
                  <a:lnTo>
                    <a:pt x="44098" y="509264"/>
                  </a:lnTo>
                  <a:lnTo>
                    <a:pt x="68904" y="547103"/>
                  </a:lnTo>
                  <a:lnTo>
                    <a:pt x="99221" y="582054"/>
                  </a:lnTo>
                  <a:lnTo>
                    <a:pt x="134219" y="612595"/>
                  </a:lnTo>
                  <a:lnTo>
                    <a:pt x="172107" y="637583"/>
                  </a:lnTo>
                  <a:lnTo>
                    <a:pt x="212307" y="657018"/>
                  </a:lnTo>
                  <a:lnTo>
                    <a:pt x="254242" y="670900"/>
                  </a:lnTo>
                  <a:lnTo>
                    <a:pt x="297333" y="679229"/>
                  </a:lnTo>
                  <a:lnTo>
                    <a:pt x="341002" y="682006"/>
                  </a:lnTo>
                  <a:lnTo>
                    <a:pt x="384672" y="679229"/>
                  </a:lnTo>
                  <a:lnTo>
                    <a:pt x="427764" y="670900"/>
                  </a:lnTo>
                  <a:lnTo>
                    <a:pt x="469699" y="657018"/>
                  </a:lnTo>
                  <a:lnTo>
                    <a:pt x="509901" y="637583"/>
                  </a:lnTo>
                  <a:lnTo>
                    <a:pt x="547791" y="612595"/>
                  </a:lnTo>
                  <a:lnTo>
                    <a:pt x="582790" y="582054"/>
                  </a:lnTo>
                  <a:lnTo>
                    <a:pt x="613368" y="547103"/>
                  </a:lnTo>
                  <a:lnTo>
                    <a:pt x="638387" y="509264"/>
                  </a:lnTo>
                  <a:lnTo>
                    <a:pt x="657846" y="469114"/>
                  </a:lnTo>
                  <a:lnTo>
                    <a:pt x="671745" y="427232"/>
                  </a:lnTo>
                  <a:lnTo>
                    <a:pt x="680084" y="384195"/>
                  </a:lnTo>
                  <a:lnTo>
                    <a:pt x="682864" y="340581"/>
                  </a:lnTo>
                  <a:lnTo>
                    <a:pt x="680084" y="296966"/>
                  </a:lnTo>
                  <a:lnTo>
                    <a:pt x="671745" y="253929"/>
                  </a:lnTo>
                  <a:lnTo>
                    <a:pt x="657846" y="212046"/>
                  </a:lnTo>
                  <a:lnTo>
                    <a:pt x="638387" y="171897"/>
                  </a:lnTo>
                  <a:lnTo>
                    <a:pt x="613368" y="134057"/>
                  </a:lnTo>
                  <a:lnTo>
                    <a:pt x="582790" y="99105"/>
                  </a:lnTo>
                  <a:lnTo>
                    <a:pt x="547791" y="68823"/>
                  </a:lnTo>
                  <a:lnTo>
                    <a:pt x="509901" y="44046"/>
                  </a:lnTo>
                  <a:lnTo>
                    <a:pt x="469699" y="24776"/>
                  </a:lnTo>
                  <a:lnTo>
                    <a:pt x="427764" y="11011"/>
                  </a:lnTo>
                  <a:lnTo>
                    <a:pt x="384672" y="2752"/>
                  </a:lnTo>
                  <a:lnTo>
                    <a:pt x="3410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2285675" y="4974654"/>
              <a:ext cx="683260" cy="682625"/>
            </a:xfrm>
            <a:custGeom>
              <a:avLst/>
              <a:gdLst/>
              <a:ahLst/>
              <a:cxnLst/>
              <a:rect l="l" t="t" r="r" b="b"/>
              <a:pathLst>
                <a:path w="683259" h="682625">
                  <a:moveTo>
                    <a:pt x="582790" y="99105"/>
                  </a:moveTo>
                  <a:lnTo>
                    <a:pt x="613368" y="134057"/>
                  </a:lnTo>
                  <a:lnTo>
                    <a:pt x="638387" y="171897"/>
                  </a:lnTo>
                  <a:lnTo>
                    <a:pt x="657846" y="212046"/>
                  </a:lnTo>
                  <a:lnTo>
                    <a:pt x="671745" y="253929"/>
                  </a:lnTo>
                  <a:lnTo>
                    <a:pt x="680084" y="296966"/>
                  </a:lnTo>
                  <a:lnTo>
                    <a:pt x="682864" y="340581"/>
                  </a:lnTo>
                  <a:lnTo>
                    <a:pt x="680084" y="384195"/>
                  </a:lnTo>
                  <a:lnTo>
                    <a:pt x="671745" y="427232"/>
                  </a:lnTo>
                  <a:lnTo>
                    <a:pt x="657846" y="469114"/>
                  </a:lnTo>
                  <a:lnTo>
                    <a:pt x="638387" y="509264"/>
                  </a:lnTo>
                  <a:lnTo>
                    <a:pt x="613368" y="547103"/>
                  </a:lnTo>
                  <a:lnTo>
                    <a:pt x="582790" y="582054"/>
                  </a:lnTo>
                  <a:lnTo>
                    <a:pt x="547791" y="612595"/>
                  </a:lnTo>
                  <a:lnTo>
                    <a:pt x="509901" y="637583"/>
                  </a:lnTo>
                  <a:lnTo>
                    <a:pt x="469699" y="657018"/>
                  </a:lnTo>
                  <a:lnTo>
                    <a:pt x="427764" y="670900"/>
                  </a:lnTo>
                  <a:lnTo>
                    <a:pt x="384672" y="679229"/>
                  </a:lnTo>
                  <a:lnTo>
                    <a:pt x="341002" y="682006"/>
                  </a:lnTo>
                  <a:lnTo>
                    <a:pt x="297333" y="679229"/>
                  </a:lnTo>
                  <a:lnTo>
                    <a:pt x="254242" y="670900"/>
                  </a:lnTo>
                  <a:lnTo>
                    <a:pt x="212307" y="657018"/>
                  </a:lnTo>
                  <a:lnTo>
                    <a:pt x="172107" y="637583"/>
                  </a:lnTo>
                  <a:lnTo>
                    <a:pt x="134219" y="612595"/>
                  </a:lnTo>
                  <a:lnTo>
                    <a:pt x="99221" y="582054"/>
                  </a:lnTo>
                  <a:lnTo>
                    <a:pt x="68904" y="547103"/>
                  </a:lnTo>
                  <a:lnTo>
                    <a:pt x="44098" y="509264"/>
                  </a:lnTo>
                  <a:lnTo>
                    <a:pt x="24805" y="469114"/>
                  </a:lnTo>
                  <a:lnTo>
                    <a:pt x="11024" y="427232"/>
                  </a:lnTo>
                  <a:lnTo>
                    <a:pt x="2756" y="384195"/>
                  </a:lnTo>
                  <a:lnTo>
                    <a:pt x="0" y="340581"/>
                  </a:lnTo>
                  <a:lnTo>
                    <a:pt x="2756" y="296966"/>
                  </a:lnTo>
                  <a:lnTo>
                    <a:pt x="11024" y="253929"/>
                  </a:lnTo>
                  <a:lnTo>
                    <a:pt x="24805" y="212046"/>
                  </a:lnTo>
                  <a:lnTo>
                    <a:pt x="44098" y="171897"/>
                  </a:lnTo>
                  <a:lnTo>
                    <a:pt x="68904" y="134057"/>
                  </a:lnTo>
                  <a:lnTo>
                    <a:pt x="99221" y="99105"/>
                  </a:lnTo>
                  <a:lnTo>
                    <a:pt x="134219" y="68823"/>
                  </a:lnTo>
                  <a:lnTo>
                    <a:pt x="172107" y="44046"/>
                  </a:lnTo>
                  <a:lnTo>
                    <a:pt x="212307" y="24776"/>
                  </a:lnTo>
                  <a:lnTo>
                    <a:pt x="254242" y="11011"/>
                  </a:lnTo>
                  <a:lnTo>
                    <a:pt x="297333" y="2752"/>
                  </a:lnTo>
                  <a:lnTo>
                    <a:pt x="341002" y="0"/>
                  </a:lnTo>
                  <a:lnTo>
                    <a:pt x="384672" y="2752"/>
                  </a:lnTo>
                  <a:lnTo>
                    <a:pt x="427764" y="11011"/>
                  </a:lnTo>
                  <a:lnTo>
                    <a:pt x="469699" y="24776"/>
                  </a:lnTo>
                  <a:lnTo>
                    <a:pt x="509901" y="44046"/>
                  </a:lnTo>
                  <a:lnTo>
                    <a:pt x="547791" y="68823"/>
                  </a:lnTo>
                  <a:lnTo>
                    <a:pt x="582790" y="99105"/>
                  </a:lnTo>
                  <a:close/>
                </a:path>
              </a:pathLst>
            </a:custGeom>
            <a:ln w="29633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2364368" y="5064554"/>
              <a:ext cx="490855" cy="501015"/>
            </a:xfrm>
            <a:custGeom>
              <a:avLst/>
              <a:gdLst/>
              <a:ahLst/>
              <a:cxnLst/>
              <a:rect l="l" t="t" r="r" b="b"/>
              <a:pathLst>
                <a:path w="490854" h="501014">
                  <a:moveTo>
                    <a:pt x="299477" y="331552"/>
                  </a:moveTo>
                  <a:lnTo>
                    <a:pt x="266874" y="331552"/>
                  </a:lnTo>
                  <a:lnTo>
                    <a:pt x="354684" y="404443"/>
                  </a:lnTo>
                  <a:lnTo>
                    <a:pt x="350197" y="412509"/>
                  </a:lnTo>
                  <a:lnTo>
                    <a:pt x="346993" y="421106"/>
                  </a:lnTo>
                  <a:lnTo>
                    <a:pt x="345070" y="429915"/>
                  </a:lnTo>
                  <a:lnTo>
                    <a:pt x="344429" y="438612"/>
                  </a:lnTo>
                  <a:lnTo>
                    <a:pt x="348081" y="459760"/>
                  </a:lnTo>
                  <a:lnTo>
                    <a:pt x="358256" y="477915"/>
                  </a:lnTo>
                  <a:lnTo>
                    <a:pt x="373776" y="491798"/>
                  </a:lnTo>
                  <a:lnTo>
                    <a:pt x="393469" y="500127"/>
                  </a:lnTo>
                  <a:lnTo>
                    <a:pt x="414123" y="500875"/>
                  </a:lnTo>
                  <a:lnTo>
                    <a:pt x="433811" y="495002"/>
                  </a:lnTo>
                  <a:lnTo>
                    <a:pt x="450720" y="483149"/>
                  </a:lnTo>
                  <a:lnTo>
                    <a:pt x="451867" y="481547"/>
                  </a:lnTo>
                  <a:lnTo>
                    <a:pt x="403450" y="481547"/>
                  </a:lnTo>
                  <a:lnTo>
                    <a:pt x="391190" y="478486"/>
                  </a:lnTo>
                  <a:lnTo>
                    <a:pt x="380355" y="471778"/>
                  </a:lnTo>
                  <a:lnTo>
                    <a:pt x="372084" y="462399"/>
                  </a:lnTo>
                  <a:lnTo>
                    <a:pt x="366808" y="451095"/>
                  </a:lnTo>
                  <a:lnTo>
                    <a:pt x="364953" y="438612"/>
                  </a:lnTo>
                  <a:lnTo>
                    <a:pt x="368339" y="422420"/>
                  </a:lnTo>
                  <a:lnTo>
                    <a:pt x="377498" y="409004"/>
                  </a:lnTo>
                  <a:lnTo>
                    <a:pt x="390936" y="399858"/>
                  </a:lnTo>
                  <a:lnTo>
                    <a:pt x="407157" y="396477"/>
                  </a:lnTo>
                  <a:lnTo>
                    <a:pt x="451008" y="396477"/>
                  </a:lnTo>
                  <a:lnTo>
                    <a:pt x="445927" y="390787"/>
                  </a:lnTo>
                  <a:lnTo>
                    <a:pt x="368372" y="390787"/>
                  </a:lnTo>
                  <a:lnTo>
                    <a:pt x="299477" y="331552"/>
                  </a:lnTo>
                  <a:close/>
                </a:path>
                <a:path w="490854" h="501014">
                  <a:moveTo>
                    <a:pt x="451008" y="396477"/>
                  </a:moveTo>
                  <a:lnTo>
                    <a:pt x="407157" y="396477"/>
                  </a:lnTo>
                  <a:lnTo>
                    <a:pt x="419648" y="398329"/>
                  </a:lnTo>
                  <a:lnTo>
                    <a:pt x="430963" y="403599"/>
                  </a:lnTo>
                  <a:lnTo>
                    <a:pt x="440352" y="411859"/>
                  </a:lnTo>
                  <a:lnTo>
                    <a:pt x="447066" y="422681"/>
                  </a:lnTo>
                  <a:lnTo>
                    <a:pt x="449636" y="434936"/>
                  </a:lnTo>
                  <a:lnTo>
                    <a:pt x="448781" y="447305"/>
                  </a:lnTo>
                  <a:lnTo>
                    <a:pt x="415710" y="480764"/>
                  </a:lnTo>
                  <a:lnTo>
                    <a:pt x="403450" y="481547"/>
                  </a:lnTo>
                  <a:lnTo>
                    <a:pt x="451867" y="481547"/>
                  </a:lnTo>
                  <a:lnTo>
                    <a:pt x="463033" y="465957"/>
                  </a:lnTo>
                  <a:lnTo>
                    <a:pt x="468863" y="445724"/>
                  </a:lnTo>
                  <a:lnTo>
                    <a:pt x="467743" y="425384"/>
                  </a:lnTo>
                  <a:lnTo>
                    <a:pt x="459991" y="406537"/>
                  </a:lnTo>
                  <a:lnTo>
                    <a:pt x="451008" y="396477"/>
                  </a:lnTo>
                  <a:close/>
                </a:path>
                <a:path w="490854" h="501014">
                  <a:moveTo>
                    <a:pt x="150281" y="105093"/>
                  </a:moveTo>
                  <a:lnTo>
                    <a:pt x="103787" y="111713"/>
                  </a:lnTo>
                  <a:lnTo>
                    <a:pt x="61588" y="132144"/>
                  </a:lnTo>
                  <a:lnTo>
                    <a:pt x="28798" y="164110"/>
                  </a:lnTo>
                  <a:lnTo>
                    <a:pt x="7555" y="204620"/>
                  </a:lnTo>
                  <a:lnTo>
                    <a:pt x="0" y="250681"/>
                  </a:lnTo>
                  <a:lnTo>
                    <a:pt x="7555" y="296740"/>
                  </a:lnTo>
                  <a:lnTo>
                    <a:pt x="28798" y="337244"/>
                  </a:lnTo>
                  <a:lnTo>
                    <a:pt x="61588" y="369205"/>
                  </a:lnTo>
                  <a:lnTo>
                    <a:pt x="103787" y="389634"/>
                  </a:lnTo>
                  <a:lnTo>
                    <a:pt x="150281" y="396261"/>
                  </a:lnTo>
                  <a:lnTo>
                    <a:pt x="195169" y="387933"/>
                  </a:lnTo>
                  <a:lnTo>
                    <a:pt x="216890" y="375978"/>
                  </a:lnTo>
                  <a:lnTo>
                    <a:pt x="145975" y="375978"/>
                  </a:lnTo>
                  <a:lnTo>
                    <a:pt x="97507" y="366171"/>
                  </a:lnTo>
                  <a:lnTo>
                    <a:pt x="57593" y="339383"/>
                  </a:lnTo>
                  <a:lnTo>
                    <a:pt x="30507" y="299569"/>
                  </a:lnTo>
                  <a:lnTo>
                    <a:pt x="20529" y="250681"/>
                  </a:lnTo>
                  <a:lnTo>
                    <a:pt x="30507" y="201786"/>
                  </a:lnTo>
                  <a:lnTo>
                    <a:pt x="57593" y="161973"/>
                  </a:lnTo>
                  <a:lnTo>
                    <a:pt x="97507" y="135189"/>
                  </a:lnTo>
                  <a:lnTo>
                    <a:pt x="145975" y="125383"/>
                  </a:lnTo>
                  <a:lnTo>
                    <a:pt x="216903" y="125383"/>
                  </a:lnTo>
                  <a:lnTo>
                    <a:pt x="195169" y="113421"/>
                  </a:lnTo>
                  <a:lnTo>
                    <a:pt x="150281" y="105093"/>
                  </a:lnTo>
                  <a:close/>
                </a:path>
                <a:path w="490854" h="501014">
                  <a:moveTo>
                    <a:pt x="407155" y="377109"/>
                  </a:moveTo>
                  <a:lnTo>
                    <a:pt x="386909" y="380528"/>
                  </a:lnTo>
                  <a:lnTo>
                    <a:pt x="368372" y="390787"/>
                  </a:lnTo>
                  <a:lnTo>
                    <a:pt x="445927" y="390787"/>
                  </a:lnTo>
                  <a:lnTo>
                    <a:pt x="427398" y="380528"/>
                  </a:lnTo>
                  <a:lnTo>
                    <a:pt x="407155" y="377109"/>
                  </a:lnTo>
                  <a:close/>
                </a:path>
                <a:path w="490854" h="501014">
                  <a:moveTo>
                    <a:pt x="216903" y="125383"/>
                  </a:moveTo>
                  <a:lnTo>
                    <a:pt x="145975" y="125383"/>
                  </a:lnTo>
                  <a:lnTo>
                    <a:pt x="195110" y="135189"/>
                  </a:lnTo>
                  <a:lnTo>
                    <a:pt x="235365" y="161973"/>
                  </a:lnTo>
                  <a:lnTo>
                    <a:pt x="262575" y="201786"/>
                  </a:lnTo>
                  <a:lnTo>
                    <a:pt x="272571" y="250681"/>
                  </a:lnTo>
                  <a:lnTo>
                    <a:pt x="262575" y="299569"/>
                  </a:lnTo>
                  <a:lnTo>
                    <a:pt x="235365" y="339383"/>
                  </a:lnTo>
                  <a:lnTo>
                    <a:pt x="195110" y="366171"/>
                  </a:lnTo>
                  <a:lnTo>
                    <a:pt x="145975" y="375978"/>
                  </a:lnTo>
                  <a:lnTo>
                    <a:pt x="216890" y="375978"/>
                  </a:lnTo>
                  <a:lnTo>
                    <a:pt x="235138" y="365935"/>
                  </a:lnTo>
                  <a:lnTo>
                    <a:pt x="266874" y="331552"/>
                  </a:lnTo>
                  <a:lnTo>
                    <a:pt x="299477" y="331552"/>
                  </a:lnTo>
                  <a:lnTo>
                    <a:pt x="278283" y="313330"/>
                  </a:lnTo>
                  <a:lnTo>
                    <a:pt x="283624" y="300978"/>
                  </a:lnTo>
                  <a:lnTo>
                    <a:pt x="287689" y="287964"/>
                  </a:lnTo>
                  <a:lnTo>
                    <a:pt x="290467" y="274563"/>
                  </a:lnTo>
                  <a:lnTo>
                    <a:pt x="291971" y="260923"/>
                  </a:lnTo>
                  <a:lnTo>
                    <a:pt x="387134" y="260923"/>
                  </a:lnTo>
                  <a:lnTo>
                    <a:pt x="385478" y="250681"/>
                  </a:lnTo>
                  <a:lnTo>
                    <a:pt x="387572" y="240424"/>
                  </a:lnTo>
                  <a:lnTo>
                    <a:pt x="291971" y="240424"/>
                  </a:lnTo>
                  <a:lnTo>
                    <a:pt x="290467" y="226775"/>
                  </a:lnTo>
                  <a:lnTo>
                    <a:pt x="287685" y="213232"/>
                  </a:lnTo>
                  <a:lnTo>
                    <a:pt x="283624" y="199903"/>
                  </a:lnTo>
                  <a:lnTo>
                    <a:pt x="278283" y="186894"/>
                  </a:lnTo>
                  <a:lnTo>
                    <a:pt x="298450" y="169810"/>
                  </a:lnTo>
                  <a:lnTo>
                    <a:pt x="266874" y="169810"/>
                  </a:lnTo>
                  <a:lnTo>
                    <a:pt x="235138" y="135420"/>
                  </a:lnTo>
                  <a:lnTo>
                    <a:pt x="216903" y="125383"/>
                  </a:lnTo>
                  <a:close/>
                </a:path>
                <a:path w="490854" h="501014">
                  <a:moveTo>
                    <a:pt x="387134" y="260923"/>
                  </a:moveTo>
                  <a:lnTo>
                    <a:pt x="367232" y="260923"/>
                  </a:lnTo>
                  <a:lnTo>
                    <a:pt x="375000" y="282886"/>
                  </a:lnTo>
                  <a:lnTo>
                    <a:pt x="390039" y="299940"/>
                  </a:lnTo>
                  <a:lnTo>
                    <a:pt x="410212" y="310586"/>
                  </a:lnTo>
                  <a:lnTo>
                    <a:pt x="433378" y="313330"/>
                  </a:lnTo>
                  <a:lnTo>
                    <a:pt x="456242" y="306739"/>
                  </a:lnTo>
                  <a:lnTo>
                    <a:pt x="474296" y="293106"/>
                  </a:lnTo>
                  <a:lnTo>
                    <a:pt x="474592" y="292627"/>
                  </a:lnTo>
                  <a:lnTo>
                    <a:pt x="423992" y="292627"/>
                  </a:lnTo>
                  <a:lnTo>
                    <a:pt x="411714" y="289402"/>
                  </a:lnTo>
                  <a:lnTo>
                    <a:pt x="401360" y="283354"/>
                  </a:lnTo>
                  <a:lnTo>
                    <a:pt x="393036" y="274315"/>
                  </a:lnTo>
                  <a:lnTo>
                    <a:pt x="387492" y="263139"/>
                  </a:lnTo>
                  <a:lnTo>
                    <a:pt x="387134" y="260923"/>
                  </a:lnTo>
                  <a:close/>
                </a:path>
                <a:path w="490854" h="501014">
                  <a:moveTo>
                    <a:pt x="474470" y="208531"/>
                  </a:moveTo>
                  <a:lnTo>
                    <a:pt x="428821" y="208531"/>
                  </a:lnTo>
                  <a:lnTo>
                    <a:pt x="441134" y="210382"/>
                  </a:lnTo>
                  <a:lnTo>
                    <a:pt x="452057" y="215652"/>
                  </a:lnTo>
                  <a:lnTo>
                    <a:pt x="461054" y="223912"/>
                  </a:lnTo>
                  <a:lnTo>
                    <a:pt x="467591" y="234734"/>
                  </a:lnTo>
                  <a:lnTo>
                    <a:pt x="470822" y="246979"/>
                  </a:lnTo>
                  <a:lnTo>
                    <a:pt x="470308" y="259223"/>
                  </a:lnTo>
                  <a:lnTo>
                    <a:pt x="436377" y="292110"/>
                  </a:lnTo>
                  <a:lnTo>
                    <a:pt x="423992" y="292627"/>
                  </a:lnTo>
                  <a:lnTo>
                    <a:pt x="474592" y="292627"/>
                  </a:lnTo>
                  <a:lnTo>
                    <a:pt x="486149" y="273923"/>
                  </a:lnTo>
                  <a:lnTo>
                    <a:pt x="490409" y="250681"/>
                  </a:lnTo>
                  <a:lnTo>
                    <a:pt x="486149" y="227437"/>
                  </a:lnTo>
                  <a:lnTo>
                    <a:pt x="474470" y="208531"/>
                  </a:lnTo>
                  <a:close/>
                </a:path>
                <a:path w="490854" h="501014">
                  <a:moveTo>
                    <a:pt x="433378" y="188032"/>
                  </a:moveTo>
                  <a:lnTo>
                    <a:pt x="410212" y="190773"/>
                  </a:lnTo>
                  <a:lnTo>
                    <a:pt x="390039" y="201415"/>
                  </a:lnTo>
                  <a:lnTo>
                    <a:pt x="375000" y="218463"/>
                  </a:lnTo>
                  <a:lnTo>
                    <a:pt x="367232" y="240424"/>
                  </a:lnTo>
                  <a:lnTo>
                    <a:pt x="387572" y="240424"/>
                  </a:lnTo>
                  <a:lnTo>
                    <a:pt x="388883" y="234000"/>
                  </a:lnTo>
                  <a:lnTo>
                    <a:pt x="398171" y="220633"/>
                  </a:lnTo>
                  <a:lnTo>
                    <a:pt x="411948" y="211752"/>
                  </a:lnTo>
                  <a:lnTo>
                    <a:pt x="428821" y="208531"/>
                  </a:lnTo>
                  <a:lnTo>
                    <a:pt x="474470" y="208531"/>
                  </a:lnTo>
                  <a:lnTo>
                    <a:pt x="474296" y="208250"/>
                  </a:lnTo>
                  <a:lnTo>
                    <a:pt x="456242" y="194616"/>
                  </a:lnTo>
                  <a:lnTo>
                    <a:pt x="433378" y="188032"/>
                  </a:lnTo>
                  <a:close/>
                </a:path>
                <a:path w="490854" h="501014">
                  <a:moveTo>
                    <a:pt x="414123" y="0"/>
                  </a:moveTo>
                  <a:lnTo>
                    <a:pt x="373776" y="9557"/>
                  </a:lnTo>
                  <a:lnTo>
                    <a:pt x="348081" y="41591"/>
                  </a:lnTo>
                  <a:lnTo>
                    <a:pt x="344429" y="62735"/>
                  </a:lnTo>
                  <a:lnTo>
                    <a:pt x="345070" y="71423"/>
                  </a:lnTo>
                  <a:lnTo>
                    <a:pt x="346993" y="80109"/>
                  </a:lnTo>
                  <a:lnTo>
                    <a:pt x="350197" y="88367"/>
                  </a:lnTo>
                  <a:lnTo>
                    <a:pt x="354684" y="95766"/>
                  </a:lnTo>
                  <a:lnTo>
                    <a:pt x="266874" y="169810"/>
                  </a:lnTo>
                  <a:lnTo>
                    <a:pt x="298450" y="169810"/>
                  </a:lnTo>
                  <a:lnTo>
                    <a:pt x="368372" y="110575"/>
                  </a:lnTo>
                  <a:lnTo>
                    <a:pt x="445927" y="110575"/>
                  </a:lnTo>
                  <a:lnTo>
                    <a:pt x="451008" y="104885"/>
                  </a:lnTo>
                  <a:lnTo>
                    <a:pt x="407157" y="104885"/>
                  </a:lnTo>
                  <a:lnTo>
                    <a:pt x="390936" y="101501"/>
                  </a:lnTo>
                  <a:lnTo>
                    <a:pt x="377498" y="92350"/>
                  </a:lnTo>
                  <a:lnTo>
                    <a:pt x="368339" y="78929"/>
                  </a:lnTo>
                  <a:lnTo>
                    <a:pt x="364953" y="62735"/>
                  </a:lnTo>
                  <a:lnTo>
                    <a:pt x="368339" y="45883"/>
                  </a:lnTo>
                  <a:lnTo>
                    <a:pt x="377498" y="32123"/>
                  </a:lnTo>
                  <a:lnTo>
                    <a:pt x="390936" y="22847"/>
                  </a:lnTo>
                  <a:lnTo>
                    <a:pt x="407157" y="19446"/>
                  </a:lnTo>
                  <a:lnTo>
                    <a:pt x="451714" y="19446"/>
                  </a:lnTo>
                  <a:lnTo>
                    <a:pt x="450720" y="18046"/>
                  </a:lnTo>
                  <a:lnTo>
                    <a:pt x="433811" y="5927"/>
                  </a:lnTo>
                  <a:lnTo>
                    <a:pt x="414123" y="0"/>
                  </a:lnTo>
                  <a:close/>
                </a:path>
                <a:path w="490854" h="501014">
                  <a:moveTo>
                    <a:pt x="445927" y="110575"/>
                  </a:moveTo>
                  <a:lnTo>
                    <a:pt x="368372" y="110575"/>
                  </a:lnTo>
                  <a:lnTo>
                    <a:pt x="386909" y="120825"/>
                  </a:lnTo>
                  <a:lnTo>
                    <a:pt x="407155" y="124242"/>
                  </a:lnTo>
                  <a:lnTo>
                    <a:pt x="427398" y="120825"/>
                  </a:lnTo>
                  <a:lnTo>
                    <a:pt x="445927" y="110575"/>
                  </a:lnTo>
                  <a:close/>
                </a:path>
                <a:path w="490854" h="501014">
                  <a:moveTo>
                    <a:pt x="451714" y="19446"/>
                  </a:moveTo>
                  <a:lnTo>
                    <a:pt x="407157" y="19446"/>
                  </a:lnTo>
                  <a:lnTo>
                    <a:pt x="423850" y="22847"/>
                  </a:lnTo>
                  <a:lnTo>
                    <a:pt x="437230" y="32123"/>
                  </a:lnTo>
                  <a:lnTo>
                    <a:pt x="446120" y="45883"/>
                  </a:lnTo>
                  <a:lnTo>
                    <a:pt x="449345" y="62735"/>
                  </a:lnTo>
                  <a:lnTo>
                    <a:pt x="446120" y="78929"/>
                  </a:lnTo>
                  <a:lnTo>
                    <a:pt x="437230" y="92350"/>
                  </a:lnTo>
                  <a:lnTo>
                    <a:pt x="423850" y="101501"/>
                  </a:lnTo>
                  <a:lnTo>
                    <a:pt x="407157" y="104885"/>
                  </a:lnTo>
                  <a:lnTo>
                    <a:pt x="451008" y="104885"/>
                  </a:lnTo>
                  <a:lnTo>
                    <a:pt x="459991" y="94825"/>
                  </a:lnTo>
                  <a:lnTo>
                    <a:pt x="467743" y="75977"/>
                  </a:lnTo>
                  <a:lnTo>
                    <a:pt x="468863" y="55632"/>
                  </a:lnTo>
                  <a:lnTo>
                    <a:pt x="463033" y="35393"/>
                  </a:lnTo>
                  <a:lnTo>
                    <a:pt x="451714" y="19446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3063727" y="5238114"/>
              <a:ext cx="336550" cy="1610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2285675" y="6012498"/>
              <a:ext cx="683260" cy="682625"/>
            </a:xfrm>
            <a:custGeom>
              <a:avLst/>
              <a:gdLst/>
              <a:ahLst/>
              <a:cxnLst/>
              <a:rect l="l" t="t" r="r" b="b"/>
              <a:pathLst>
                <a:path w="683259" h="682625">
                  <a:moveTo>
                    <a:pt x="341002" y="0"/>
                  </a:moveTo>
                  <a:lnTo>
                    <a:pt x="297333" y="2752"/>
                  </a:lnTo>
                  <a:lnTo>
                    <a:pt x="254242" y="11011"/>
                  </a:lnTo>
                  <a:lnTo>
                    <a:pt x="212307" y="24776"/>
                  </a:lnTo>
                  <a:lnTo>
                    <a:pt x="172107" y="44046"/>
                  </a:lnTo>
                  <a:lnTo>
                    <a:pt x="134219" y="68823"/>
                  </a:lnTo>
                  <a:lnTo>
                    <a:pt x="99221" y="99105"/>
                  </a:lnTo>
                  <a:lnTo>
                    <a:pt x="68904" y="134057"/>
                  </a:lnTo>
                  <a:lnTo>
                    <a:pt x="44098" y="171897"/>
                  </a:lnTo>
                  <a:lnTo>
                    <a:pt x="24805" y="212046"/>
                  </a:lnTo>
                  <a:lnTo>
                    <a:pt x="11024" y="253929"/>
                  </a:lnTo>
                  <a:lnTo>
                    <a:pt x="2756" y="296966"/>
                  </a:lnTo>
                  <a:lnTo>
                    <a:pt x="0" y="340581"/>
                  </a:lnTo>
                  <a:lnTo>
                    <a:pt x="2756" y="384195"/>
                  </a:lnTo>
                  <a:lnTo>
                    <a:pt x="11024" y="427232"/>
                  </a:lnTo>
                  <a:lnTo>
                    <a:pt x="24805" y="469114"/>
                  </a:lnTo>
                  <a:lnTo>
                    <a:pt x="44098" y="509264"/>
                  </a:lnTo>
                  <a:lnTo>
                    <a:pt x="68904" y="547103"/>
                  </a:lnTo>
                  <a:lnTo>
                    <a:pt x="99221" y="582054"/>
                  </a:lnTo>
                  <a:lnTo>
                    <a:pt x="134219" y="612595"/>
                  </a:lnTo>
                  <a:lnTo>
                    <a:pt x="172107" y="637583"/>
                  </a:lnTo>
                  <a:lnTo>
                    <a:pt x="212307" y="657018"/>
                  </a:lnTo>
                  <a:lnTo>
                    <a:pt x="254242" y="670900"/>
                  </a:lnTo>
                  <a:lnTo>
                    <a:pt x="297333" y="679229"/>
                  </a:lnTo>
                  <a:lnTo>
                    <a:pt x="341002" y="682006"/>
                  </a:lnTo>
                  <a:lnTo>
                    <a:pt x="384672" y="679229"/>
                  </a:lnTo>
                  <a:lnTo>
                    <a:pt x="427764" y="670900"/>
                  </a:lnTo>
                  <a:lnTo>
                    <a:pt x="469699" y="657018"/>
                  </a:lnTo>
                  <a:lnTo>
                    <a:pt x="509901" y="637583"/>
                  </a:lnTo>
                  <a:lnTo>
                    <a:pt x="547791" y="612595"/>
                  </a:lnTo>
                  <a:lnTo>
                    <a:pt x="582790" y="582054"/>
                  </a:lnTo>
                  <a:lnTo>
                    <a:pt x="613368" y="547103"/>
                  </a:lnTo>
                  <a:lnTo>
                    <a:pt x="638387" y="509264"/>
                  </a:lnTo>
                  <a:lnTo>
                    <a:pt x="657846" y="469114"/>
                  </a:lnTo>
                  <a:lnTo>
                    <a:pt x="671745" y="427232"/>
                  </a:lnTo>
                  <a:lnTo>
                    <a:pt x="680084" y="384195"/>
                  </a:lnTo>
                  <a:lnTo>
                    <a:pt x="682864" y="340581"/>
                  </a:lnTo>
                  <a:lnTo>
                    <a:pt x="680084" y="296966"/>
                  </a:lnTo>
                  <a:lnTo>
                    <a:pt x="671745" y="253929"/>
                  </a:lnTo>
                  <a:lnTo>
                    <a:pt x="657846" y="212046"/>
                  </a:lnTo>
                  <a:lnTo>
                    <a:pt x="638387" y="171897"/>
                  </a:lnTo>
                  <a:lnTo>
                    <a:pt x="613368" y="134057"/>
                  </a:lnTo>
                  <a:lnTo>
                    <a:pt x="582790" y="99105"/>
                  </a:lnTo>
                  <a:lnTo>
                    <a:pt x="547791" y="68823"/>
                  </a:lnTo>
                  <a:lnTo>
                    <a:pt x="509901" y="44046"/>
                  </a:lnTo>
                  <a:lnTo>
                    <a:pt x="469699" y="24776"/>
                  </a:lnTo>
                  <a:lnTo>
                    <a:pt x="427764" y="11011"/>
                  </a:lnTo>
                  <a:lnTo>
                    <a:pt x="384672" y="2752"/>
                  </a:lnTo>
                  <a:lnTo>
                    <a:pt x="3410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2285675" y="6012498"/>
              <a:ext cx="683260" cy="682625"/>
            </a:xfrm>
            <a:custGeom>
              <a:avLst/>
              <a:gdLst/>
              <a:ahLst/>
              <a:cxnLst/>
              <a:rect l="l" t="t" r="r" b="b"/>
              <a:pathLst>
                <a:path w="683259" h="682625">
                  <a:moveTo>
                    <a:pt x="582790" y="99105"/>
                  </a:moveTo>
                  <a:lnTo>
                    <a:pt x="613368" y="134057"/>
                  </a:lnTo>
                  <a:lnTo>
                    <a:pt x="638387" y="171897"/>
                  </a:lnTo>
                  <a:lnTo>
                    <a:pt x="657846" y="212046"/>
                  </a:lnTo>
                  <a:lnTo>
                    <a:pt x="671745" y="253929"/>
                  </a:lnTo>
                  <a:lnTo>
                    <a:pt x="680084" y="296966"/>
                  </a:lnTo>
                  <a:lnTo>
                    <a:pt x="682864" y="340581"/>
                  </a:lnTo>
                  <a:lnTo>
                    <a:pt x="680084" y="384195"/>
                  </a:lnTo>
                  <a:lnTo>
                    <a:pt x="671745" y="427232"/>
                  </a:lnTo>
                  <a:lnTo>
                    <a:pt x="657846" y="469114"/>
                  </a:lnTo>
                  <a:lnTo>
                    <a:pt x="638387" y="509264"/>
                  </a:lnTo>
                  <a:lnTo>
                    <a:pt x="613368" y="547103"/>
                  </a:lnTo>
                  <a:lnTo>
                    <a:pt x="582790" y="582054"/>
                  </a:lnTo>
                  <a:lnTo>
                    <a:pt x="547791" y="612595"/>
                  </a:lnTo>
                  <a:lnTo>
                    <a:pt x="509901" y="637583"/>
                  </a:lnTo>
                  <a:lnTo>
                    <a:pt x="469699" y="657018"/>
                  </a:lnTo>
                  <a:lnTo>
                    <a:pt x="427764" y="670900"/>
                  </a:lnTo>
                  <a:lnTo>
                    <a:pt x="384672" y="679229"/>
                  </a:lnTo>
                  <a:lnTo>
                    <a:pt x="341002" y="682006"/>
                  </a:lnTo>
                  <a:lnTo>
                    <a:pt x="297333" y="679229"/>
                  </a:lnTo>
                  <a:lnTo>
                    <a:pt x="254242" y="670900"/>
                  </a:lnTo>
                  <a:lnTo>
                    <a:pt x="212307" y="657018"/>
                  </a:lnTo>
                  <a:lnTo>
                    <a:pt x="172107" y="637583"/>
                  </a:lnTo>
                  <a:lnTo>
                    <a:pt x="134219" y="612595"/>
                  </a:lnTo>
                  <a:lnTo>
                    <a:pt x="99221" y="582054"/>
                  </a:lnTo>
                  <a:lnTo>
                    <a:pt x="68904" y="547103"/>
                  </a:lnTo>
                  <a:lnTo>
                    <a:pt x="44098" y="509264"/>
                  </a:lnTo>
                  <a:lnTo>
                    <a:pt x="24805" y="469114"/>
                  </a:lnTo>
                  <a:lnTo>
                    <a:pt x="11024" y="427232"/>
                  </a:lnTo>
                  <a:lnTo>
                    <a:pt x="2756" y="384195"/>
                  </a:lnTo>
                  <a:lnTo>
                    <a:pt x="0" y="340581"/>
                  </a:lnTo>
                  <a:lnTo>
                    <a:pt x="2756" y="296966"/>
                  </a:lnTo>
                  <a:lnTo>
                    <a:pt x="11024" y="253929"/>
                  </a:lnTo>
                  <a:lnTo>
                    <a:pt x="24805" y="212046"/>
                  </a:lnTo>
                  <a:lnTo>
                    <a:pt x="44098" y="171897"/>
                  </a:lnTo>
                  <a:lnTo>
                    <a:pt x="68904" y="134057"/>
                  </a:lnTo>
                  <a:lnTo>
                    <a:pt x="99221" y="99105"/>
                  </a:lnTo>
                  <a:lnTo>
                    <a:pt x="134219" y="68823"/>
                  </a:lnTo>
                  <a:lnTo>
                    <a:pt x="172107" y="44046"/>
                  </a:lnTo>
                  <a:lnTo>
                    <a:pt x="212307" y="24776"/>
                  </a:lnTo>
                  <a:lnTo>
                    <a:pt x="254242" y="11011"/>
                  </a:lnTo>
                  <a:lnTo>
                    <a:pt x="297333" y="2752"/>
                  </a:lnTo>
                  <a:lnTo>
                    <a:pt x="341002" y="0"/>
                  </a:lnTo>
                  <a:lnTo>
                    <a:pt x="384672" y="2752"/>
                  </a:lnTo>
                  <a:lnTo>
                    <a:pt x="427764" y="11011"/>
                  </a:lnTo>
                  <a:lnTo>
                    <a:pt x="469699" y="24776"/>
                  </a:lnTo>
                  <a:lnTo>
                    <a:pt x="509901" y="44046"/>
                  </a:lnTo>
                  <a:lnTo>
                    <a:pt x="547791" y="68823"/>
                  </a:lnTo>
                  <a:lnTo>
                    <a:pt x="582790" y="99105"/>
                  </a:lnTo>
                  <a:close/>
                </a:path>
              </a:pathLst>
            </a:custGeom>
            <a:ln w="29633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2364368" y="6102398"/>
              <a:ext cx="490855" cy="501015"/>
            </a:xfrm>
            <a:custGeom>
              <a:avLst/>
              <a:gdLst/>
              <a:ahLst/>
              <a:cxnLst/>
              <a:rect l="l" t="t" r="r" b="b"/>
              <a:pathLst>
                <a:path w="490854" h="501015">
                  <a:moveTo>
                    <a:pt x="299477" y="331552"/>
                  </a:moveTo>
                  <a:lnTo>
                    <a:pt x="266874" y="331552"/>
                  </a:lnTo>
                  <a:lnTo>
                    <a:pt x="354684" y="404443"/>
                  </a:lnTo>
                  <a:lnTo>
                    <a:pt x="350197" y="412509"/>
                  </a:lnTo>
                  <a:lnTo>
                    <a:pt x="346993" y="421106"/>
                  </a:lnTo>
                  <a:lnTo>
                    <a:pt x="345070" y="429915"/>
                  </a:lnTo>
                  <a:lnTo>
                    <a:pt x="344429" y="438612"/>
                  </a:lnTo>
                  <a:lnTo>
                    <a:pt x="348081" y="459760"/>
                  </a:lnTo>
                  <a:lnTo>
                    <a:pt x="358256" y="477915"/>
                  </a:lnTo>
                  <a:lnTo>
                    <a:pt x="373776" y="491798"/>
                  </a:lnTo>
                  <a:lnTo>
                    <a:pt x="393469" y="500127"/>
                  </a:lnTo>
                  <a:lnTo>
                    <a:pt x="414123" y="500875"/>
                  </a:lnTo>
                  <a:lnTo>
                    <a:pt x="433811" y="495002"/>
                  </a:lnTo>
                  <a:lnTo>
                    <a:pt x="450720" y="483149"/>
                  </a:lnTo>
                  <a:lnTo>
                    <a:pt x="451867" y="481547"/>
                  </a:lnTo>
                  <a:lnTo>
                    <a:pt x="403450" y="481547"/>
                  </a:lnTo>
                  <a:lnTo>
                    <a:pt x="391190" y="478486"/>
                  </a:lnTo>
                  <a:lnTo>
                    <a:pt x="380355" y="471778"/>
                  </a:lnTo>
                  <a:lnTo>
                    <a:pt x="372084" y="462399"/>
                  </a:lnTo>
                  <a:lnTo>
                    <a:pt x="366808" y="451095"/>
                  </a:lnTo>
                  <a:lnTo>
                    <a:pt x="364953" y="438612"/>
                  </a:lnTo>
                  <a:lnTo>
                    <a:pt x="368339" y="422420"/>
                  </a:lnTo>
                  <a:lnTo>
                    <a:pt x="377498" y="409004"/>
                  </a:lnTo>
                  <a:lnTo>
                    <a:pt x="390936" y="399858"/>
                  </a:lnTo>
                  <a:lnTo>
                    <a:pt x="407157" y="396477"/>
                  </a:lnTo>
                  <a:lnTo>
                    <a:pt x="451008" y="396477"/>
                  </a:lnTo>
                  <a:lnTo>
                    <a:pt x="445927" y="390787"/>
                  </a:lnTo>
                  <a:lnTo>
                    <a:pt x="368372" y="390787"/>
                  </a:lnTo>
                  <a:lnTo>
                    <a:pt x="299477" y="331552"/>
                  </a:lnTo>
                  <a:close/>
                </a:path>
                <a:path w="490854" h="501015">
                  <a:moveTo>
                    <a:pt x="451008" y="396477"/>
                  </a:moveTo>
                  <a:lnTo>
                    <a:pt x="407157" y="396477"/>
                  </a:lnTo>
                  <a:lnTo>
                    <a:pt x="419648" y="398329"/>
                  </a:lnTo>
                  <a:lnTo>
                    <a:pt x="430963" y="403599"/>
                  </a:lnTo>
                  <a:lnTo>
                    <a:pt x="440352" y="411859"/>
                  </a:lnTo>
                  <a:lnTo>
                    <a:pt x="447066" y="422681"/>
                  </a:lnTo>
                  <a:lnTo>
                    <a:pt x="449636" y="434936"/>
                  </a:lnTo>
                  <a:lnTo>
                    <a:pt x="448781" y="447305"/>
                  </a:lnTo>
                  <a:lnTo>
                    <a:pt x="415710" y="480764"/>
                  </a:lnTo>
                  <a:lnTo>
                    <a:pt x="403450" y="481547"/>
                  </a:lnTo>
                  <a:lnTo>
                    <a:pt x="451867" y="481547"/>
                  </a:lnTo>
                  <a:lnTo>
                    <a:pt x="463033" y="465957"/>
                  </a:lnTo>
                  <a:lnTo>
                    <a:pt x="468863" y="445724"/>
                  </a:lnTo>
                  <a:lnTo>
                    <a:pt x="467743" y="425384"/>
                  </a:lnTo>
                  <a:lnTo>
                    <a:pt x="459991" y="406537"/>
                  </a:lnTo>
                  <a:lnTo>
                    <a:pt x="451008" y="396477"/>
                  </a:lnTo>
                  <a:close/>
                </a:path>
                <a:path w="490854" h="501015">
                  <a:moveTo>
                    <a:pt x="150281" y="105093"/>
                  </a:moveTo>
                  <a:lnTo>
                    <a:pt x="103787" y="111713"/>
                  </a:lnTo>
                  <a:lnTo>
                    <a:pt x="61588" y="132144"/>
                  </a:lnTo>
                  <a:lnTo>
                    <a:pt x="28798" y="164110"/>
                  </a:lnTo>
                  <a:lnTo>
                    <a:pt x="7555" y="204620"/>
                  </a:lnTo>
                  <a:lnTo>
                    <a:pt x="0" y="250681"/>
                  </a:lnTo>
                  <a:lnTo>
                    <a:pt x="7555" y="296740"/>
                  </a:lnTo>
                  <a:lnTo>
                    <a:pt x="28798" y="337244"/>
                  </a:lnTo>
                  <a:lnTo>
                    <a:pt x="61588" y="369205"/>
                  </a:lnTo>
                  <a:lnTo>
                    <a:pt x="103787" y="389634"/>
                  </a:lnTo>
                  <a:lnTo>
                    <a:pt x="150281" y="396261"/>
                  </a:lnTo>
                  <a:lnTo>
                    <a:pt x="195169" y="387933"/>
                  </a:lnTo>
                  <a:lnTo>
                    <a:pt x="216890" y="375978"/>
                  </a:lnTo>
                  <a:lnTo>
                    <a:pt x="145975" y="375978"/>
                  </a:lnTo>
                  <a:lnTo>
                    <a:pt x="97507" y="366171"/>
                  </a:lnTo>
                  <a:lnTo>
                    <a:pt x="57593" y="339383"/>
                  </a:lnTo>
                  <a:lnTo>
                    <a:pt x="30507" y="299569"/>
                  </a:lnTo>
                  <a:lnTo>
                    <a:pt x="20529" y="250681"/>
                  </a:lnTo>
                  <a:lnTo>
                    <a:pt x="30507" y="201786"/>
                  </a:lnTo>
                  <a:lnTo>
                    <a:pt x="57593" y="161973"/>
                  </a:lnTo>
                  <a:lnTo>
                    <a:pt x="97507" y="135189"/>
                  </a:lnTo>
                  <a:lnTo>
                    <a:pt x="145975" y="125383"/>
                  </a:lnTo>
                  <a:lnTo>
                    <a:pt x="216903" y="125383"/>
                  </a:lnTo>
                  <a:lnTo>
                    <a:pt x="195169" y="113421"/>
                  </a:lnTo>
                  <a:lnTo>
                    <a:pt x="150281" y="105093"/>
                  </a:lnTo>
                  <a:close/>
                </a:path>
                <a:path w="490854" h="501015">
                  <a:moveTo>
                    <a:pt x="407155" y="377109"/>
                  </a:moveTo>
                  <a:lnTo>
                    <a:pt x="386909" y="380528"/>
                  </a:lnTo>
                  <a:lnTo>
                    <a:pt x="368372" y="390787"/>
                  </a:lnTo>
                  <a:lnTo>
                    <a:pt x="445927" y="390787"/>
                  </a:lnTo>
                  <a:lnTo>
                    <a:pt x="427398" y="380528"/>
                  </a:lnTo>
                  <a:lnTo>
                    <a:pt x="407155" y="377109"/>
                  </a:lnTo>
                  <a:close/>
                </a:path>
                <a:path w="490854" h="501015">
                  <a:moveTo>
                    <a:pt x="216903" y="125383"/>
                  </a:moveTo>
                  <a:lnTo>
                    <a:pt x="145975" y="125383"/>
                  </a:lnTo>
                  <a:lnTo>
                    <a:pt x="195110" y="135189"/>
                  </a:lnTo>
                  <a:lnTo>
                    <a:pt x="235365" y="161973"/>
                  </a:lnTo>
                  <a:lnTo>
                    <a:pt x="262575" y="201786"/>
                  </a:lnTo>
                  <a:lnTo>
                    <a:pt x="272571" y="250681"/>
                  </a:lnTo>
                  <a:lnTo>
                    <a:pt x="262575" y="299569"/>
                  </a:lnTo>
                  <a:lnTo>
                    <a:pt x="235365" y="339383"/>
                  </a:lnTo>
                  <a:lnTo>
                    <a:pt x="195110" y="366171"/>
                  </a:lnTo>
                  <a:lnTo>
                    <a:pt x="145975" y="375978"/>
                  </a:lnTo>
                  <a:lnTo>
                    <a:pt x="216890" y="375978"/>
                  </a:lnTo>
                  <a:lnTo>
                    <a:pt x="235138" y="365935"/>
                  </a:lnTo>
                  <a:lnTo>
                    <a:pt x="266874" y="331552"/>
                  </a:lnTo>
                  <a:lnTo>
                    <a:pt x="299477" y="331552"/>
                  </a:lnTo>
                  <a:lnTo>
                    <a:pt x="278283" y="313330"/>
                  </a:lnTo>
                  <a:lnTo>
                    <a:pt x="283624" y="300978"/>
                  </a:lnTo>
                  <a:lnTo>
                    <a:pt x="287689" y="287964"/>
                  </a:lnTo>
                  <a:lnTo>
                    <a:pt x="290467" y="274563"/>
                  </a:lnTo>
                  <a:lnTo>
                    <a:pt x="291971" y="260923"/>
                  </a:lnTo>
                  <a:lnTo>
                    <a:pt x="387134" y="260923"/>
                  </a:lnTo>
                  <a:lnTo>
                    <a:pt x="385478" y="250681"/>
                  </a:lnTo>
                  <a:lnTo>
                    <a:pt x="387572" y="240424"/>
                  </a:lnTo>
                  <a:lnTo>
                    <a:pt x="291971" y="240424"/>
                  </a:lnTo>
                  <a:lnTo>
                    <a:pt x="290467" y="226775"/>
                  </a:lnTo>
                  <a:lnTo>
                    <a:pt x="287685" y="213232"/>
                  </a:lnTo>
                  <a:lnTo>
                    <a:pt x="283624" y="199903"/>
                  </a:lnTo>
                  <a:lnTo>
                    <a:pt x="278283" y="186894"/>
                  </a:lnTo>
                  <a:lnTo>
                    <a:pt x="298450" y="169810"/>
                  </a:lnTo>
                  <a:lnTo>
                    <a:pt x="266874" y="169810"/>
                  </a:lnTo>
                  <a:lnTo>
                    <a:pt x="235138" y="135420"/>
                  </a:lnTo>
                  <a:lnTo>
                    <a:pt x="216903" y="125383"/>
                  </a:lnTo>
                  <a:close/>
                </a:path>
                <a:path w="490854" h="501015">
                  <a:moveTo>
                    <a:pt x="387134" y="260923"/>
                  </a:moveTo>
                  <a:lnTo>
                    <a:pt x="367232" y="260923"/>
                  </a:lnTo>
                  <a:lnTo>
                    <a:pt x="375000" y="282886"/>
                  </a:lnTo>
                  <a:lnTo>
                    <a:pt x="390039" y="299940"/>
                  </a:lnTo>
                  <a:lnTo>
                    <a:pt x="410212" y="310586"/>
                  </a:lnTo>
                  <a:lnTo>
                    <a:pt x="433378" y="313330"/>
                  </a:lnTo>
                  <a:lnTo>
                    <a:pt x="456242" y="306739"/>
                  </a:lnTo>
                  <a:lnTo>
                    <a:pt x="474296" y="293106"/>
                  </a:lnTo>
                  <a:lnTo>
                    <a:pt x="474592" y="292627"/>
                  </a:lnTo>
                  <a:lnTo>
                    <a:pt x="423992" y="292627"/>
                  </a:lnTo>
                  <a:lnTo>
                    <a:pt x="411714" y="289402"/>
                  </a:lnTo>
                  <a:lnTo>
                    <a:pt x="401360" y="283354"/>
                  </a:lnTo>
                  <a:lnTo>
                    <a:pt x="393036" y="274315"/>
                  </a:lnTo>
                  <a:lnTo>
                    <a:pt x="387492" y="263139"/>
                  </a:lnTo>
                  <a:lnTo>
                    <a:pt x="387134" y="260923"/>
                  </a:lnTo>
                  <a:close/>
                </a:path>
                <a:path w="490854" h="501015">
                  <a:moveTo>
                    <a:pt x="474470" y="208531"/>
                  </a:moveTo>
                  <a:lnTo>
                    <a:pt x="428821" y="208531"/>
                  </a:lnTo>
                  <a:lnTo>
                    <a:pt x="441134" y="210382"/>
                  </a:lnTo>
                  <a:lnTo>
                    <a:pt x="452057" y="215652"/>
                  </a:lnTo>
                  <a:lnTo>
                    <a:pt x="461054" y="223912"/>
                  </a:lnTo>
                  <a:lnTo>
                    <a:pt x="467591" y="234734"/>
                  </a:lnTo>
                  <a:lnTo>
                    <a:pt x="470822" y="246979"/>
                  </a:lnTo>
                  <a:lnTo>
                    <a:pt x="470308" y="259223"/>
                  </a:lnTo>
                  <a:lnTo>
                    <a:pt x="436377" y="292110"/>
                  </a:lnTo>
                  <a:lnTo>
                    <a:pt x="423992" y="292627"/>
                  </a:lnTo>
                  <a:lnTo>
                    <a:pt x="474592" y="292627"/>
                  </a:lnTo>
                  <a:lnTo>
                    <a:pt x="486149" y="273923"/>
                  </a:lnTo>
                  <a:lnTo>
                    <a:pt x="490409" y="250681"/>
                  </a:lnTo>
                  <a:lnTo>
                    <a:pt x="486149" y="227437"/>
                  </a:lnTo>
                  <a:lnTo>
                    <a:pt x="474470" y="208531"/>
                  </a:lnTo>
                  <a:close/>
                </a:path>
                <a:path w="490854" h="501015">
                  <a:moveTo>
                    <a:pt x="433378" y="188032"/>
                  </a:moveTo>
                  <a:lnTo>
                    <a:pt x="410212" y="190773"/>
                  </a:lnTo>
                  <a:lnTo>
                    <a:pt x="390039" y="201415"/>
                  </a:lnTo>
                  <a:lnTo>
                    <a:pt x="375000" y="218463"/>
                  </a:lnTo>
                  <a:lnTo>
                    <a:pt x="367232" y="240424"/>
                  </a:lnTo>
                  <a:lnTo>
                    <a:pt x="387572" y="240424"/>
                  </a:lnTo>
                  <a:lnTo>
                    <a:pt x="388883" y="234000"/>
                  </a:lnTo>
                  <a:lnTo>
                    <a:pt x="398171" y="220633"/>
                  </a:lnTo>
                  <a:lnTo>
                    <a:pt x="411948" y="211752"/>
                  </a:lnTo>
                  <a:lnTo>
                    <a:pt x="428821" y="208531"/>
                  </a:lnTo>
                  <a:lnTo>
                    <a:pt x="474470" y="208531"/>
                  </a:lnTo>
                  <a:lnTo>
                    <a:pt x="474296" y="208250"/>
                  </a:lnTo>
                  <a:lnTo>
                    <a:pt x="456242" y="194616"/>
                  </a:lnTo>
                  <a:lnTo>
                    <a:pt x="433378" y="188032"/>
                  </a:lnTo>
                  <a:close/>
                </a:path>
                <a:path w="490854" h="501015">
                  <a:moveTo>
                    <a:pt x="414123" y="0"/>
                  </a:moveTo>
                  <a:lnTo>
                    <a:pt x="373776" y="9557"/>
                  </a:lnTo>
                  <a:lnTo>
                    <a:pt x="348081" y="41591"/>
                  </a:lnTo>
                  <a:lnTo>
                    <a:pt x="344429" y="62735"/>
                  </a:lnTo>
                  <a:lnTo>
                    <a:pt x="345070" y="71423"/>
                  </a:lnTo>
                  <a:lnTo>
                    <a:pt x="346993" y="80109"/>
                  </a:lnTo>
                  <a:lnTo>
                    <a:pt x="350197" y="88367"/>
                  </a:lnTo>
                  <a:lnTo>
                    <a:pt x="354684" y="95766"/>
                  </a:lnTo>
                  <a:lnTo>
                    <a:pt x="266874" y="169810"/>
                  </a:lnTo>
                  <a:lnTo>
                    <a:pt x="298450" y="169810"/>
                  </a:lnTo>
                  <a:lnTo>
                    <a:pt x="368372" y="110575"/>
                  </a:lnTo>
                  <a:lnTo>
                    <a:pt x="445927" y="110575"/>
                  </a:lnTo>
                  <a:lnTo>
                    <a:pt x="451008" y="104885"/>
                  </a:lnTo>
                  <a:lnTo>
                    <a:pt x="407157" y="104885"/>
                  </a:lnTo>
                  <a:lnTo>
                    <a:pt x="390936" y="101501"/>
                  </a:lnTo>
                  <a:lnTo>
                    <a:pt x="377498" y="92350"/>
                  </a:lnTo>
                  <a:lnTo>
                    <a:pt x="368339" y="78929"/>
                  </a:lnTo>
                  <a:lnTo>
                    <a:pt x="364953" y="62735"/>
                  </a:lnTo>
                  <a:lnTo>
                    <a:pt x="368339" y="45883"/>
                  </a:lnTo>
                  <a:lnTo>
                    <a:pt x="377498" y="32123"/>
                  </a:lnTo>
                  <a:lnTo>
                    <a:pt x="390936" y="22847"/>
                  </a:lnTo>
                  <a:lnTo>
                    <a:pt x="407157" y="19446"/>
                  </a:lnTo>
                  <a:lnTo>
                    <a:pt x="451714" y="19446"/>
                  </a:lnTo>
                  <a:lnTo>
                    <a:pt x="450720" y="18046"/>
                  </a:lnTo>
                  <a:lnTo>
                    <a:pt x="433811" y="5927"/>
                  </a:lnTo>
                  <a:lnTo>
                    <a:pt x="414123" y="0"/>
                  </a:lnTo>
                  <a:close/>
                </a:path>
                <a:path w="490854" h="501015">
                  <a:moveTo>
                    <a:pt x="445927" y="110575"/>
                  </a:moveTo>
                  <a:lnTo>
                    <a:pt x="368372" y="110575"/>
                  </a:lnTo>
                  <a:lnTo>
                    <a:pt x="386909" y="120825"/>
                  </a:lnTo>
                  <a:lnTo>
                    <a:pt x="407155" y="124242"/>
                  </a:lnTo>
                  <a:lnTo>
                    <a:pt x="427398" y="120825"/>
                  </a:lnTo>
                  <a:lnTo>
                    <a:pt x="445927" y="110575"/>
                  </a:lnTo>
                  <a:close/>
                </a:path>
                <a:path w="490854" h="501015">
                  <a:moveTo>
                    <a:pt x="451714" y="19446"/>
                  </a:moveTo>
                  <a:lnTo>
                    <a:pt x="407157" y="19446"/>
                  </a:lnTo>
                  <a:lnTo>
                    <a:pt x="423850" y="22847"/>
                  </a:lnTo>
                  <a:lnTo>
                    <a:pt x="437230" y="32123"/>
                  </a:lnTo>
                  <a:lnTo>
                    <a:pt x="446120" y="45883"/>
                  </a:lnTo>
                  <a:lnTo>
                    <a:pt x="449345" y="62735"/>
                  </a:lnTo>
                  <a:lnTo>
                    <a:pt x="446120" y="78929"/>
                  </a:lnTo>
                  <a:lnTo>
                    <a:pt x="437230" y="92350"/>
                  </a:lnTo>
                  <a:lnTo>
                    <a:pt x="423850" y="101501"/>
                  </a:lnTo>
                  <a:lnTo>
                    <a:pt x="407157" y="104885"/>
                  </a:lnTo>
                  <a:lnTo>
                    <a:pt x="451008" y="104885"/>
                  </a:lnTo>
                  <a:lnTo>
                    <a:pt x="459991" y="94825"/>
                  </a:lnTo>
                  <a:lnTo>
                    <a:pt x="467743" y="75977"/>
                  </a:lnTo>
                  <a:lnTo>
                    <a:pt x="468863" y="55632"/>
                  </a:lnTo>
                  <a:lnTo>
                    <a:pt x="463033" y="35393"/>
                  </a:lnTo>
                  <a:lnTo>
                    <a:pt x="451714" y="19446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3063727" y="6275704"/>
              <a:ext cx="336550" cy="16103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46" name="object 4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268" y="369061"/>
            <a:ext cx="333629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05"/>
              <a:t>Health</a:t>
            </a:r>
            <a:r>
              <a:rPr dirty="0" sz="4800" spc="-305"/>
              <a:t> </a:t>
            </a:r>
            <a:r>
              <a:rPr dirty="0" sz="4800" spc="-110"/>
              <a:t>Checks</a:t>
            </a:r>
            <a:endParaRPr sz="4800"/>
          </a:p>
        </p:txBody>
      </p:sp>
      <p:sp>
        <p:nvSpPr>
          <p:cNvPr id="3" name="object 3"/>
          <p:cNvSpPr/>
          <p:nvPr/>
        </p:nvSpPr>
        <p:spPr>
          <a:xfrm>
            <a:off x="2130551" y="3481578"/>
            <a:ext cx="1293876" cy="1293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435225" y="5079872"/>
            <a:ext cx="689101" cy="2101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930635" y="5039995"/>
            <a:ext cx="762897" cy="2101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613620" y="5369178"/>
            <a:ext cx="1405667" cy="2101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10940605" y="1247203"/>
            <a:ext cx="2647315" cy="2536825"/>
            <a:chOff x="10940605" y="1247203"/>
            <a:chExt cx="2647315" cy="2536825"/>
          </a:xfrm>
        </p:grpSpPr>
        <p:sp>
          <p:nvSpPr>
            <p:cNvPr id="8" name="object 8"/>
            <p:cNvSpPr/>
            <p:nvPr/>
          </p:nvSpPr>
          <p:spPr>
            <a:xfrm>
              <a:off x="10946891" y="1253508"/>
              <a:ext cx="511809" cy="490220"/>
            </a:xfrm>
            <a:custGeom>
              <a:avLst/>
              <a:gdLst/>
              <a:ahLst/>
              <a:cxnLst/>
              <a:rect l="l" t="t" r="r" b="b"/>
              <a:pathLst>
                <a:path w="511809" h="490219">
                  <a:moveTo>
                    <a:pt x="511315" y="0"/>
                  </a:moveTo>
                  <a:lnTo>
                    <a:pt x="0" y="0"/>
                  </a:lnTo>
                  <a:lnTo>
                    <a:pt x="0" y="489800"/>
                  </a:lnTo>
                  <a:lnTo>
                    <a:pt x="511315" y="489800"/>
                  </a:lnTo>
                  <a:lnTo>
                    <a:pt x="511315" y="0"/>
                  </a:lnTo>
                  <a:close/>
                </a:path>
              </a:pathLst>
            </a:custGeom>
            <a:solidFill>
              <a:srgbClr val="B6B9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104504" y="1354591"/>
              <a:ext cx="14604" cy="314325"/>
            </a:xfrm>
            <a:custGeom>
              <a:avLst/>
              <a:gdLst/>
              <a:ahLst/>
              <a:cxnLst/>
              <a:rect l="l" t="t" r="r" b="b"/>
              <a:pathLst>
                <a:path w="14604" h="314325">
                  <a:moveTo>
                    <a:pt x="14224" y="0"/>
                  </a:moveTo>
                  <a:lnTo>
                    <a:pt x="0" y="0"/>
                  </a:lnTo>
                  <a:lnTo>
                    <a:pt x="0" y="313887"/>
                  </a:lnTo>
                  <a:lnTo>
                    <a:pt x="14224" y="313887"/>
                  </a:lnTo>
                  <a:lnTo>
                    <a:pt x="14224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1090007" y="1321424"/>
              <a:ext cx="261157" cy="18161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1069511" y="1661675"/>
              <a:ext cx="84455" cy="13970"/>
            </a:xfrm>
            <a:custGeom>
              <a:avLst/>
              <a:gdLst/>
              <a:ahLst/>
              <a:cxnLst/>
              <a:rect l="l" t="t" r="r" b="b"/>
              <a:pathLst>
                <a:path w="84454" h="13969">
                  <a:moveTo>
                    <a:pt x="84069" y="0"/>
                  </a:moveTo>
                  <a:lnTo>
                    <a:pt x="0" y="0"/>
                  </a:lnTo>
                  <a:lnTo>
                    <a:pt x="0" y="13605"/>
                  </a:lnTo>
                  <a:lnTo>
                    <a:pt x="84069" y="13605"/>
                  </a:lnTo>
                  <a:lnTo>
                    <a:pt x="84069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947273" y="1253871"/>
              <a:ext cx="2633980" cy="2523490"/>
            </a:xfrm>
            <a:custGeom>
              <a:avLst/>
              <a:gdLst/>
              <a:ahLst/>
              <a:cxnLst/>
              <a:rect l="l" t="t" r="r" b="b"/>
              <a:pathLst>
                <a:path w="2633980" h="2523490">
                  <a:moveTo>
                    <a:pt x="0" y="2522981"/>
                  </a:moveTo>
                  <a:lnTo>
                    <a:pt x="2633471" y="2522981"/>
                  </a:lnTo>
                  <a:lnTo>
                    <a:pt x="2633471" y="0"/>
                  </a:lnTo>
                  <a:lnTo>
                    <a:pt x="0" y="0"/>
                  </a:lnTo>
                  <a:lnTo>
                    <a:pt x="0" y="2522981"/>
                  </a:lnTo>
                  <a:close/>
                </a:path>
              </a:pathLst>
            </a:custGeom>
            <a:ln w="12954">
              <a:solidFill>
                <a:srgbClr val="B6B9BE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4145279" y="2178557"/>
            <a:ext cx="6694805" cy="4135120"/>
            <a:chOff x="4145279" y="2178557"/>
            <a:chExt cx="6694805" cy="4135120"/>
          </a:xfrm>
        </p:grpSpPr>
        <p:sp>
          <p:nvSpPr>
            <p:cNvPr id="14" name="object 14"/>
            <p:cNvSpPr/>
            <p:nvPr/>
          </p:nvSpPr>
          <p:spPr>
            <a:xfrm>
              <a:off x="4145279" y="4071365"/>
              <a:ext cx="2407920" cy="114300"/>
            </a:xfrm>
            <a:custGeom>
              <a:avLst/>
              <a:gdLst/>
              <a:ahLst/>
              <a:cxnLst/>
              <a:rect l="l" t="t" r="r" b="b"/>
              <a:pathLst>
                <a:path w="2407920" h="114300">
                  <a:moveTo>
                    <a:pt x="3810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38100" y="76200"/>
                  </a:lnTo>
                  <a:lnTo>
                    <a:pt x="38100" y="38100"/>
                  </a:lnTo>
                  <a:close/>
                </a:path>
                <a:path w="2407920" h="114300">
                  <a:moveTo>
                    <a:pt x="114300" y="38100"/>
                  </a:moveTo>
                  <a:lnTo>
                    <a:pt x="76200" y="38100"/>
                  </a:lnTo>
                  <a:lnTo>
                    <a:pt x="76200" y="76200"/>
                  </a:lnTo>
                  <a:lnTo>
                    <a:pt x="114300" y="76200"/>
                  </a:lnTo>
                  <a:lnTo>
                    <a:pt x="114300" y="38100"/>
                  </a:lnTo>
                  <a:close/>
                </a:path>
                <a:path w="2407920" h="114300">
                  <a:moveTo>
                    <a:pt x="190500" y="38100"/>
                  </a:moveTo>
                  <a:lnTo>
                    <a:pt x="152400" y="38100"/>
                  </a:lnTo>
                  <a:lnTo>
                    <a:pt x="152400" y="76200"/>
                  </a:lnTo>
                  <a:lnTo>
                    <a:pt x="190500" y="76200"/>
                  </a:lnTo>
                  <a:lnTo>
                    <a:pt x="190500" y="38100"/>
                  </a:lnTo>
                  <a:close/>
                </a:path>
                <a:path w="2407920" h="114300">
                  <a:moveTo>
                    <a:pt x="266700" y="38100"/>
                  </a:moveTo>
                  <a:lnTo>
                    <a:pt x="228600" y="38100"/>
                  </a:lnTo>
                  <a:lnTo>
                    <a:pt x="228600" y="76200"/>
                  </a:lnTo>
                  <a:lnTo>
                    <a:pt x="266700" y="76200"/>
                  </a:lnTo>
                  <a:lnTo>
                    <a:pt x="266700" y="38100"/>
                  </a:lnTo>
                  <a:close/>
                </a:path>
                <a:path w="2407920" h="114300">
                  <a:moveTo>
                    <a:pt x="342900" y="38100"/>
                  </a:moveTo>
                  <a:lnTo>
                    <a:pt x="304800" y="38100"/>
                  </a:lnTo>
                  <a:lnTo>
                    <a:pt x="304800" y="76200"/>
                  </a:lnTo>
                  <a:lnTo>
                    <a:pt x="342900" y="76200"/>
                  </a:lnTo>
                  <a:lnTo>
                    <a:pt x="342900" y="38100"/>
                  </a:lnTo>
                  <a:close/>
                </a:path>
                <a:path w="2407920" h="114300">
                  <a:moveTo>
                    <a:pt x="419100" y="38100"/>
                  </a:moveTo>
                  <a:lnTo>
                    <a:pt x="381000" y="38100"/>
                  </a:lnTo>
                  <a:lnTo>
                    <a:pt x="381000" y="76200"/>
                  </a:lnTo>
                  <a:lnTo>
                    <a:pt x="419100" y="76200"/>
                  </a:lnTo>
                  <a:lnTo>
                    <a:pt x="419100" y="38100"/>
                  </a:lnTo>
                  <a:close/>
                </a:path>
                <a:path w="2407920" h="114300">
                  <a:moveTo>
                    <a:pt x="495300" y="38100"/>
                  </a:moveTo>
                  <a:lnTo>
                    <a:pt x="457200" y="38100"/>
                  </a:lnTo>
                  <a:lnTo>
                    <a:pt x="457200" y="76200"/>
                  </a:lnTo>
                  <a:lnTo>
                    <a:pt x="495300" y="76200"/>
                  </a:lnTo>
                  <a:lnTo>
                    <a:pt x="495300" y="38100"/>
                  </a:lnTo>
                  <a:close/>
                </a:path>
                <a:path w="2407920" h="114300">
                  <a:moveTo>
                    <a:pt x="571500" y="38100"/>
                  </a:moveTo>
                  <a:lnTo>
                    <a:pt x="533400" y="38100"/>
                  </a:lnTo>
                  <a:lnTo>
                    <a:pt x="533400" y="76200"/>
                  </a:lnTo>
                  <a:lnTo>
                    <a:pt x="571500" y="76200"/>
                  </a:lnTo>
                  <a:lnTo>
                    <a:pt x="571500" y="38100"/>
                  </a:lnTo>
                  <a:close/>
                </a:path>
                <a:path w="2407920" h="114300">
                  <a:moveTo>
                    <a:pt x="647700" y="38100"/>
                  </a:moveTo>
                  <a:lnTo>
                    <a:pt x="609600" y="38100"/>
                  </a:lnTo>
                  <a:lnTo>
                    <a:pt x="609600" y="76200"/>
                  </a:lnTo>
                  <a:lnTo>
                    <a:pt x="647700" y="76200"/>
                  </a:lnTo>
                  <a:lnTo>
                    <a:pt x="647700" y="38100"/>
                  </a:lnTo>
                  <a:close/>
                </a:path>
                <a:path w="2407920" h="114300">
                  <a:moveTo>
                    <a:pt x="723900" y="38100"/>
                  </a:moveTo>
                  <a:lnTo>
                    <a:pt x="685800" y="38100"/>
                  </a:lnTo>
                  <a:lnTo>
                    <a:pt x="685800" y="76200"/>
                  </a:lnTo>
                  <a:lnTo>
                    <a:pt x="723900" y="76200"/>
                  </a:lnTo>
                  <a:lnTo>
                    <a:pt x="723900" y="38100"/>
                  </a:lnTo>
                  <a:close/>
                </a:path>
                <a:path w="2407920" h="114300">
                  <a:moveTo>
                    <a:pt x="800100" y="38100"/>
                  </a:moveTo>
                  <a:lnTo>
                    <a:pt x="762000" y="38100"/>
                  </a:lnTo>
                  <a:lnTo>
                    <a:pt x="762000" y="76200"/>
                  </a:lnTo>
                  <a:lnTo>
                    <a:pt x="800100" y="76200"/>
                  </a:lnTo>
                  <a:lnTo>
                    <a:pt x="800100" y="38100"/>
                  </a:lnTo>
                  <a:close/>
                </a:path>
                <a:path w="2407920" h="114300">
                  <a:moveTo>
                    <a:pt x="876300" y="38100"/>
                  </a:moveTo>
                  <a:lnTo>
                    <a:pt x="838200" y="38100"/>
                  </a:lnTo>
                  <a:lnTo>
                    <a:pt x="838200" y="76200"/>
                  </a:lnTo>
                  <a:lnTo>
                    <a:pt x="876300" y="76200"/>
                  </a:lnTo>
                  <a:lnTo>
                    <a:pt x="876300" y="38100"/>
                  </a:lnTo>
                  <a:close/>
                </a:path>
                <a:path w="2407920" h="114300">
                  <a:moveTo>
                    <a:pt x="952500" y="38100"/>
                  </a:moveTo>
                  <a:lnTo>
                    <a:pt x="914400" y="38100"/>
                  </a:lnTo>
                  <a:lnTo>
                    <a:pt x="914400" y="76200"/>
                  </a:lnTo>
                  <a:lnTo>
                    <a:pt x="952500" y="76200"/>
                  </a:lnTo>
                  <a:lnTo>
                    <a:pt x="952500" y="38100"/>
                  </a:lnTo>
                  <a:close/>
                </a:path>
                <a:path w="2407920" h="114300">
                  <a:moveTo>
                    <a:pt x="1028700" y="38100"/>
                  </a:moveTo>
                  <a:lnTo>
                    <a:pt x="990600" y="38100"/>
                  </a:lnTo>
                  <a:lnTo>
                    <a:pt x="990600" y="76200"/>
                  </a:lnTo>
                  <a:lnTo>
                    <a:pt x="1028700" y="76200"/>
                  </a:lnTo>
                  <a:lnTo>
                    <a:pt x="1028700" y="38100"/>
                  </a:lnTo>
                  <a:close/>
                </a:path>
                <a:path w="2407920" h="114300">
                  <a:moveTo>
                    <a:pt x="1104900" y="38100"/>
                  </a:moveTo>
                  <a:lnTo>
                    <a:pt x="1066800" y="38100"/>
                  </a:lnTo>
                  <a:lnTo>
                    <a:pt x="1066800" y="76200"/>
                  </a:lnTo>
                  <a:lnTo>
                    <a:pt x="1104900" y="76200"/>
                  </a:lnTo>
                  <a:lnTo>
                    <a:pt x="1104900" y="38100"/>
                  </a:lnTo>
                  <a:close/>
                </a:path>
                <a:path w="2407920" h="114300">
                  <a:moveTo>
                    <a:pt x="1181100" y="38100"/>
                  </a:moveTo>
                  <a:lnTo>
                    <a:pt x="1143000" y="38100"/>
                  </a:lnTo>
                  <a:lnTo>
                    <a:pt x="1143000" y="76200"/>
                  </a:lnTo>
                  <a:lnTo>
                    <a:pt x="1181100" y="76200"/>
                  </a:lnTo>
                  <a:lnTo>
                    <a:pt x="1181100" y="38100"/>
                  </a:lnTo>
                  <a:close/>
                </a:path>
                <a:path w="2407920" h="114300">
                  <a:moveTo>
                    <a:pt x="1257300" y="38100"/>
                  </a:moveTo>
                  <a:lnTo>
                    <a:pt x="1219200" y="38100"/>
                  </a:lnTo>
                  <a:lnTo>
                    <a:pt x="1219200" y="76200"/>
                  </a:lnTo>
                  <a:lnTo>
                    <a:pt x="1257300" y="76200"/>
                  </a:lnTo>
                  <a:lnTo>
                    <a:pt x="1257300" y="38100"/>
                  </a:lnTo>
                  <a:close/>
                </a:path>
                <a:path w="2407920" h="114300">
                  <a:moveTo>
                    <a:pt x="1333500" y="38100"/>
                  </a:moveTo>
                  <a:lnTo>
                    <a:pt x="1295400" y="38100"/>
                  </a:lnTo>
                  <a:lnTo>
                    <a:pt x="1295400" y="76200"/>
                  </a:lnTo>
                  <a:lnTo>
                    <a:pt x="1333500" y="76200"/>
                  </a:lnTo>
                  <a:lnTo>
                    <a:pt x="1333500" y="38100"/>
                  </a:lnTo>
                  <a:close/>
                </a:path>
                <a:path w="2407920" h="114300">
                  <a:moveTo>
                    <a:pt x="1409700" y="38100"/>
                  </a:moveTo>
                  <a:lnTo>
                    <a:pt x="1371600" y="38100"/>
                  </a:lnTo>
                  <a:lnTo>
                    <a:pt x="1371600" y="76200"/>
                  </a:lnTo>
                  <a:lnTo>
                    <a:pt x="1409700" y="76200"/>
                  </a:lnTo>
                  <a:lnTo>
                    <a:pt x="1409700" y="38100"/>
                  </a:lnTo>
                  <a:close/>
                </a:path>
                <a:path w="2407920" h="114300">
                  <a:moveTo>
                    <a:pt x="1485900" y="38100"/>
                  </a:moveTo>
                  <a:lnTo>
                    <a:pt x="1447800" y="38100"/>
                  </a:lnTo>
                  <a:lnTo>
                    <a:pt x="1447800" y="76200"/>
                  </a:lnTo>
                  <a:lnTo>
                    <a:pt x="1485900" y="76200"/>
                  </a:lnTo>
                  <a:lnTo>
                    <a:pt x="1485900" y="38100"/>
                  </a:lnTo>
                  <a:close/>
                </a:path>
                <a:path w="2407920" h="114300">
                  <a:moveTo>
                    <a:pt x="1562100" y="38100"/>
                  </a:moveTo>
                  <a:lnTo>
                    <a:pt x="1524000" y="38100"/>
                  </a:lnTo>
                  <a:lnTo>
                    <a:pt x="1524000" y="76200"/>
                  </a:lnTo>
                  <a:lnTo>
                    <a:pt x="1562100" y="76200"/>
                  </a:lnTo>
                  <a:lnTo>
                    <a:pt x="1562100" y="38100"/>
                  </a:lnTo>
                  <a:close/>
                </a:path>
                <a:path w="2407920" h="114300">
                  <a:moveTo>
                    <a:pt x="1638300" y="38100"/>
                  </a:moveTo>
                  <a:lnTo>
                    <a:pt x="1600200" y="38100"/>
                  </a:lnTo>
                  <a:lnTo>
                    <a:pt x="1600200" y="76200"/>
                  </a:lnTo>
                  <a:lnTo>
                    <a:pt x="1638300" y="76200"/>
                  </a:lnTo>
                  <a:lnTo>
                    <a:pt x="1638300" y="38100"/>
                  </a:lnTo>
                  <a:close/>
                </a:path>
                <a:path w="2407920" h="114300">
                  <a:moveTo>
                    <a:pt x="1714500" y="38100"/>
                  </a:moveTo>
                  <a:lnTo>
                    <a:pt x="1676400" y="38100"/>
                  </a:lnTo>
                  <a:lnTo>
                    <a:pt x="1676400" y="76200"/>
                  </a:lnTo>
                  <a:lnTo>
                    <a:pt x="1714500" y="76200"/>
                  </a:lnTo>
                  <a:lnTo>
                    <a:pt x="1714500" y="38100"/>
                  </a:lnTo>
                  <a:close/>
                </a:path>
                <a:path w="2407920" h="114300">
                  <a:moveTo>
                    <a:pt x="1790700" y="38100"/>
                  </a:moveTo>
                  <a:lnTo>
                    <a:pt x="1752600" y="38100"/>
                  </a:lnTo>
                  <a:lnTo>
                    <a:pt x="1752600" y="76200"/>
                  </a:lnTo>
                  <a:lnTo>
                    <a:pt x="1790700" y="76200"/>
                  </a:lnTo>
                  <a:lnTo>
                    <a:pt x="1790700" y="38100"/>
                  </a:lnTo>
                  <a:close/>
                </a:path>
                <a:path w="2407920" h="114300">
                  <a:moveTo>
                    <a:pt x="1866900" y="38100"/>
                  </a:moveTo>
                  <a:lnTo>
                    <a:pt x="1828800" y="38100"/>
                  </a:lnTo>
                  <a:lnTo>
                    <a:pt x="1828800" y="76200"/>
                  </a:lnTo>
                  <a:lnTo>
                    <a:pt x="1866900" y="76200"/>
                  </a:lnTo>
                  <a:lnTo>
                    <a:pt x="1866900" y="38100"/>
                  </a:lnTo>
                  <a:close/>
                </a:path>
                <a:path w="2407920" h="114300">
                  <a:moveTo>
                    <a:pt x="1943100" y="38100"/>
                  </a:moveTo>
                  <a:lnTo>
                    <a:pt x="1905000" y="38100"/>
                  </a:lnTo>
                  <a:lnTo>
                    <a:pt x="1905000" y="76200"/>
                  </a:lnTo>
                  <a:lnTo>
                    <a:pt x="1943100" y="76200"/>
                  </a:lnTo>
                  <a:lnTo>
                    <a:pt x="1943100" y="38100"/>
                  </a:lnTo>
                  <a:close/>
                </a:path>
                <a:path w="2407920" h="114300">
                  <a:moveTo>
                    <a:pt x="2019300" y="38100"/>
                  </a:moveTo>
                  <a:lnTo>
                    <a:pt x="1981200" y="38100"/>
                  </a:lnTo>
                  <a:lnTo>
                    <a:pt x="1981200" y="76200"/>
                  </a:lnTo>
                  <a:lnTo>
                    <a:pt x="2019300" y="76200"/>
                  </a:lnTo>
                  <a:lnTo>
                    <a:pt x="2019300" y="38100"/>
                  </a:lnTo>
                  <a:close/>
                </a:path>
                <a:path w="2407920" h="114300">
                  <a:moveTo>
                    <a:pt x="2095500" y="38100"/>
                  </a:moveTo>
                  <a:lnTo>
                    <a:pt x="2057400" y="38100"/>
                  </a:lnTo>
                  <a:lnTo>
                    <a:pt x="2057400" y="76200"/>
                  </a:lnTo>
                  <a:lnTo>
                    <a:pt x="2095500" y="76200"/>
                  </a:lnTo>
                  <a:lnTo>
                    <a:pt x="2095500" y="38100"/>
                  </a:lnTo>
                  <a:close/>
                </a:path>
                <a:path w="2407920" h="114300">
                  <a:moveTo>
                    <a:pt x="2171700" y="38100"/>
                  </a:moveTo>
                  <a:lnTo>
                    <a:pt x="2133600" y="38100"/>
                  </a:lnTo>
                  <a:lnTo>
                    <a:pt x="2133600" y="76200"/>
                  </a:lnTo>
                  <a:lnTo>
                    <a:pt x="2171700" y="76200"/>
                  </a:lnTo>
                  <a:lnTo>
                    <a:pt x="2171700" y="38100"/>
                  </a:lnTo>
                  <a:close/>
                </a:path>
                <a:path w="2407920" h="114300">
                  <a:moveTo>
                    <a:pt x="2247900" y="38100"/>
                  </a:moveTo>
                  <a:lnTo>
                    <a:pt x="2209800" y="38100"/>
                  </a:lnTo>
                  <a:lnTo>
                    <a:pt x="2209800" y="76200"/>
                  </a:lnTo>
                  <a:lnTo>
                    <a:pt x="2247900" y="76200"/>
                  </a:lnTo>
                  <a:lnTo>
                    <a:pt x="2247900" y="38100"/>
                  </a:lnTo>
                  <a:close/>
                </a:path>
                <a:path w="2407920" h="114300">
                  <a:moveTo>
                    <a:pt x="2293366" y="0"/>
                  </a:moveTo>
                  <a:lnTo>
                    <a:pt x="2293366" y="114300"/>
                  </a:lnTo>
                  <a:lnTo>
                    <a:pt x="2369566" y="76200"/>
                  </a:lnTo>
                  <a:lnTo>
                    <a:pt x="2312416" y="76200"/>
                  </a:lnTo>
                  <a:lnTo>
                    <a:pt x="2312416" y="38100"/>
                  </a:lnTo>
                  <a:lnTo>
                    <a:pt x="2369566" y="38100"/>
                  </a:lnTo>
                  <a:lnTo>
                    <a:pt x="2293366" y="0"/>
                  </a:lnTo>
                  <a:close/>
                </a:path>
                <a:path w="2407920" h="114300">
                  <a:moveTo>
                    <a:pt x="2293366" y="38100"/>
                  </a:moveTo>
                  <a:lnTo>
                    <a:pt x="2286000" y="38100"/>
                  </a:lnTo>
                  <a:lnTo>
                    <a:pt x="2286000" y="76200"/>
                  </a:lnTo>
                  <a:lnTo>
                    <a:pt x="2293366" y="76200"/>
                  </a:lnTo>
                  <a:lnTo>
                    <a:pt x="2293366" y="38100"/>
                  </a:lnTo>
                  <a:close/>
                </a:path>
                <a:path w="2407920" h="114300">
                  <a:moveTo>
                    <a:pt x="2369566" y="38100"/>
                  </a:moveTo>
                  <a:lnTo>
                    <a:pt x="2312416" y="38100"/>
                  </a:lnTo>
                  <a:lnTo>
                    <a:pt x="2312416" y="76200"/>
                  </a:lnTo>
                  <a:lnTo>
                    <a:pt x="2369566" y="76200"/>
                  </a:lnTo>
                  <a:lnTo>
                    <a:pt x="2407666" y="57150"/>
                  </a:lnTo>
                  <a:lnTo>
                    <a:pt x="2369566" y="381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553200" y="3364991"/>
              <a:ext cx="1527048" cy="152781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8080247" y="2235707"/>
              <a:ext cx="1813560" cy="4020185"/>
            </a:xfrm>
            <a:custGeom>
              <a:avLst/>
              <a:gdLst/>
              <a:ahLst/>
              <a:cxnLst/>
              <a:rect l="l" t="t" r="r" b="b"/>
              <a:pathLst>
                <a:path w="1813559" h="4020185">
                  <a:moveTo>
                    <a:pt x="1813559" y="1893315"/>
                  </a:moveTo>
                  <a:lnTo>
                    <a:pt x="1813559" y="0"/>
                  </a:lnTo>
                </a:path>
                <a:path w="1813559" h="4020185">
                  <a:moveTo>
                    <a:pt x="0" y="1892807"/>
                  </a:moveTo>
                  <a:lnTo>
                    <a:pt x="1813305" y="1892807"/>
                  </a:lnTo>
                </a:path>
                <a:path w="1813559" h="4020185">
                  <a:moveTo>
                    <a:pt x="1813559" y="4019930"/>
                  </a:moveTo>
                  <a:lnTo>
                    <a:pt x="1813559" y="1892807"/>
                  </a:lnTo>
                </a:path>
              </a:pathLst>
            </a:custGeom>
            <a:ln w="38100">
              <a:solidFill>
                <a:srgbClr val="FFFFFF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9893808" y="2178557"/>
              <a:ext cx="946150" cy="4135120"/>
            </a:xfrm>
            <a:custGeom>
              <a:avLst/>
              <a:gdLst/>
              <a:ahLst/>
              <a:cxnLst/>
              <a:rect l="l" t="t" r="r" b="b"/>
              <a:pathLst>
                <a:path w="946150" h="4135120">
                  <a:moveTo>
                    <a:pt x="38100" y="4058412"/>
                  </a:moveTo>
                  <a:lnTo>
                    <a:pt x="0" y="4058412"/>
                  </a:lnTo>
                  <a:lnTo>
                    <a:pt x="0" y="4096512"/>
                  </a:lnTo>
                  <a:lnTo>
                    <a:pt x="38100" y="4096512"/>
                  </a:lnTo>
                  <a:lnTo>
                    <a:pt x="38100" y="4058412"/>
                  </a:lnTo>
                  <a:close/>
                </a:path>
                <a:path w="946150" h="4135120">
                  <a:moveTo>
                    <a:pt x="38100" y="3145536"/>
                  </a:moveTo>
                  <a:lnTo>
                    <a:pt x="0" y="3145536"/>
                  </a:lnTo>
                  <a:lnTo>
                    <a:pt x="0" y="3183636"/>
                  </a:lnTo>
                  <a:lnTo>
                    <a:pt x="38100" y="3183636"/>
                  </a:lnTo>
                  <a:lnTo>
                    <a:pt x="38100" y="3145536"/>
                  </a:lnTo>
                  <a:close/>
                </a:path>
                <a:path w="946150" h="4135120">
                  <a:moveTo>
                    <a:pt x="38100" y="939546"/>
                  </a:moveTo>
                  <a:lnTo>
                    <a:pt x="0" y="939546"/>
                  </a:lnTo>
                  <a:lnTo>
                    <a:pt x="0" y="977646"/>
                  </a:lnTo>
                  <a:lnTo>
                    <a:pt x="38100" y="977646"/>
                  </a:lnTo>
                  <a:lnTo>
                    <a:pt x="38100" y="939546"/>
                  </a:lnTo>
                  <a:close/>
                </a:path>
                <a:path w="946150" h="4135120">
                  <a:moveTo>
                    <a:pt x="3810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38100" y="76200"/>
                  </a:lnTo>
                  <a:lnTo>
                    <a:pt x="38100" y="38100"/>
                  </a:lnTo>
                  <a:close/>
                </a:path>
                <a:path w="946150" h="4135120">
                  <a:moveTo>
                    <a:pt x="114300" y="4058412"/>
                  </a:moveTo>
                  <a:lnTo>
                    <a:pt x="76200" y="4058412"/>
                  </a:lnTo>
                  <a:lnTo>
                    <a:pt x="76200" y="4096512"/>
                  </a:lnTo>
                  <a:lnTo>
                    <a:pt x="114300" y="4096512"/>
                  </a:lnTo>
                  <a:lnTo>
                    <a:pt x="114300" y="4058412"/>
                  </a:lnTo>
                  <a:close/>
                </a:path>
                <a:path w="946150" h="4135120">
                  <a:moveTo>
                    <a:pt x="114300" y="3145536"/>
                  </a:moveTo>
                  <a:lnTo>
                    <a:pt x="76200" y="3145536"/>
                  </a:lnTo>
                  <a:lnTo>
                    <a:pt x="76200" y="3183636"/>
                  </a:lnTo>
                  <a:lnTo>
                    <a:pt x="114300" y="3183636"/>
                  </a:lnTo>
                  <a:lnTo>
                    <a:pt x="114300" y="3145536"/>
                  </a:lnTo>
                  <a:close/>
                </a:path>
                <a:path w="946150" h="4135120">
                  <a:moveTo>
                    <a:pt x="114300" y="939546"/>
                  </a:moveTo>
                  <a:lnTo>
                    <a:pt x="76200" y="939546"/>
                  </a:lnTo>
                  <a:lnTo>
                    <a:pt x="76200" y="977646"/>
                  </a:lnTo>
                  <a:lnTo>
                    <a:pt x="114300" y="977646"/>
                  </a:lnTo>
                  <a:lnTo>
                    <a:pt x="114300" y="939546"/>
                  </a:lnTo>
                  <a:close/>
                </a:path>
                <a:path w="946150" h="4135120">
                  <a:moveTo>
                    <a:pt x="114300" y="38100"/>
                  </a:moveTo>
                  <a:lnTo>
                    <a:pt x="76200" y="38100"/>
                  </a:lnTo>
                  <a:lnTo>
                    <a:pt x="76200" y="76200"/>
                  </a:lnTo>
                  <a:lnTo>
                    <a:pt x="114300" y="76200"/>
                  </a:lnTo>
                  <a:lnTo>
                    <a:pt x="114300" y="38100"/>
                  </a:lnTo>
                  <a:close/>
                </a:path>
                <a:path w="946150" h="4135120">
                  <a:moveTo>
                    <a:pt x="190500" y="4058412"/>
                  </a:moveTo>
                  <a:lnTo>
                    <a:pt x="152400" y="4058412"/>
                  </a:lnTo>
                  <a:lnTo>
                    <a:pt x="152400" y="4096512"/>
                  </a:lnTo>
                  <a:lnTo>
                    <a:pt x="190500" y="4096512"/>
                  </a:lnTo>
                  <a:lnTo>
                    <a:pt x="190500" y="4058412"/>
                  </a:lnTo>
                  <a:close/>
                </a:path>
                <a:path w="946150" h="4135120">
                  <a:moveTo>
                    <a:pt x="190500" y="3145536"/>
                  </a:moveTo>
                  <a:lnTo>
                    <a:pt x="152400" y="3145536"/>
                  </a:lnTo>
                  <a:lnTo>
                    <a:pt x="152400" y="3183636"/>
                  </a:lnTo>
                  <a:lnTo>
                    <a:pt x="190500" y="3183636"/>
                  </a:lnTo>
                  <a:lnTo>
                    <a:pt x="190500" y="3145536"/>
                  </a:lnTo>
                  <a:close/>
                </a:path>
                <a:path w="946150" h="4135120">
                  <a:moveTo>
                    <a:pt x="190500" y="939546"/>
                  </a:moveTo>
                  <a:lnTo>
                    <a:pt x="152400" y="939546"/>
                  </a:lnTo>
                  <a:lnTo>
                    <a:pt x="152400" y="977646"/>
                  </a:lnTo>
                  <a:lnTo>
                    <a:pt x="190500" y="977646"/>
                  </a:lnTo>
                  <a:lnTo>
                    <a:pt x="190500" y="939546"/>
                  </a:lnTo>
                  <a:close/>
                </a:path>
                <a:path w="946150" h="4135120">
                  <a:moveTo>
                    <a:pt x="190500" y="38100"/>
                  </a:moveTo>
                  <a:lnTo>
                    <a:pt x="152400" y="38100"/>
                  </a:lnTo>
                  <a:lnTo>
                    <a:pt x="152400" y="76200"/>
                  </a:lnTo>
                  <a:lnTo>
                    <a:pt x="190500" y="76200"/>
                  </a:lnTo>
                  <a:lnTo>
                    <a:pt x="190500" y="38100"/>
                  </a:lnTo>
                  <a:close/>
                </a:path>
                <a:path w="946150" h="4135120">
                  <a:moveTo>
                    <a:pt x="266700" y="4058412"/>
                  </a:moveTo>
                  <a:lnTo>
                    <a:pt x="228600" y="4058412"/>
                  </a:lnTo>
                  <a:lnTo>
                    <a:pt x="228600" y="4096512"/>
                  </a:lnTo>
                  <a:lnTo>
                    <a:pt x="266700" y="4096512"/>
                  </a:lnTo>
                  <a:lnTo>
                    <a:pt x="266700" y="4058412"/>
                  </a:lnTo>
                  <a:close/>
                </a:path>
                <a:path w="946150" h="4135120">
                  <a:moveTo>
                    <a:pt x="266700" y="3145536"/>
                  </a:moveTo>
                  <a:lnTo>
                    <a:pt x="228600" y="3145536"/>
                  </a:lnTo>
                  <a:lnTo>
                    <a:pt x="228600" y="3183636"/>
                  </a:lnTo>
                  <a:lnTo>
                    <a:pt x="266700" y="3183636"/>
                  </a:lnTo>
                  <a:lnTo>
                    <a:pt x="266700" y="3145536"/>
                  </a:lnTo>
                  <a:close/>
                </a:path>
                <a:path w="946150" h="4135120">
                  <a:moveTo>
                    <a:pt x="266700" y="939546"/>
                  </a:moveTo>
                  <a:lnTo>
                    <a:pt x="228600" y="939546"/>
                  </a:lnTo>
                  <a:lnTo>
                    <a:pt x="228600" y="977646"/>
                  </a:lnTo>
                  <a:lnTo>
                    <a:pt x="266700" y="977646"/>
                  </a:lnTo>
                  <a:lnTo>
                    <a:pt x="266700" y="939546"/>
                  </a:lnTo>
                  <a:close/>
                </a:path>
                <a:path w="946150" h="4135120">
                  <a:moveTo>
                    <a:pt x="266700" y="38100"/>
                  </a:moveTo>
                  <a:lnTo>
                    <a:pt x="228600" y="38100"/>
                  </a:lnTo>
                  <a:lnTo>
                    <a:pt x="228600" y="76200"/>
                  </a:lnTo>
                  <a:lnTo>
                    <a:pt x="266700" y="76200"/>
                  </a:lnTo>
                  <a:lnTo>
                    <a:pt x="266700" y="38100"/>
                  </a:lnTo>
                  <a:close/>
                </a:path>
                <a:path w="946150" h="4135120">
                  <a:moveTo>
                    <a:pt x="342900" y="4058412"/>
                  </a:moveTo>
                  <a:lnTo>
                    <a:pt x="304800" y="4058412"/>
                  </a:lnTo>
                  <a:lnTo>
                    <a:pt x="304800" y="4096512"/>
                  </a:lnTo>
                  <a:lnTo>
                    <a:pt x="342900" y="4096512"/>
                  </a:lnTo>
                  <a:lnTo>
                    <a:pt x="342900" y="4058412"/>
                  </a:lnTo>
                  <a:close/>
                </a:path>
                <a:path w="946150" h="4135120">
                  <a:moveTo>
                    <a:pt x="342900" y="3145536"/>
                  </a:moveTo>
                  <a:lnTo>
                    <a:pt x="304800" y="3145536"/>
                  </a:lnTo>
                  <a:lnTo>
                    <a:pt x="304800" y="3183636"/>
                  </a:lnTo>
                  <a:lnTo>
                    <a:pt x="342900" y="3183636"/>
                  </a:lnTo>
                  <a:lnTo>
                    <a:pt x="342900" y="3145536"/>
                  </a:lnTo>
                  <a:close/>
                </a:path>
                <a:path w="946150" h="4135120">
                  <a:moveTo>
                    <a:pt x="342900" y="939546"/>
                  </a:moveTo>
                  <a:lnTo>
                    <a:pt x="304800" y="939546"/>
                  </a:lnTo>
                  <a:lnTo>
                    <a:pt x="304800" y="977646"/>
                  </a:lnTo>
                  <a:lnTo>
                    <a:pt x="342900" y="977646"/>
                  </a:lnTo>
                  <a:lnTo>
                    <a:pt x="342900" y="939546"/>
                  </a:lnTo>
                  <a:close/>
                </a:path>
                <a:path w="946150" h="4135120">
                  <a:moveTo>
                    <a:pt x="342900" y="38100"/>
                  </a:moveTo>
                  <a:lnTo>
                    <a:pt x="304800" y="38100"/>
                  </a:lnTo>
                  <a:lnTo>
                    <a:pt x="304800" y="76200"/>
                  </a:lnTo>
                  <a:lnTo>
                    <a:pt x="342900" y="76200"/>
                  </a:lnTo>
                  <a:lnTo>
                    <a:pt x="342900" y="38100"/>
                  </a:lnTo>
                  <a:close/>
                </a:path>
                <a:path w="946150" h="4135120">
                  <a:moveTo>
                    <a:pt x="419100" y="4058412"/>
                  </a:moveTo>
                  <a:lnTo>
                    <a:pt x="381000" y="4058412"/>
                  </a:lnTo>
                  <a:lnTo>
                    <a:pt x="381000" y="4096512"/>
                  </a:lnTo>
                  <a:lnTo>
                    <a:pt x="419100" y="4096512"/>
                  </a:lnTo>
                  <a:lnTo>
                    <a:pt x="419100" y="4058412"/>
                  </a:lnTo>
                  <a:close/>
                </a:path>
                <a:path w="946150" h="4135120">
                  <a:moveTo>
                    <a:pt x="419100" y="3145536"/>
                  </a:moveTo>
                  <a:lnTo>
                    <a:pt x="381000" y="3145536"/>
                  </a:lnTo>
                  <a:lnTo>
                    <a:pt x="381000" y="3183636"/>
                  </a:lnTo>
                  <a:lnTo>
                    <a:pt x="419100" y="3183636"/>
                  </a:lnTo>
                  <a:lnTo>
                    <a:pt x="419100" y="3145536"/>
                  </a:lnTo>
                  <a:close/>
                </a:path>
                <a:path w="946150" h="4135120">
                  <a:moveTo>
                    <a:pt x="419100" y="939546"/>
                  </a:moveTo>
                  <a:lnTo>
                    <a:pt x="381000" y="939546"/>
                  </a:lnTo>
                  <a:lnTo>
                    <a:pt x="381000" y="977646"/>
                  </a:lnTo>
                  <a:lnTo>
                    <a:pt x="419100" y="977646"/>
                  </a:lnTo>
                  <a:lnTo>
                    <a:pt x="419100" y="939546"/>
                  </a:lnTo>
                  <a:close/>
                </a:path>
                <a:path w="946150" h="4135120">
                  <a:moveTo>
                    <a:pt x="419100" y="38100"/>
                  </a:moveTo>
                  <a:lnTo>
                    <a:pt x="381000" y="38100"/>
                  </a:lnTo>
                  <a:lnTo>
                    <a:pt x="381000" y="76200"/>
                  </a:lnTo>
                  <a:lnTo>
                    <a:pt x="419100" y="76200"/>
                  </a:lnTo>
                  <a:lnTo>
                    <a:pt x="419100" y="38100"/>
                  </a:lnTo>
                  <a:close/>
                </a:path>
                <a:path w="946150" h="4135120">
                  <a:moveTo>
                    <a:pt x="495300" y="4058412"/>
                  </a:moveTo>
                  <a:lnTo>
                    <a:pt x="457200" y="4058412"/>
                  </a:lnTo>
                  <a:lnTo>
                    <a:pt x="457200" y="4096512"/>
                  </a:lnTo>
                  <a:lnTo>
                    <a:pt x="495300" y="4096512"/>
                  </a:lnTo>
                  <a:lnTo>
                    <a:pt x="495300" y="4058412"/>
                  </a:lnTo>
                  <a:close/>
                </a:path>
                <a:path w="946150" h="4135120">
                  <a:moveTo>
                    <a:pt x="495300" y="3145536"/>
                  </a:moveTo>
                  <a:lnTo>
                    <a:pt x="457200" y="3145536"/>
                  </a:lnTo>
                  <a:lnTo>
                    <a:pt x="457200" y="3183636"/>
                  </a:lnTo>
                  <a:lnTo>
                    <a:pt x="495300" y="3183636"/>
                  </a:lnTo>
                  <a:lnTo>
                    <a:pt x="495300" y="3145536"/>
                  </a:lnTo>
                  <a:close/>
                </a:path>
                <a:path w="946150" h="4135120">
                  <a:moveTo>
                    <a:pt x="495300" y="939546"/>
                  </a:moveTo>
                  <a:lnTo>
                    <a:pt x="457200" y="939546"/>
                  </a:lnTo>
                  <a:lnTo>
                    <a:pt x="457200" y="977646"/>
                  </a:lnTo>
                  <a:lnTo>
                    <a:pt x="495300" y="977646"/>
                  </a:lnTo>
                  <a:lnTo>
                    <a:pt x="495300" y="939546"/>
                  </a:lnTo>
                  <a:close/>
                </a:path>
                <a:path w="946150" h="4135120">
                  <a:moveTo>
                    <a:pt x="495300" y="38100"/>
                  </a:moveTo>
                  <a:lnTo>
                    <a:pt x="457200" y="38100"/>
                  </a:lnTo>
                  <a:lnTo>
                    <a:pt x="457200" y="76200"/>
                  </a:lnTo>
                  <a:lnTo>
                    <a:pt x="495300" y="76200"/>
                  </a:lnTo>
                  <a:lnTo>
                    <a:pt x="495300" y="38100"/>
                  </a:lnTo>
                  <a:close/>
                </a:path>
                <a:path w="946150" h="4135120">
                  <a:moveTo>
                    <a:pt x="571500" y="4058412"/>
                  </a:moveTo>
                  <a:lnTo>
                    <a:pt x="533400" y="4058412"/>
                  </a:lnTo>
                  <a:lnTo>
                    <a:pt x="533400" y="4096512"/>
                  </a:lnTo>
                  <a:lnTo>
                    <a:pt x="571500" y="4096512"/>
                  </a:lnTo>
                  <a:lnTo>
                    <a:pt x="571500" y="4058412"/>
                  </a:lnTo>
                  <a:close/>
                </a:path>
                <a:path w="946150" h="4135120">
                  <a:moveTo>
                    <a:pt x="571500" y="3145536"/>
                  </a:moveTo>
                  <a:lnTo>
                    <a:pt x="533400" y="3145536"/>
                  </a:lnTo>
                  <a:lnTo>
                    <a:pt x="533400" y="3183636"/>
                  </a:lnTo>
                  <a:lnTo>
                    <a:pt x="571500" y="3183636"/>
                  </a:lnTo>
                  <a:lnTo>
                    <a:pt x="571500" y="3145536"/>
                  </a:lnTo>
                  <a:close/>
                </a:path>
                <a:path w="946150" h="4135120">
                  <a:moveTo>
                    <a:pt x="571500" y="939546"/>
                  </a:moveTo>
                  <a:lnTo>
                    <a:pt x="533400" y="939546"/>
                  </a:lnTo>
                  <a:lnTo>
                    <a:pt x="533400" y="977646"/>
                  </a:lnTo>
                  <a:lnTo>
                    <a:pt x="571500" y="977646"/>
                  </a:lnTo>
                  <a:lnTo>
                    <a:pt x="571500" y="939546"/>
                  </a:lnTo>
                  <a:close/>
                </a:path>
                <a:path w="946150" h="4135120">
                  <a:moveTo>
                    <a:pt x="571500" y="38100"/>
                  </a:moveTo>
                  <a:lnTo>
                    <a:pt x="533400" y="38100"/>
                  </a:lnTo>
                  <a:lnTo>
                    <a:pt x="533400" y="76200"/>
                  </a:lnTo>
                  <a:lnTo>
                    <a:pt x="571500" y="76200"/>
                  </a:lnTo>
                  <a:lnTo>
                    <a:pt x="571500" y="38100"/>
                  </a:lnTo>
                  <a:close/>
                </a:path>
                <a:path w="946150" h="4135120">
                  <a:moveTo>
                    <a:pt x="647700" y="4058412"/>
                  </a:moveTo>
                  <a:lnTo>
                    <a:pt x="609600" y="4058412"/>
                  </a:lnTo>
                  <a:lnTo>
                    <a:pt x="609600" y="4096512"/>
                  </a:lnTo>
                  <a:lnTo>
                    <a:pt x="647700" y="4096512"/>
                  </a:lnTo>
                  <a:lnTo>
                    <a:pt x="647700" y="4058412"/>
                  </a:lnTo>
                  <a:close/>
                </a:path>
                <a:path w="946150" h="4135120">
                  <a:moveTo>
                    <a:pt x="647700" y="3145536"/>
                  </a:moveTo>
                  <a:lnTo>
                    <a:pt x="609600" y="3145536"/>
                  </a:lnTo>
                  <a:lnTo>
                    <a:pt x="609600" y="3183636"/>
                  </a:lnTo>
                  <a:lnTo>
                    <a:pt x="647700" y="3183636"/>
                  </a:lnTo>
                  <a:lnTo>
                    <a:pt x="647700" y="3145536"/>
                  </a:lnTo>
                  <a:close/>
                </a:path>
                <a:path w="946150" h="4135120">
                  <a:moveTo>
                    <a:pt x="647700" y="939546"/>
                  </a:moveTo>
                  <a:lnTo>
                    <a:pt x="609600" y="939546"/>
                  </a:lnTo>
                  <a:lnTo>
                    <a:pt x="609600" y="977646"/>
                  </a:lnTo>
                  <a:lnTo>
                    <a:pt x="647700" y="977646"/>
                  </a:lnTo>
                  <a:lnTo>
                    <a:pt x="647700" y="939546"/>
                  </a:lnTo>
                  <a:close/>
                </a:path>
                <a:path w="946150" h="4135120">
                  <a:moveTo>
                    <a:pt x="647700" y="38100"/>
                  </a:moveTo>
                  <a:lnTo>
                    <a:pt x="609600" y="38100"/>
                  </a:lnTo>
                  <a:lnTo>
                    <a:pt x="609600" y="76200"/>
                  </a:lnTo>
                  <a:lnTo>
                    <a:pt x="647700" y="76200"/>
                  </a:lnTo>
                  <a:lnTo>
                    <a:pt x="647700" y="38100"/>
                  </a:lnTo>
                  <a:close/>
                </a:path>
                <a:path w="946150" h="4135120">
                  <a:moveTo>
                    <a:pt x="723900" y="4058412"/>
                  </a:moveTo>
                  <a:lnTo>
                    <a:pt x="685800" y="4058412"/>
                  </a:lnTo>
                  <a:lnTo>
                    <a:pt x="685800" y="4096512"/>
                  </a:lnTo>
                  <a:lnTo>
                    <a:pt x="723900" y="4096512"/>
                  </a:lnTo>
                  <a:lnTo>
                    <a:pt x="723900" y="4058412"/>
                  </a:lnTo>
                  <a:close/>
                </a:path>
                <a:path w="946150" h="4135120">
                  <a:moveTo>
                    <a:pt x="723900" y="3145536"/>
                  </a:moveTo>
                  <a:lnTo>
                    <a:pt x="685800" y="3145536"/>
                  </a:lnTo>
                  <a:lnTo>
                    <a:pt x="685800" y="3183636"/>
                  </a:lnTo>
                  <a:lnTo>
                    <a:pt x="723900" y="3183636"/>
                  </a:lnTo>
                  <a:lnTo>
                    <a:pt x="723900" y="3145536"/>
                  </a:lnTo>
                  <a:close/>
                </a:path>
                <a:path w="946150" h="4135120">
                  <a:moveTo>
                    <a:pt x="723900" y="939546"/>
                  </a:moveTo>
                  <a:lnTo>
                    <a:pt x="685800" y="939546"/>
                  </a:lnTo>
                  <a:lnTo>
                    <a:pt x="685800" y="977646"/>
                  </a:lnTo>
                  <a:lnTo>
                    <a:pt x="723900" y="977646"/>
                  </a:lnTo>
                  <a:lnTo>
                    <a:pt x="723900" y="939546"/>
                  </a:lnTo>
                  <a:close/>
                </a:path>
                <a:path w="946150" h="4135120">
                  <a:moveTo>
                    <a:pt x="723900" y="38100"/>
                  </a:moveTo>
                  <a:lnTo>
                    <a:pt x="685800" y="38100"/>
                  </a:lnTo>
                  <a:lnTo>
                    <a:pt x="685800" y="76200"/>
                  </a:lnTo>
                  <a:lnTo>
                    <a:pt x="723900" y="76200"/>
                  </a:lnTo>
                  <a:lnTo>
                    <a:pt x="723900" y="38100"/>
                  </a:lnTo>
                  <a:close/>
                </a:path>
                <a:path w="946150" h="4135120">
                  <a:moveTo>
                    <a:pt x="800100" y="4058412"/>
                  </a:moveTo>
                  <a:lnTo>
                    <a:pt x="762000" y="4058412"/>
                  </a:lnTo>
                  <a:lnTo>
                    <a:pt x="762000" y="4096512"/>
                  </a:lnTo>
                  <a:lnTo>
                    <a:pt x="800100" y="4096512"/>
                  </a:lnTo>
                  <a:lnTo>
                    <a:pt x="800100" y="4058412"/>
                  </a:lnTo>
                  <a:close/>
                </a:path>
                <a:path w="946150" h="4135120">
                  <a:moveTo>
                    <a:pt x="800100" y="3145536"/>
                  </a:moveTo>
                  <a:lnTo>
                    <a:pt x="762000" y="3145536"/>
                  </a:lnTo>
                  <a:lnTo>
                    <a:pt x="762000" y="3183636"/>
                  </a:lnTo>
                  <a:lnTo>
                    <a:pt x="800100" y="3183636"/>
                  </a:lnTo>
                  <a:lnTo>
                    <a:pt x="800100" y="3145536"/>
                  </a:lnTo>
                  <a:close/>
                </a:path>
                <a:path w="946150" h="4135120">
                  <a:moveTo>
                    <a:pt x="800100" y="939546"/>
                  </a:moveTo>
                  <a:lnTo>
                    <a:pt x="762000" y="939546"/>
                  </a:lnTo>
                  <a:lnTo>
                    <a:pt x="762000" y="977646"/>
                  </a:lnTo>
                  <a:lnTo>
                    <a:pt x="800100" y="977646"/>
                  </a:lnTo>
                  <a:lnTo>
                    <a:pt x="800100" y="939546"/>
                  </a:lnTo>
                  <a:close/>
                </a:path>
                <a:path w="946150" h="4135120">
                  <a:moveTo>
                    <a:pt x="800100" y="38100"/>
                  </a:moveTo>
                  <a:lnTo>
                    <a:pt x="762000" y="38100"/>
                  </a:lnTo>
                  <a:lnTo>
                    <a:pt x="762000" y="76200"/>
                  </a:lnTo>
                  <a:lnTo>
                    <a:pt x="800100" y="76200"/>
                  </a:lnTo>
                  <a:lnTo>
                    <a:pt x="800100" y="38100"/>
                  </a:lnTo>
                  <a:close/>
                </a:path>
                <a:path w="946150" h="4135120">
                  <a:moveTo>
                    <a:pt x="945769" y="4077462"/>
                  </a:moveTo>
                  <a:lnTo>
                    <a:pt x="907669" y="4058412"/>
                  </a:lnTo>
                  <a:lnTo>
                    <a:pt x="831469" y="4020312"/>
                  </a:lnTo>
                  <a:lnTo>
                    <a:pt x="831469" y="4134612"/>
                  </a:lnTo>
                  <a:lnTo>
                    <a:pt x="907669" y="4096512"/>
                  </a:lnTo>
                  <a:lnTo>
                    <a:pt x="945769" y="4077462"/>
                  </a:lnTo>
                  <a:close/>
                </a:path>
                <a:path w="946150" h="4135120">
                  <a:moveTo>
                    <a:pt x="945769" y="3164586"/>
                  </a:moveTo>
                  <a:lnTo>
                    <a:pt x="907669" y="3145536"/>
                  </a:lnTo>
                  <a:lnTo>
                    <a:pt x="831469" y="3107436"/>
                  </a:lnTo>
                  <a:lnTo>
                    <a:pt x="831469" y="3221736"/>
                  </a:lnTo>
                  <a:lnTo>
                    <a:pt x="907669" y="3183636"/>
                  </a:lnTo>
                  <a:lnTo>
                    <a:pt x="945769" y="3164586"/>
                  </a:lnTo>
                  <a:close/>
                </a:path>
                <a:path w="946150" h="4135120">
                  <a:moveTo>
                    <a:pt x="945769" y="958596"/>
                  </a:moveTo>
                  <a:lnTo>
                    <a:pt x="907669" y="939546"/>
                  </a:lnTo>
                  <a:lnTo>
                    <a:pt x="831469" y="901446"/>
                  </a:lnTo>
                  <a:lnTo>
                    <a:pt x="831469" y="1015746"/>
                  </a:lnTo>
                  <a:lnTo>
                    <a:pt x="907669" y="977646"/>
                  </a:lnTo>
                  <a:lnTo>
                    <a:pt x="945769" y="958596"/>
                  </a:lnTo>
                  <a:close/>
                </a:path>
                <a:path w="946150" h="4135120">
                  <a:moveTo>
                    <a:pt x="945769" y="57150"/>
                  </a:moveTo>
                  <a:lnTo>
                    <a:pt x="907669" y="38100"/>
                  </a:lnTo>
                  <a:lnTo>
                    <a:pt x="831469" y="0"/>
                  </a:lnTo>
                  <a:lnTo>
                    <a:pt x="831469" y="114300"/>
                  </a:lnTo>
                  <a:lnTo>
                    <a:pt x="907669" y="76200"/>
                  </a:lnTo>
                  <a:lnTo>
                    <a:pt x="945769" y="571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8056626" y="3957827"/>
              <a:ext cx="314705" cy="32003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11671554" y="1322578"/>
            <a:ext cx="11271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B6B9BE"/>
                </a:solidFill>
                <a:latin typeface="Carlito"/>
                <a:cs typeface="Carlito"/>
              </a:rPr>
              <a:t>Region </a:t>
            </a:r>
            <a:r>
              <a:rPr dirty="0" sz="1200">
                <a:solidFill>
                  <a:srgbClr val="B6B9BE"/>
                </a:solidFill>
                <a:latin typeface="Carlito"/>
                <a:cs typeface="Carlito"/>
              </a:rPr>
              <a:t>:</a:t>
            </a:r>
            <a:r>
              <a:rPr dirty="0" sz="1200" spc="-70">
                <a:solidFill>
                  <a:srgbClr val="B6B9BE"/>
                </a:solidFill>
                <a:latin typeface="Carlito"/>
                <a:cs typeface="Carlito"/>
              </a:rPr>
              <a:t> </a:t>
            </a:r>
            <a:r>
              <a:rPr dirty="0" sz="1200" spc="-5">
                <a:solidFill>
                  <a:srgbClr val="B6B9BE"/>
                </a:solidFill>
                <a:latin typeface="Carlito"/>
                <a:cs typeface="Carlito"/>
              </a:rPr>
              <a:t>us-east-1</a:t>
            </a:r>
            <a:endParaRPr sz="1200">
              <a:latin typeface="Carlito"/>
              <a:cs typeface="Carli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0940605" y="4477321"/>
            <a:ext cx="2647315" cy="2536825"/>
            <a:chOff x="10940605" y="4477321"/>
            <a:chExt cx="2647315" cy="2536825"/>
          </a:xfrm>
        </p:grpSpPr>
        <p:sp>
          <p:nvSpPr>
            <p:cNvPr id="21" name="object 21"/>
            <p:cNvSpPr/>
            <p:nvPr/>
          </p:nvSpPr>
          <p:spPr>
            <a:xfrm>
              <a:off x="10946891" y="4483626"/>
              <a:ext cx="511809" cy="490220"/>
            </a:xfrm>
            <a:custGeom>
              <a:avLst/>
              <a:gdLst/>
              <a:ahLst/>
              <a:cxnLst/>
              <a:rect l="l" t="t" r="r" b="b"/>
              <a:pathLst>
                <a:path w="511809" h="490220">
                  <a:moveTo>
                    <a:pt x="511315" y="0"/>
                  </a:moveTo>
                  <a:lnTo>
                    <a:pt x="0" y="0"/>
                  </a:lnTo>
                  <a:lnTo>
                    <a:pt x="0" y="489800"/>
                  </a:lnTo>
                  <a:lnTo>
                    <a:pt x="511315" y="489800"/>
                  </a:lnTo>
                  <a:lnTo>
                    <a:pt x="511315" y="0"/>
                  </a:lnTo>
                  <a:close/>
                </a:path>
              </a:pathLst>
            </a:custGeom>
            <a:solidFill>
              <a:srgbClr val="B6B9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1104504" y="4584709"/>
              <a:ext cx="14604" cy="314325"/>
            </a:xfrm>
            <a:custGeom>
              <a:avLst/>
              <a:gdLst/>
              <a:ahLst/>
              <a:cxnLst/>
              <a:rect l="l" t="t" r="r" b="b"/>
              <a:pathLst>
                <a:path w="14604" h="314325">
                  <a:moveTo>
                    <a:pt x="14224" y="0"/>
                  </a:moveTo>
                  <a:lnTo>
                    <a:pt x="0" y="0"/>
                  </a:lnTo>
                  <a:lnTo>
                    <a:pt x="0" y="313887"/>
                  </a:lnTo>
                  <a:lnTo>
                    <a:pt x="14224" y="313887"/>
                  </a:lnTo>
                  <a:lnTo>
                    <a:pt x="14224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1090007" y="4551542"/>
              <a:ext cx="261157" cy="18161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1069511" y="4891793"/>
              <a:ext cx="84455" cy="13970"/>
            </a:xfrm>
            <a:custGeom>
              <a:avLst/>
              <a:gdLst/>
              <a:ahLst/>
              <a:cxnLst/>
              <a:rect l="l" t="t" r="r" b="b"/>
              <a:pathLst>
                <a:path w="84454" h="13970">
                  <a:moveTo>
                    <a:pt x="84069" y="0"/>
                  </a:moveTo>
                  <a:lnTo>
                    <a:pt x="0" y="0"/>
                  </a:lnTo>
                  <a:lnTo>
                    <a:pt x="0" y="13605"/>
                  </a:lnTo>
                  <a:lnTo>
                    <a:pt x="84069" y="13605"/>
                  </a:lnTo>
                  <a:lnTo>
                    <a:pt x="84069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0947273" y="4483989"/>
              <a:ext cx="2633980" cy="2523490"/>
            </a:xfrm>
            <a:custGeom>
              <a:avLst/>
              <a:gdLst/>
              <a:ahLst/>
              <a:cxnLst/>
              <a:rect l="l" t="t" r="r" b="b"/>
              <a:pathLst>
                <a:path w="2633980" h="2523490">
                  <a:moveTo>
                    <a:pt x="0" y="2522982"/>
                  </a:moveTo>
                  <a:lnTo>
                    <a:pt x="2633471" y="2522982"/>
                  </a:lnTo>
                  <a:lnTo>
                    <a:pt x="2633471" y="0"/>
                  </a:lnTo>
                  <a:lnTo>
                    <a:pt x="0" y="0"/>
                  </a:lnTo>
                  <a:lnTo>
                    <a:pt x="0" y="2522982"/>
                  </a:lnTo>
                  <a:close/>
                </a:path>
              </a:pathLst>
            </a:custGeom>
            <a:ln w="12953">
              <a:solidFill>
                <a:srgbClr val="B6B9BE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11671554" y="4552950"/>
            <a:ext cx="11614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B6B9BE"/>
                </a:solidFill>
                <a:latin typeface="Carlito"/>
                <a:cs typeface="Carlito"/>
              </a:rPr>
              <a:t>Region </a:t>
            </a:r>
            <a:r>
              <a:rPr dirty="0" sz="1200">
                <a:solidFill>
                  <a:srgbClr val="B6B9BE"/>
                </a:solidFill>
                <a:latin typeface="Carlito"/>
                <a:cs typeface="Carlito"/>
              </a:rPr>
              <a:t>:</a:t>
            </a:r>
            <a:r>
              <a:rPr dirty="0" sz="1200" spc="-50">
                <a:solidFill>
                  <a:srgbClr val="B6B9BE"/>
                </a:solidFill>
                <a:latin typeface="Carlito"/>
                <a:cs typeface="Carlito"/>
              </a:rPr>
              <a:t> </a:t>
            </a:r>
            <a:r>
              <a:rPr dirty="0" sz="1200" spc="-10">
                <a:solidFill>
                  <a:srgbClr val="B6B9BE"/>
                </a:solidFill>
                <a:latin typeface="Carlito"/>
                <a:cs typeface="Carlito"/>
              </a:rPr>
              <a:t>us-west-1</a:t>
            </a:r>
            <a:endParaRPr sz="1200">
              <a:latin typeface="Carlito"/>
              <a:cs typeface="Carlit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2262477" y="1679427"/>
            <a:ext cx="1129665" cy="1750060"/>
            <a:chOff x="12262477" y="1679427"/>
            <a:chExt cx="1129665" cy="1750060"/>
          </a:xfrm>
        </p:grpSpPr>
        <p:sp>
          <p:nvSpPr>
            <p:cNvPr id="28" name="object 28"/>
            <p:cNvSpPr/>
            <p:nvPr/>
          </p:nvSpPr>
          <p:spPr>
            <a:xfrm>
              <a:off x="12277293" y="1694244"/>
              <a:ext cx="683260" cy="682625"/>
            </a:xfrm>
            <a:custGeom>
              <a:avLst/>
              <a:gdLst/>
              <a:ahLst/>
              <a:cxnLst/>
              <a:rect l="l" t="t" r="r" b="b"/>
              <a:pathLst>
                <a:path w="683259" h="682625">
                  <a:moveTo>
                    <a:pt x="341002" y="0"/>
                  </a:moveTo>
                  <a:lnTo>
                    <a:pt x="297333" y="2752"/>
                  </a:lnTo>
                  <a:lnTo>
                    <a:pt x="254242" y="11011"/>
                  </a:lnTo>
                  <a:lnTo>
                    <a:pt x="212307" y="24776"/>
                  </a:lnTo>
                  <a:lnTo>
                    <a:pt x="172107" y="44046"/>
                  </a:lnTo>
                  <a:lnTo>
                    <a:pt x="134219" y="68823"/>
                  </a:lnTo>
                  <a:lnTo>
                    <a:pt x="99221" y="99105"/>
                  </a:lnTo>
                  <a:lnTo>
                    <a:pt x="68904" y="134057"/>
                  </a:lnTo>
                  <a:lnTo>
                    <a:pt x="44098" y="171897"/>
                  </a:lnTo>
                  <a:lnTo>
                    <a:pt x="24805" y="212046"/>
                  </a:lnTo>
                  <a:lnTo>
                    <a:pt x="11024" y="253929"/>
                  </a:lnTo>
                  <a:lnTo>
                    <a:pt x="2756" y="296966"/>
                  </a:lnTo>
                  <a:lnTo>
                    <a:pt x="0" y="340581"/>
                  </a:lnTo>
                  <a:lnTo>
                    <a:pt x="2756" y="384195"/>
                  </a:lnTo>
                  <a:lnTo>
                    <a:pt x="11024" y="427232"/>
                  </a:lnTo>
                  <a:lnTo>
                    <a:pt x="24805" y="469114"/>
                  </a:lnTo>
                  <a:lnTo>
                    <a:pt x="44098" y="509264"/>
                  </a:lnTo>
                  <a:lnTo>
                    <a:pt x="68904" y="547103"/>
                  </a:lnTo>
                  <a:lnTo>
                    <a:pt x="99221" y="582054"/>
                  </a:lnTo>
                  <a:lnTo>
                    <a:pt x="134219" y="612595"/>
                  </a:lnTo>
                  <a:lnTo>
                    <a:pt x="172107" y="637583"/>
                  </a:lnTo>
                  <a:lnTo>
                    <a:pt x="212307" y="657018"/>
                  </a:lnTo>
                  <a:lnTo>
                    <a:pt x="254242" y="670900"/>
                  </a:lnTo>
                  <a:lnTo>
                    <a:pt x="297333" y="679229"/>
                  </a:lnTo>
                  <a:lnTo>
                    <a:pt x="341002" y="682006"/>
                  </a:lnTo>
                  <a:lnTo>
                    <a:pt x="384672" y="679229"/>
                  </a:lnTo>
                  <a:lnTo>
                    <a:pt x="427764" y="670900"/>
                  </a:lnTo>
                  <a:lnTo>
                    <a:pt x="469699" y="657018"/>
                  </a:lnTo>
                  <a:lnTo>
                    <a:pt x="509901" y="637583"/>
                  </a:lnTo>
                  <a:lnTo>
                    <a:pt x="547791" y="612595"/>
                  </a:lnTo>
                  <a:lnTo>
                    <a:pt x="582790" y="582054"/>
                  </a:lnTo>
                  <a:lnTo>
                    <a:pt x="613368" y="547103"/>
                  </a:lnTo>
                  <a:lnTo>
                    <a:pt x="638387" y="509264"/>
                  </a:lnTo>
                  <a:lnTo>
                    <a:pt x="657846" y="469114"/>
                  </a:lnTo>
                  <a:lnTo>
                    <a:pt x="671745" y="427232"/>
                  </a:lnTo>
                  <a:lnTo>
                    <a:pt x="680084" y="384195"/>
                  </a:lnTo>
                  <a:lnTo>
                    <a:pt x="682864" y="340581"/>
                  </a:lnTo>
                  <a:lnTo>
                    <a:pt x="680084" y="296966"/>
                  </a:lnTo>
                  <a:lnTo>
                    <a:pt x="671745" y="253929"/>
                  </a:lnTo>
                  <a:lnTo>
                    <a:pt x="657846" y="212046"/>
                  </a:lnTo>
                  <a:lnTo>
                    <a:pt x="638387" y="171897"/>
                  </a:lnTo>
                  <a:lnTo>
                    <a:pt x="613368" y="134057"/>
                  </a:lnTo>
                  <a:lnTo>
                    <a:pt x="582790" y="99105"/>
                  </a:lnTo>
                  <a:lnTo>
                    <a:pt x="547791" y="68823"/>
                  </a:lnTo>
                  <a:lnTo>
                    <a:pt x="509901" y="44046"/>
                  </a:lnTo>
                  <a:lnTo>
                    <a:pt x="469699" y="24776"/>
                  </a:lnTo>
                  <a:lnTo>
                    <a:pt x="427764" y="11011"/>
                  </a:lnTo>
                  <a:lnTo>
                    <a:pt x="384672" y="2752"/>
                  </a:lnTo>
                  <a:lnTo>
                    <a:pt x="3410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2277293" y="1694244"/>
              <a:ext cx="683260" cy="682625"/>
            </a:xfrm>
            <a:custGeom>
              <a:avLst/>
              <a:gdLst/>
              <a:ahLst/>
              <a:cxnLst/>
              <a:rect l="l" t="t" r="r" b="b"/>
              <a:pathLst>
                <a:path w="683259" h="682625">
                  <a:moveTo>
                    <a:pt x="582790" y="99105"/>
                  </a:moveTo>
                  <a:lnTo>
                    <a:pt x="613368" y="134057"/>
                  </a:lnTo>
                  <a:lnTo>
                    <a:pt x="638387" y="171897"/>
                  </a:lnTo>
                  <a:lnTo>
                    <a:pt x="657846" y="212046"/>
                  </a:lnTo>
                  <a:lnTo>
                    <a:pt x="671745" y="253929"/>
                  </a:lnTo>
                  <a:lnTo>
                    <a:pt x="680084" y="296966"/>
                  </a:lnTo>
                  <a:lnTo>
                    <a:pt x="682864" y="340581"/>
                  </a:lnTo>
                  <a:lnTo>
                    <a:pt x="680084" y="384195"/>
                  </a:lnTo>
                  <a:lnTo>
                    <a:pt x="671745" y="427232"/>
                  </a:lnTo>
                  <a:lnTo>
                    <a:pt x="657846" y="469114"/>
                  </a:lnTo>
                  <a:lnTo>
                    <a:pt x="638387" y="509264"/>
                  </a:lnTo>
                  <a:lnTo>
                    <a:pt x="613368" y="547103"/>
                  </a:lnTo>
                  <a:lnTo>
                    <a:pt x="582790" y="582054"/>
                  </a:lnTo>
                  <a:lnTo>
                    <a:pt x="547791" y="612595"/>
                  </a:lnTo>
                  <a:lnTo>
                    <a:pt x="509901" y="637583"/>
                  </a:lnTo>
                  <a:lnTo>
                    <a:pt x="469699" y="657018"/>
                  </a:lnTo>
                  <a:lnTo>
                    <a:pt x="427764" y="670900"/>
                  </a:lnTo>
                  <a:lnTo>
                    <a:pt x="384672" y="679229"/>
                  </a:lnTo>
                  <a:lnTo>
                    <a:pt x="341002" y="682006"/>
                  </a:lnTo>
                  <a:lnTo>
                    <a:pt x="297333" y="679229"/>
                  </a:lnTo>
                  <a:lnTo>
                    <a:pt x="254242" y="670900"/>
                  </a:lnTo>
                  <a:lnTo>
                    <a:pt x="212307" y="657018"/>
                  </a:lnTo>
                  <a:lnTo>
                    <a:pt x="172107" y="637583"/>
                  </a:lnTo>
                  <a:lnTo>
                    <a:pt x="134219" y="612595"/>
                  </a:lnTo>
                  <a:lnTo>
                    <a:pt x="99221" y="582054"/>
                  </a:lnTo>
                  <a:lnTo>
                    <a:pt x="68904" y="547103"/>
                  </a:lnTo>
                  <a:lnTo>
                    <a:pt x="44098" y="509264"/>
                  </a:lnTo>
                  <a:lnTo>
                    <a:pt x="24805" y="469114"/>
                  </a:lnTo>
                  <a:lnTo>
                    <a:pt x="11024" y="427232"/>
                  </a:lnTo>
                  <a:lnTo>
                    <a:pt x="2756" y="384195"/>
                  </a:lnTo>
                  <a:lnTo>
                    <a:pt x="0" y="340581"/>
                  </a:lnTo>
                  <a:lnTo>
                    <a:pt x="2756" y="296966"/>
                  </a:lnTo>
                  <a:lnTo>
                    <a:pt x="11024" y="253929"/>
                  </a:lnTo>
                  <a:lnTo>
                    <a:pt x="24805" y="212046"/>
                  </a:lnTo>
                  <a:lnTo>
                    <a:pt x="44098" y="171897"/>
                  </a:lnTo>
                  <a:lnTo>
                    <a:pt x="68904" y="134057"/>
                  </a:lnTo>
                  <a:lnTo>
                    <a:pt x="99221" y="99105"/>
                  </a:lnTo>
                  <a:lnTo>
                    <a:pt x="134219" y="68823"/>
                  </a:lnTo>
                  <a:lnTo>
                    <a:pt x="172107" y="44046"/>
                  </a:lnTo>
                  <a:lnTo>
                    <a:pt x="212307" y="24776"/>
                  </a:lnTo>
                  <a:lnTo>
                    <a:pt x="254242" y="11011"/>
                  </a:lnTo>
                  <a:lnTo>
                    <a:pt x="297333" y="2752"/>
                  </a:lnTo>
                  <a:lnTo>
                    <a:pt x="341002" y="0"/>
                  </a:lnTo>
                  <a:lnTo>
                    <a:pt x="384672" y="2752"/>
                  </a:lnTo>
                  <a:lnTo>
                    <a:pt x="427764" y="11011"/>
                  </a:lnTo>
                  <a:lnTo>
                    <a:pt x="469699" y="24776"/>
                  </a:lnTo>
                  <a:lnTo>
                    <a:pt x="509901" y="44046"/>
                  </a:lnTo>
                  <a:lnTo>
                    <a:pt x="547791" y="68823"/>
                  </a:lnTo>
                  <a:lnTo>
                    <a:pt x="582790" y="99105"/>
                  </a:lnTo>
                  <a:close/>
                </a:path>
              </a:pathLst>
            </a:custGeom>
            <a:ln w="29633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2355986" y="1784144"/>
              <a:ext cx="490855" cy="501015"/>
            </a:xfrm>
            <a:custGeom>
              <a:avLst/>
              <a:gdLst/>
              <a:ahLst/>
              <a:cxnLst/>
              <a:rect l="l" t="t" r="r" b="b"/>
              <a:pathLst>
                <a:path w="490854" h="501014">
                  <a:moveTo>
                    <a:pt x="299477" y="331552"/>
                  </a:moveTo>
                  <a:lnTo>
                    <a:pt x="266874" y="331552"/>
                  </a:lnTo>
                  <a:lnTo>
                    <a:pt x="354684" y="404443"/>
                  </a:lnTo>
                  <a:lnTo>
                    <a:pt x="350197" y="412509"/>
                  </a:lnTo>
                  <a:lnTo>
                    <a:pt x="346993" y="421106"/>
                  </a:lnTo>
                  <a:lnTo>
                    <a:pt x="345070" y="429915"/>
                  </a:lnTo>
                  <a:lnTo>
                    <a:pt x="344429" y="438612"/>
                  </a:lnTo>
                  <a:lnTo>
                    <a:pt x="348081" y="459760"/>
                  </a:lnTo>
                  <a:lnTo>
                    <a:pt x="358256" y="477915"/>
                  </a:lnTo>
                  <a:lnTo>
                    <a:pt x="373776" y="491798"/>
                  </a:lnTo>
                  <a:lnTo>
                    <a:pt x="393469" y="500127"/>
                  </a:lnTo>
                  <a:lnTo>
                    <a:pt x="414123" y="500875"/>
                  </a:lnTo>
                  <a:lnTo>
                    <a:pt x="433811" y="495002"/>
                  </a:lnTo>
                  <a:lnTo>
                    <a:pt x="450720" y="483149"/>
                  </a:lnTo>
                  <a:lnTo>
                    <a:pt x="451867" y="481547"/>
                  </a:lnTo>
                  <a:lnTo>
                    <a:pt x="403450" y="481547"/>
                  </a:lnTo>
                  <a:lnTo>
                    <a:pt x="391190" y="478486"/>
                  </a:lnTo>
                  <a:lnTo>
                    <a:pt x="380355" y="471778"/>
                  </a:lnTo>
                  <a:lnTo>
                    <a:pt x="372084" y="462399"/>
                  </a:lnTo>
                  <a:lnTo>
                    <a:pt x="366808" y="451095"/>
                  </a:lnTo>
                  <a:lnTo>
                    <a:pt x="364953" y="438612"/>
                  </a:lnTo>
                  <a:lnTo>
                    <a:pt x="368339" y="422420"/>
                  </a:lnTo>
                  <a:lnTo>
                    <a:pt x="377498" y="409004"/>
                  </a:lnTo>
                  <a:lnTo>
                    <a:pt x="390936" y="399858"/>
                  </a:lnTo>
                  <a:lnTo>
                    <a:pt x="407157" y="396477"/>
                  </a:lnTo>
                  <a:lnTo>
                    <a:pt x="451008" y="396477"/>
                  </a:lnTo>
                  <a:lnTo>
                    <a:pt x="445927" y="390787"/>
                  </a:lnTo>
                  <a:lnTo>
                    <a:pt x="368372" y="390787"/>
                  </a:lnTo>
                  <a:lnTo>
                    <a:pt x="299477" y="331552"/>
                  </a:lnTo>
                  <a:close/>
                </a:path>
                <a:path w="490854" h="501014">
                  <a:moveTo>
                    <a:pt x="451008" y="396477"/>
                  </a:moveTo>
                  <a:lnTo>
                    <a:pt x="407157" y="396477"/>
                  </a:lnTo>
                  <a:lnTo>
                    <a:pt x="419648" y="398329"/>
                  </a:lnTo>
                  <a:lnTo>
                    <a:pt x="430963" y="403599"/>
                  </a:lnTo>
                  <a:lnTo>
                    <a:pt x="440352" y="411859"/>
                  </a:lnTo>
                  <a:lnTo>
                    <a:pt x="447066" y="422681"/>
                  </a:lnTo>
                  <a:lnTo>
                    <a:pt x="449636" y="434936"/>
                  </a:lnTo>
                  <a:lnTo>
                    <a:pt x="448781" y="447305"/>
                  </a:lnTo>
                  <a:lnTo>
                    <a:pt x="415710" y="480764"/>
                  </a:lnTo>
                  <a:lnTo>
                    <a:pt x="403450" y="481547"/>
                  </a:lnTo>
                  <a:lnTo>
                    <a:pt x="451867" y="481547"/>
                  </a:lnTo>
                  <a:lnTo>
                    <a:pt x="463033" y="465957"/>
                  </a:lnTo>
                  <a:lnTo>
                    <a:pt x="468863" y="445724"/>
                  </a:lnTo>
                  <a:lnTo>
                    <a:pt x="467743" y="425384"/>
                  </a:lnTo>
                  <a:lnTo>
                    <a:pt x="459991" y="406537"/>
                  </a:lnTo>
                  <a:lnTo>
                    <a:pt x="451008" y="396477"/>
                  </a:lnTo>
                  <a:close/>
                </a:path>
                <a:path w="490854" h="501014">
                  <a:moveTo>
                    <a:pt x="150281" y="105093"/>
                  </a:moveTo>
                  <a:lnTo>
                    <a:pt x="103787" y="111713"/>
                  </a:lnTo>
                  <a:lnTo>
                    <a:pt x="61588" y="132144"/>
                  </a:lnTo>
                  <a:lnTo>
                    <a:pt x="28798" y="164110"/>
                  </a:lnTo>
                  <a:lnTo>
                    <a:pt x="7555" y="204620"/>
                  </a:lnTo>
                  <a:lnTo>
                    <a:pt x="0" y="250681"/>
                  </a:lnTo>
                  <a:lnTo>
                    <a:pt x="7555" y="296740"/>
                  </a:lnTo>
                  <a:lnTo>
                    <a:pt x="28798" y="337244"/>
                  </a:lnTo>
                  <a:lnTo>
                    <a:pt x="61588" y="369205"/>
                  </a:lnTo>
                  <a:lnTo>
                    <a:pt x="103787" y="389634"/>
                  </a:lnTo>
                  <a:lnTo>
                    <a:pt x="150281" y="396261"/>
                  </a:lnTo>
                  <a:lnTo>
                    <a:pt x="195169" y="387933"/>
                  </a:lnTo>
                  <a:lnTo>
                    <a:pt x="216890" y="375978"/>
                  </a:lnTo>
                  <a:lnTo>
                    <a:pt x="145975" y="375978"/>
                  </a:lnTo>
                  <a:lnTo>
                    <a:pt x="97507" y="366171"/>
                  </a:lnTo>
                  <a:lnTo>
                    <a:pt x="57593" y="339383"/>
                  </a:lnTo>
                  <a:lnTo>
                    <a:pt x="30507" y="299569"/>
                  </a:lnTo>
                  <a:lnTo>
                    <a:pt x="20529" y="250681"/>
                  </a:lnTo>
                  <a:lnTo>
                    <a:pt x="30507" y="201786"/>
                  </a:lnTo>
                  <a:lnTo>
                    <a:pt x="57593" y="161973"/>
                  </a:lnTo>
                  <a:lnTo>
                    <a:pt x="97507" y="135189"/>
                  </a:lnTo>
                  <a:lnTo>
                    <a:pt x="145975" y="125383"/>
                  </a:lnTo>
                  <a:lnTo>
                    <a:pt x="216903" y="125383"/>
                  </a:lnTo>
                  <a:lnTo>
                    <a:pt x="195169" y="113421"/>
                  </a:lnTo>
                  <a:lnTo>
                    <a:pt x="150281" y="105093"/>
                  </a:lnTo>
                  <a:close/>
                </a:path>
                <a:path w="490854" h="501014">
                  <a:moveTo>
                    <a:pt x="407155" y="377109"/>
                  </a:moveTo>
                  <a:lnTo>
                    <a:pt x="386909" y="380528"/>
                  </a:lnTo>
                  <a:lnTo>
                    <a:pt x="368372" y="390787"/>
                  </a:lnTo>
                  <a:lnTo>
                    <a:pt x="445927" y="390787"/>
                  </a:lnTo>
                  <a:lnTo>
                    <a:pt x="427398" y="380528"/>
                  </a:lnTo>
                  <a:lnTo>
                    <a:pt x="407155" y="377109"/>
                  </a:lnTo>
                  <a:close/>
                </a:path>
                <a:path w="490854" h="501014">
                  <a:moveTo>
                    <a:pt x="216903" y="125383"/>
                  </a:moveTo>
                  <a:lnTo>
                    <a:pt x="145975" y="125383"/>
                  </a:lnTo>
                  <a:lnTo>
                    <a:pt x="195110" y="135189"/>
                  </a:lnTo>
                  <a:lnTo>
                    <a:pt x="235365" y="161973"/>
                  </a:lnTo>
                  <a:lnTo>
                    <a:pt x="262575" y="201786"/>
                  </a:lnTo>
                  <a:lnTo>
                    <a:pt x="272571" y="250681"/>
                  </a:lnTo>
                  <a:lnTo>
                    <a:pt x="262575" y="299569"/>
                  </a:lnTo>
                  <a:lnTo>
                    <a:pt x="235365" y="339383"/>
                  </a:lnTo>
                  <a:lnTo>
                    <a:pt x="195110" y="366171"/>
                  </a:lnTo>
                  <a:lnTo>
                    <a:pt x="145975" y="375978"/>
                  </a:lnTo>
                  <a:lnTo>
                    <a:pt x="216890" y="375978"/>
                  </a:lnTo>
                  <a:lnTo>
                    <a:pt x="235138" y="365935"/>
                  </a:lnTo>
                  <a:lnTo>
                    <a:pt x="266874" y="331552"/>
                  </a:lnTo>
                  <a:lnTo>
                    <a:pt x="299477" y="331552"/>
                  </a:lnTo>
                  <a:lnTo>
                    <a:pt x="278283" y="313330"/>
                  </a:lnTo>
                  <a:lnTo>
                    <a:pt x="283624" y="300978"/>
                  </a:lnTo>
                  <a:lnTo>
                    <a:pt x="287689" y="287964"/>
                  </a:lnTo>
                  <a:lnTo>
                    <a:pt x="290467" y="274563"/>
                  </a:lnTo>
                  <a:lnTo>
                    <a:pt x="291971" y="260923"/>
                  </a:lnTo>
                  <a:lnTo>
                    <a:pt x="387134" y="260923"/>
                  </a:lnTo>
                  <a:lnTo>
                    <a:pt x="385478" y="250681"/>
                  </a:lnTo>
                  <a:lnTo>
                    <a:pt x="387572" y="240424"/>
                  </a:lnTo>
                  <a:lnTo>
                    <a:pt x="291971" y="240424"/>
                  </a:lnTo>
                  <a:lnTo>
                    <a:pt x="290467" y="226775"/>
                  </a:lnTo>
                  <a:lnTo>
                    <a:pt x="287685" y="213232"/>
                  </a:lnTo>
                  <a:lnTo>
                    <a:pt x="283624" y="199903"/>
                  </a:lnTo>
                  <a:lnTo>
                    <a:pt x="278283" y="186894"/>
                  </a:lnTo>
                  <a:lnTo>
                    <a:pt x="298450" y="169810"/>
                  </a:lnTo>
                  <a:lnTo>
                    <a:pt x="266874" y="169810"/>
                  </a:lnTo>
                  <a:lnTo>
                    <a:pt x="235138" y="135420"/>
                  </a:lnTo>
                  <a:lnTo>
                    <a:pt x="216903" y="125383"/>
                  </a:lnTo>
                  <a:close/>
                </a:path>
                <a:path w="490854" h="501014">
                  <a:moveTo>
                    <a:pt x="387134" y="260923"/>
                  </a:moveTo>
                  <a:lnTo>
                    <a:pt x="367232" y="260923"/>
                  </a:lnTo>
                  <a:lnTo>
                    <a:pt x="375000" y="282886"/>
                  </a:lnTo>
                  <a:lnTo>
                    <a:pt x="390039" y="299940"/>
                  </a:lnTo>
                  <a:lnTo>
                    <a:pt x="410212" y="310586"/>
                  </a:lnTo>
                  <a:lnTo>
                    <a:pt x="433378" y="313330"/>
                  </a:lnTo>
                  <a:lnTo>
                    <a:pt x="456242" y="306739"/>
                  </a:lnTo>
                  <a:lnTo>
                    <a:pt x="474296" y="293106"/>
                  </a:lnTo>
                  <a:lnTo>
                    <a:pt x="474592" y="292627"/>
                  </a:lnTo>
                  <a:lnTo>
                    <a:pt x="423992" y="292627"/>
                  </a:lnTo>
                  <a:lnTo>
                    <a:pt x="411714" y="289402"/>
                  </a:lnTo>
                  <a:lnTo>
                    <a:pt x="401360" y="283354"/>
                  </a:lnTo>
                  <a:lnTo>
                    <a:pt x="393036" y="274315"/>
                  </a:lnTo>
                  <a:lnTo>
                    <a:pt x="387492" y="263139"/>
                  </a:lnTo>
                  <a:lnTo>
                    <a:pt x="387134" y="260923"/>
                  </a:lnTo>
                  <a:close/>
                </a:path>
                <a:path w="490854" h="501014">
                  <a:moveTo>
                    <a:pt x="474470" y="208531"/>
                  </a:moveTo>
                  <a:lnTo>
                    <a:pt x="428821" y="208531"/>
                  </a:lnTo>
                  <a:lnTo>
                    <a:pt x="441134" y="210382"/>
                  </a:lnTo>
                  <a:lnTo>
                    <a:pt x="452057" y="215652"/>
                  </a:lnTo>
                  <a:lnTo>
                    <a:pt x="461054" y="223912"/>
                  </a:lnTo>
                  <a:lnTo>
                    <a:pt x="467591" y="234734"/>
                  </a:lnTo>
                  <a:lnTo>
                    <a:pt x="470822" y="246979"/>
                  </a:lnTo>
                  <a:lnTo>
                    <a:pt x="470308" y="259223"/>
                  </a:lnTo>
                  <a:lnTo>
                    <a:pt x="436377" y="292110"/>
                  </a:lnTo>
                  <a:lnTo>
                    <a:pt x="423992" y="292627"/>
                  </a:lnTo>
                  <a:lnTo>
                    <a:pt x="474592" y="292627"/>
                  </a:lnTo>
                  <a:lnTo>
                    <a:pt x="486149" y="273923"/>
                  </a:lnTo>
                  <a:lnTo>
                    <a:pt x="490409" y="250681"/>
                  </a:lnTo>
                  <a:lnTo>
                    <a:pt x="486149" y="227437"/>
                  </a:lnTo>
                  <a:lnTo>
                    <a:pt x="474470" y="208531"/>
                  </a:lnTo>
                  <a:close/>
                </a:path>
                <a:path w="490854" h="501014">
                  <a:moveTo>
                    <a:pt x="433378" y="188032"/>
                  </a:moveTo>
                  <a:lnTo>
                    <a:pt x="410212" y="190773"/>
                  </a:lnTo>
                  <a:lnTo>
                    <a:pt x="390039" y="201415"/>
                  </a:lnTo>
                  <a:lnTo>
                    <a:pt x="375000" y="218463"/>
                  </a:lnTo>
                  <a:lnTo>
                    <a:pt x="367232" y="240424"/>
                  </a:lnTo>
                  <a:lnTo>
                    <a:pt x="387572" y="240424"/>
                  </a:lnTo>
                  <a:lnTo>
                    <a:pt x="388883" y="234000"/>
                  </a:lnTo>
                  <a:lnTo>
                    <a:pt x="398171" y="220633"/>
                  </a:lnTo>
                  <a:lnTo>
                    <a:pt x="411948" y="211752"/>
                  </a:lnTo>
                  <a:lnTo>
                    <a:pt x="428821" y="208531"/>
                  </a:lnTo>
                  <a:lnTo>
                    <a:pt x="474470" y="208531"/>
                  </a:lnTo>
                  <a:lnTo>
                    <a:pt x="474296" y="208250"/>
                  </a:lnTo>
                  <a:lnTo>
                    <a:pt x="456242" y="194616"/>
                  </a:lnTo>
                  <a:lnTo>
                    <a:pt x="433378" y="188032"/>
                  </a:lnTo>
                  <a:close/>
                </a:path>
                <a:path w="490854" h="501014">
                  <a:moveTo>
                    <a:pt x="414123" y="0"/>
                  </a:moveTo>
                  <a:lnTo>
                    <a:pt x="373776" y="9557"/>
                  </a:lnTo>
                  <a:lnTo>
                    <a:pt x="348081" y="41591"/>
                  </a:lnTo>
                  <a:lnTo>
                    <a:pt x="344429" y="62735"/>
                  </a:lnTo>
                  <a:lnTo>
                    <a:pt x="345070" y="71423"/>
                  </a:lnTo>
                  <a:lnTo>
                    <a:pt x="346993" y="80109"/>
                  </a:lnTo>
                  <a:lnTo>
                    <a:pt x="350197" y="88367"/>
                  </a:lnTo>
                  <a:lnTo>
                    <a:pt x="354684" y="95766"/>
                  </a:lnTo>
                  <a:lnTo>
                    <a:pt x="266874" y="169810"/>
                  </a:lnTo>
                  <a:lnTo>
                    <a:pt x="298450" y="169810"/>
                  </a:lnTo>
                  <a:lnTo>
                    <a:pt x="368372" y="110575"/>
                  </a:lnTo>
                  <a:lnTo>
                    <a:pt x="445927" y="110575"/>
                  </a:lnTo>
                  <a:lnTo>
                    <a:pt x="451008" y="104885"/>
                  </a:lnTo>
                  <a:lnTo>
                    <a:pt x="407157" y="104885"/>
                  </a:lnTo>
                  <a:lnTo>
                    <a:pt x="390936" y="101501"/>
                  </a:lnTo>
                  <a:lnTo>
                    <a:pt x="377498" y="92350"/>
                  </a:lnTo>
                  <a:lnTo>
                    <a:pt x="368339" y="78929"/>
                  </a:lnTo>
                  <a:lnTo>
                    <a:pt x="364953" y="62735"/>
                  </a:lnTo>
                  <a:lnTo>
                    <a:pt x="368339" y="45883"/>
                  </a:lnTo>
                  <a:lnTo>
                    <a:pt x="377498" y="32123"/>
                  </a:lnTo>
                  <a:lnTo>
                    <a:pt x="390936" y="22847"/>
                  </a:lnTo>
                  <a:lnTo>
                    <a:pt x="407157" y="19446"/>
                  </a:lnTo>
                  <a:lnTo>
                    <a:pt x="451714" y="19446"/>
                  </a:lnTo>
                  <a:lnTo>
                    <a:pt x="450720" y="18046"/>
                  </a:lnTo>
                  <a:lnTo>
                    <a:pt x="433811" y="5927"/>
                  </a:lnTo>
                  <a:lnTo>
                    <a:pt x="414123" y="0"/>
                  </a:lnTo>
                  <a:close/>
                </a:path>
                <a:path w="490854" h="501014">
                  <a:moveTo>
                    <a:pt x="445927" y="110575"/>
                  </a:moveTo>
                  <a:lnTo>
                    <a:pt x="368372" y="110575"/>
                  </a:lnTo>
                  <a:lnTo>
                    <a:pt x="386909" y="120825"/>
                  </a:lnTo>
                  <a:lnTo>
                    <a:pt x="407155" y="124242"/>
                  </a:lnTo>
                  <a:lnTo>
                    <a:pt x="427398" y="120825"/>
                  </a:lnTo>
                  <a:lnTo>
                    <a:pt x="445927" y="110575"/>
                  </a:lnTo>
                  <a:close/>
                </a:path>
                <a:path w="490854" h="501014">
                  <a:moveTo>
                    <a:pt x="451714" y="19446"/>
                  </a:moveTo>
                  <a:lnTo>
                    <a:pt x="407157" y="19446"/>
                  </a:lnTo>
                  <a:lnTo>
                    <a:pt x="423850" y="22847"/>
                  </a:lnTo>
                  <a:lnTo>
                    <a:pt x="437230" y="32123"/>
                  </a:lnTo>
                  <a:lnTo>
                    <a:pt x="446120" y="45883"/>
                  </a:lnTo>
                  <a:lnTo>
                    <a:pt x="449345" y="62735"/>
                  </a:lnTo>
                  <a:lnTo>
                    <a:pt x="446120" y="78929"/>
                  </a:lnTo>
                  <a:lnTo>
                    <a:pt x="437230" y="92350"/>
                  </a:lnTo>
                  <a:lnTo>
                    <a:pt x="423850" y="101501"/>
                  </a:lnTo>
                  <a:lnTo>
                    <a:pt x="407157" y="104885"/>
                  </a:lnTo>
                  <a:lnTo>
                    <a:pt x="451008" y="104885"/>
                  </a:lnTo>
                  <a:lnTo>
                    <a:pt x="459991" y="94825"/>
                  </a:lnTo>
                  <a:lnTo>
                    <a:pt x="467743" y="75977"/>
                  </a:lnTo>
                  <a:lnTo>
                    <a:pt x="468863" y="55632"/>
                  </a:lnTo>
                  <a:lnTo>
                    <a:pt x="463033" y="35393"/>
                  </a:lnTo>
                  <a:lnTo>
                    <a:pt x="451714" y="19446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2277293" y="2732088"/>
              <a:ext cx="683260" cy="682625"/>
            </a:xfrm>
            <a:custGeom>
              <a:avLst/>
              <a:gdLst/>
              <a:ahLst/>
              <a:cxnLst/>
              <a:rect l="l" t="t" r="r" b="b"/>
              <a:pathLst>
                <a:path w="683259" h="682625">
                  <a:moveTo>
                    <a:pt x="341002" y="0"/>
                  </a:moveTo>
                  <a:lnTo>
                    <a:pt x="297333" y="2752"/>
                  </a:lnTo>
                  <a:lnTo>
                    <a:pt x="254242" y="11011"/>
                  </a:lnTo>
                  <a:lnTo>
                    <a:pt x="212307" y="24776"/>
                  </a:lnTo>
                  <a:lnTo>
                    <a:pt x="172107" y="44046"/>
                  </a:lnTo>
                  <a:lnTo>
                    <a:pt x="134219" y="68823"/>
                  </a:lnTo>
                  <a:lnTo>
                    <a:pt x="99221" y="99105"/>
                  </a:lnTo>
                  <a:lnTo>
                    <a:pt x="68904" y="134057"/>
                  </a:lnTo>
                  <a:lnTo>
                    <a:pt x="44098" y="171897"/>
                  </a:lnTo>
                  <a:lnTo>
                    <a:pt x="24805" y="212046"/>
                  </a:lnTo>
                  <a:lnTo>
                    <a:pt x="11024" y="253929"/>
                  </a:lnTo>
                  <a:lnTo>
                    <a:pt x="2756" y="296966"/>
                  </a:lnTo>
                  <a:lnTo>
                    <a:pt x="0" y="340581"/>
                  </a:lnTo>
                  <a:lnTo>
                    <a:pt x="2756" y="384195"/>
                  </a:lnTo>
                  <a:lnTo>
                    <a:pt x="11024" y="427232"/>
                  </a:lnTo>
                  <a:lnTo>
                    <a:pt x="24805" y="469114"/>
                  </a:lnTo>
                  <a:lnTo>
                    <a:pt x="44098" y="509264"/>
                  </a:lnTo>
                  <a:lnTo>
                    <a:pt x="68904" y="547103"/>
                  </a:lnTo>
                  <a:lnTo>
                    <a:pt x="99221" y="582054"/>
                  </a:lnTo>
                  <a:lnTo>
                    <a:pt x="134219" y="612595"/>
                  </a:lnTo>
                  <a:lnTo>
                    <a:pt x="172107" y="637583"/>
                  </a:lnTo>
                  <a:lnTo>
                    <a:pt x="212307" y="657018"/>
                  </a:lnTo>
                  <a:lnTo>
                    <a:pt x="254242" y="670900"/>
                  </a:lnTo>
                  <a:lnTo>
                    <a:pt x="297333" y="679229"/>
                  </a:lnTo>
                  <a:lnTo>
                    <a:pt x="341002" y="682006"/>
                  </a:lnTo>
                  <a:lnTo>
                    <a:pt x="384672" y="679229"/>
                  </a:lnTo>
                  <a:lnTo>
                    <a:pt x="427764" y="670900"/>
                  </a:lnTo>
                  <a:lnTo>
                    <a:pt x="469699" y="657018"/>
                  </a:lnTo>
                  <a:lnTo>
                    <a:pt x="509901" y="637583"/>
                  </a:lnTo>
                  <a:lnTo>
                    <a:pt x="547791" y="612595"/>
                  </a:lnTo>
                  <a:lnTo>
                    <a:pt x="582790" y="582054"/>
                  </a:lnTo>
                  <a:lnTo>
                    <a:pt x="613368" y="547103"/>
                  </a:lnTo>
                  <a:lnTo>
                    <a:pt x="638387" y="509264"/>
                  </a:lnTo>
                  <a:lnTo>
                    <a:pt x="657846" y="469114"/>
                  </a:lnTo>
                  <a:lnTo>
                    <a:pt x="671745" y="427232"/>
                  </a:lnTo>
                  <a:lnTo>
                    <a:pt x="680084" y="384195"/>
                  </a:lnTo>
                  <a:lnTo>
                    <a:pt x="682864" y="340581"/>
                  </a:lnTo>
                  <a:lnTo>
                    <a:pt x="680084" y="296966"/>
                  </a:lnTo>
                  <a:lnTo>
                    <a:pt x="671745" y="253929"/>
                  </a:lnTo>
                  <a:lnTo>
                    <a:pt x="657846" y="212046"/>
                  </a:lnTo>
                  <a:lnTo>
                    <a:pt x="638387" y="171897"/>
                  </a:lnTo>
                  <a:lnTo>
                    <a:pt x="613368" y="134057"/>
                  </a:lnTo>
                  <a:lnTo>
                    <a:pt x="582790" y="99105"/>
                  </a:lnTo>
                  <a:lnTo>
                    <a:pt x="547791" y="68823"/>
                  </a:lnTo>
                  <a:lnTo>
                    <a:pt x="509901" y="44046"/>
                  </a:lnTo>
                  <a:lnTo>
                    <a:pt x="469699" y="24776"/>
                  </a:lnTo>
                  <a:lnTo>
                    <a:pt x="427764" y="11011"/>
                  </a:lnTo>
                  <a:lnTo>
                    <a:pt x="384672" y="2752"/>
                  </a:lnTo>
                  <a:lnTo>
                    <a:pt x="3410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2277293" y="2732088"/>
              <a:ext cx="683260" cy="682625"/>
            </a:xfrm>
            <a:custGeom>
              <a:avLst/>
              <a:gdLst/>
              <a:ahLst/>
              <a:cxnLst/>
              <a:rect l="l" t="t" r="r" b="b"/>
              <a:pathLst>
                <a:path w="683259" h="682625">
                  <a:moveTo>
                    <a:pt x="582790" y="99105"/>
                  </a:moveTo>
                  <a:lnTo>
                    <a:pt x="613368" y="134057"/>
                  </a:lnTo>
                  <a:lnTo>
                    <a:pt x="638387" y="171897"/>
                  </a:lnTo>
                  <a:lnTo>
                    <a:pt x="657846" y="212046"/>
                  </a:lnTo>
                  <a:lnTo>
                    <a:pt x="671745" y="253929"/>
                  </a:lnTo>
                  <a:lnTo>
                    <a:pt x="680084" y="296966"/>
                  </a:lnTo>
                  <a:lnTo>
                    <a:pt x="682864" y="340581"/>
                  </a:lnTo>
                  <a:lnTo>
                    <a:pt x="680084" y="384195"/>
                  </a:lnTo>
                  <a:lnTo>
                    <a:pt x="671745" y="427232"/>
                  </a:lnTo>
                  <a:lnTo>
                    <a:pt x="657846" y="469114"/>
                  </a:lnTo>
                  <a:lnTo>
                    <a:pt x="638387" y="509264"/>
                  </a:lnTo>
                  <a:lnTo>
                    <a:pt x="613368" y="547103"/>
                  </a:lnTo>
                  <a:lnTo>
                    <a:pt x="582790" y="582054"/>
                  </a:lnTo>
                  <a:lnTo>
                    <a:pt x="547791" y="612595"/>
                  </a:lnTo>
                  <a:lnTo>
                    <a:pt x="509901" y="637583"/>
                  </a:lnTo>
                  <a:lnTo>
                    <a:pt x="469699" y="657018"/>
                  </a:lnTo>
                  <a:lnTo>
                    <a:pt x="427764" y="670900"/>
                  </a:lnTo>
                  <a:lnTo>
                    <a:pt x="384672" y="679229"/>
                  </a:lnTo>
                  <a:lnTo>
                    <a:pt x="341002" y="682006"/>
                  </a:lnTo>
                  <a:lnTo>
                    <a:pt x="297333" y="679229"/>
                  </a:lnTo>
                  <a:lnTo>
                    <a:pt x="254242" y="670900"/>
                  </a:lnTo>
                  <a:lnTo>
                    <a:pt x="212307" y="657018"/>
                  </a:lnTo>
                  <a:lnTo>
                    <a:pt x="172107" y="637583"/>
                  </a:lnTo>
                  <a:lnTo>
                    <a:pt x="134219" y="612595"/>
                  </a:lnTo>
                  <a:lnTo>
                    <a:pt x="99221" y="582054"/>
                  </a:lnTo>
                  <a:lnTo>
                    <a:pt x="68904" y="547103"/>
                  </a:lnTo>
                  <a:lnTo>
                    <a:pt x="44098" y="509264"/>
                  </a:lnTo>
                  <a:lnTo>
                    <a:pt x="24805" y="469114"/>
                  </a:lnTo>
                  <a:lnTo>
                    <a:pt x="11024" y="427232"/>
                  </a:lnTo>
                  <a:lnTo>
                    <a:pt x="2756" y="384195"/>
                  </a:lnTo>
                  <a:lnTo>
                    <a:pt x="0" y="340581"/>
                  </a:lnTo>
                  <a:lnTo>
                    <a:pt x="2756" y="296966"/>
                  </a:lnTo>
                  <a:lnTo>
                    <a:pt x="11024" y="253929"/>
                  </a:lnTo>
                  <a:lnTo>
                    <a:pt x="24805" y="212046"/>
                  </a:lnTo>
                  <a:lnTo>
                    <a:pt x="44098" y="171897"/>
                  </a:lnTo>
                  <a:lnTo>
                    <a:pt x="68904" y="134057"/>
                  </a:lnTo>
                  <a:lnTo>
                    <a:pt x="99221" y="99105"/>
                  </a:lnTo>
                  <a:lnTo>
                    <a:pt x="134219" y="68823"/>
                  </a:lnTo>
                  <a:lnTo>
                    <a:pt x="172107" y="44046"/>
                  </a:lnTo>
                  <a:lnTo>
                    <a:pt x="212307" y="24776"/>
                  </a:lnTo>
                  <a:lnTo>
                    <a:pt x="254242" y="11011"/>
                  </a:lnTo>
                  <a:lnTo>
                    <a:pt x="297333" y="2752"/>
                  </a:lnTo>
                  <a:lnTo>
                    <a:pt x="341002" y="0"/>
                  </a:lnTo>
                  <a:lnTo>
                    <a:pt x="384672" y="2752"/>
                  </a:lnTo>
                  <a:lnTo>
                    <a:pt x="427764" y="11011"/>
                  </a:lnTo>
                  <a:lnTo>
                    <a:pt x="469699" y="24776"/>
                  </a:lnTo>
                  <a:lnTo>
                    <a:pt x="509901" y="44046"/>
                  </a:lnTo>
                  <a:lnTo>
                    <a:pt x="547791" y="68823"/>
                  </a:lnTo>
                  <a:lnTo>
                    <a:pt x="582790" y="99105"/>
                  </a:lnTo>
                  <a:close/>
                </a:path>
              </a:pathLst>
            </a:custGeom>
            <a:ln w="29633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2355986" y="2821988"/>
              <a:ext cx="490855" cy="501015"/>
            </a:xfrm>
            <a:custGeom>
              <a:avLst/>
              <a:gdLst/>
              <a:ahLst/>
              <a:cxnLst/>
              <a:rect l="l" t="t" r="r" b="b"/>
              <a:pathLst>
                <a:path w="490854" h="501014">
                  <a:moveTo>
                    <a:pt x="299477" y="331552"/>
                  </a:moveTo>
                  <a:lnTo>
                    <a:pt x="266874" y="331552"/>
                  </a:lnTo>
                  <a:lnTo>
                    <a:pt x="354684" y="404443"/>
                  </a:lnTo>
                  <a:lnTo>
                    <a:pt x="350197" y="412509"/>
                  </a:lnTo>
                  <a:lnTo>
                    <a:pt x="346993" y="421106"/>
                  </a:lnTo>
                  <a:lnTo>
                    <a:pt x="345070" y="429915"/>
                  </a:lnTo>
                  <a:lnTo>
                    <a:pt x="344429" y="438612"/>
                  </a:lnTo>
                  <a:lnTo>
                    <a:pt x="348081" y="459760"/>
                  </a:lnTo>
                  <a:lnTo>
                    <a:pt x="358256" y="477915"/>
                  </a:lnTo>
                  <a:lnTo>
                    <a:pt x="373776" y="491798"/>
                  </a:lnTo>
                  <a:lnTo>
                    <a:pt x="393469" y="500127"/>
                  </a:lnTo>
                  <a:lnTo>
                    <a:pt x="414123" y="500875"/>
                  </a:lnTo>
                  <a:lnTo>
                    <a:pt x="433811" y="495002"/>
                  </a:lnTo>
                  <a:lnTo>
                    <a:pt x="450720" y="483149"/>
                  </a:lnTo>
                  <a:lnTo>
                    <a:pt x="451867" y="481547"/>
                  </a:lnTo>
                  <a:lnTo>
                    <a:pt x="403450" y="481547"/>
                  </a:lnTo>
                  <a:lnTo>
                    <a:pt x="391190" y="478486"/>
                  </a:lnTo>
                  <a:lnTo>
                    <a:pt x="380355" y="471778"/>
                  </a:lnTo>
                  <a:lnTo>
                    <a:pt x="372084" y="462399"/>
                  </a:lnTo>
                  <a:lnTo>
                    <a:pt x="366808" y="451095"/>
                  </a:lnTo>
                  <a:lnTo>
                    <a:pt x="364953" y="438612"/>
                  </a:lnTo>
                  <a:lnTo>
                    <a:pt x="368339" y="422420"/>
                  </a:lnTo>
                  <a:lnTo>
                    <a:pt x="377498" y="409004"/>
                  </a:lnTo>
                  <a:lnTo>
                    <a:pt x="390936" y="399858"/>
                  </a:lnTo>
                  <a:lnTo>
                    <a:pt x="407157" y="396477"/>
                  </a:lnTo>
                  <a:lnTo>
                    <a:pt x="451008" y="396477"/>
                  </a:lnTo>
                  <a:lnTo>
                    <a:pt x="445927" y="390787"/>
                  </a:lnTo>
                  <a:lnTo>
                    <a:pt x="368372" y="390787"/>
                  </a:lnTo>
                  <a:lnTo>
                    <a:pt x="299477" y="331552"/>
                  </a:lnTo>
                  <a:close/>
                </a:path>
                <a:path w="490854" h="501014">
                  <a:moveTo>
                    <a:pt x="451008" y="396477"/>
                  </a:moveTo>
                  <a:lnTo>
                    <a:pt x="407157" y="396477"/>
                  </a:lnTo>
                  <a:lnTo>
                    <a:pt x="419648" y="398329"/>
                  </a:lnTo>
                  <a:lnTo>
                    <a:pt x="430963" y="403599"/>
                  </a:lnTo>
                  <a:lnTo>
                    <a:pt x="440352" y="411859"/>
                  </a:lnTo>
                  <a:lnTo>
                    <a:pt x="447066" y="422681"/>
                  </a:lnTo>
                  <a:lnTo>
                    <a:pt x="449636" y="434936"/>
                  </a:lnTo>
                  <a:lnTo>
                    <a:pt x="448781" y="447305"/>
                  </a:lnTo>
                  <a:lnTo>
                    <a:pt x="415710" y="480764"/>
                  </a:lnTo>
                  <a:lnTo>
                    <a:pt x="403450" y="481547"/>
                  </a:lnTo>
                  <a:lnTo>
                    <a:pt x="451867" y="481547"/>
                  </a:lnTo>
                  <a:lnTo>
                    <a:pt x="463033" y="465957"/>
                  </a:lnTo>
                  <a:lnTo>
                    <a:pt x="468863" y="445724"/>
                  </a:lnTo>
                  <a:lnTo>
                    <a:pt x="467743" y="425384"/>
                  </a:lnTo>
                  <a:lnTo>
                    <a:pt x="459991" y="406537"/>
                  </a:lnTo>
                  <a:lnTo>
                    <a:pt x="451008" y="396477"/>
                  </a:lnTo>
                  <a:close/>
                </a:path>
                <a:path w="490854" h="501014">
                  <a:moveTo>
                    <a:pt x="150281" y="105093"/>
                  </a:moveTo>
                  <a:lnTo>
                    <a:pt x="103787" y="111713"/>
                  </a:lnTo>
                  <a:lnTo>
                    <a:pt x="61588" y="132144"/>
                  </a:lnTo>
                  <a:lnTo>
                    <a:pt x="28798" y="164110"/>
                  </a:lnTo>
                  <a:lnTo>
                    <a:pt x="7555" y="204620"/>
                  </a:lnTo>
                  <a:lnTo>
                    <a:pt x="0" y="250681"/>
                  </a:lnTo>
                  <a:lnTo>
                    <a:pt x="7555" y="296740"/>
                  </a:lnTo>
                  <a:lnTo>
                    <a:pt x="28798" y="337244"/>
                  </a:lnTo>
                  <a:lnTo>
                    <a:pt x="61588" y="369205"/>
                  </a:lnTo>
                  <a:lnTo>
                    <a:pt x="103787" y="389634"/>
                  </a:lnTo>
                  <a:lnTo>
                    <a:pt x="150281" y="396261"/>
                  </a:lnTo>
                  <a:lnTo>
                    <a:pt x="195169" y="387933"/>
                  </a:lnTo>
                  <a:lnTo>
                    <a:pt x="216890" y="375978"/>
                  </a:lnTo>
                  <a:lnTo>
                    <a:pt x="145975" y="375978"/>
                  </a:lnTo>
                  <a:lnTo>
                    <a:pt x="97507" y="366171"/>
                  </a:lnTo>
                  <a:lnTo>
                    <a:pt x="57593" y="339383"/>
                  </a:lnTo>
                  <a:lnTo>
                    <a:pt x="30507" y="299569"/>
                  </a:lnTo>
                  <a:lnTo>
                    <a:pt x="20529" y="250681"/>
                  </a:lnTo>
                  <a:lnTo>
                    <a:pt x="30507" y="201786"/>
                  </a:lnTo>
                  <a:lnTo>
                    <a:pt x="57593" y="161973"/>
                  </a:lnTo>
                  <a:lnTo>
                    <a:pt x="97507" y="135189"/>
                  </a:lnTo>
                  <a:lnTo>
                    <a:pt x="145975" y="125383"/>
                  </a:lnTo>
                  <a:lnTo>
                    <a:pt x="216903" y="125383"/>
                  </a:lnTo>
                  <a:lnTo>
                    <a:pt x="195169" y="113421"/>
                  </a:lnTo>
                  <a:lnTo>
                    <a:pt x="150281" y="105093"/>
                  </a:lnTo>
                  <a:close/>
                </a:path>
                <a:path w="490854" h="501014">
                  <a:moveTo>
                    <a:pt x="407155" y="377109"/>
                  </a:moveTo>
                  <a:lnTo>
                    <a:pt x="386909" y="380528"/>
                  </a:lnTo>
                  <a:lnTo>
                    <a:pt x="368372" y="390787"/>
                  </a:lnTo>
                  <a:lnTo>
                    <a:pt x="445927" y="390787"/>
                  </a:lnTo>
                  <a:lnTo>
                    <a:pt x="427398" y="380528"/>
                  </a:lnTo>
                  <a:lnTo>
                    <a:pt x="407155" y="377109"/>
                  </a:lnTo>
                  <a:close/>
                </a:path>
                <a:path w="490854" h="501014">
                  <a:moveTo>
                    <a:pt x="216903" y="125383"/>
                  </a:moveTo>
                  <a:lnTo>
                    <a:pt x="145975" y="125383"/>
                  </a:lnTo>
                  <a:lnTo>
                    <a:pt x="195110" y="135189"/>
                  </a:lnTo>
                  <a:lnTo>
                    <a:pt x="235365" y="161973"/>
                  </a:lnTo>
                  <a:lnTo>
                    <a:pt x="262575" y="201786"/>
                  </a:lnTo>
                  <a:lnTo>
                    <a:pt x="272571" y="250681"/>
                  </a:lnTo>
                  <a:lnTo>
                    <a:pt x="262575" y="299569"/>
                  </a:lnTo>
                  <a:lnTo>
                    <a:pt x="235365" y="339383"/>
                  </a:lnTo>
                  <a:lnTo>
                    <a:pt x="195110" y="366171"/>
                  </a:lnTo>
                  <a:lnTo>
                    <a:pt x="145975" y="375978"/>
                  </a:lnTo>
                  <a:lnTo>
                    <a:pt x="216890" y="375978"/>
                  </a:lnTo>
                  <a:lnTo>
                    <a:pt x="235138" y="365935"/>
                  </a:lnTo>
                  <a:lnTo>
                    <a:pt x="266874" y="331552"/>
                  </a:lnTo>
                  <a:lnTo>
                    <a:pt x="299477" y="331552"/>
                  </a:lnTo>
                  <a:lnTo>
                    <a:pt x="278283" y="313330"/>
                  </a:lnTo>
                  <a:lnTo>
                    <a:pt x="283624" y="300978"/>
                  </a:lnTo>
                  <a:lnTo>
                    <a:pt x="287689" y="287964"/>
                  </a:lnTo>
                  <a:lnTo>
                    <a:pt x="290467" y="274563"/>
                  </a:lnTo>
                  <a:lnTo>
                    <a:pt x="291971" y="260923"/>
                  </a:lnTo>
                  <a:lnTo>
                    <a:pt x="387134" y="260923"/>
                  </a:lnTo>
                  <a:lnTo>
                    <a:pt x="385478" y="250681"/>
                  </a:lnTo>
                  <a:lnTo>
                    <a:pt x="387572" y="240424"/>
                  </a:lnTo>
                  <a:lnTo>
                    <a:pt x="291971" y="240424"/>
                  </a:lnTo>
                  <a:lnTo>
                    <a:pt x="290467" y="226775"/>
                  </a:lnTo>
                  <a:lnTo>
                    <a:pt x="287685" y="213232"/>
                  </a:lnTo>
                  <a:lnTo>
                    <a:pt x="283624" y="199903"/>
                  </a:lnTo>
                  <a:lnTo>
                    <a:pt x="278283" y="186894"/>
                  </a:lnTo>
                  <a:lnTo>
                    <a:pt x="298450" y="169810"/>
                  </a:lnTo>
                  <a:lnTo>
                    <a:pt x="266874" y="169810"/>
                  </a:lnTo>
                  <a:lnTo>
                    <a:pt x="235138" y="135420"/>
                  </a:lnTo>
                  <a:lnTo>
                    <a:pt x="216903" y="125383"/>
                  </a:lnTo>
                  <a:close/>
                </a:path>
                <a:path w="490854" h="501014">
                  <a:moveTo>
                    <a:pt x="387134" y="260923"/>
                  </a:moveTo>
                  <a:lnTo>
                    <a:pt x="367232" y="260923"/>
                  </a:lnTo>
                  <a:lnTo>
                    <a:pt x="375000" y="282886"/>
                  </a:lnTo>
                  <a:lnTo>
                    <a:pt x="390039" y="299940"/>
                  </a:lnTo>
                  <a:lnTo>
                    <a:pt x="410212" y="310586"/>
                  </a:lnTo>
                  <a:lnTo>
                    <a:pt x="433378" y="313330"/>
                  </a:lnTo>
                  <a:lnTo>
                    <a:pt x="456242" y="306739"/>
                  </a:lnTo>
                  <a:lnTo>
                    <a:pt x="474296" y="293106"/>
                  </a:lnTo>
                  <a:lnTo>
                    <a:pt x="474592" y="292627"/>
                  </a:lnTo>
                  <a:lnTo>
                    <a:pt x="423992" y="292627"/>
                  </a:lnTo>
                  <a:lnTo>
                    <a:pt x="411714" y="289402"/>
                  </a:lnTo>
                  <a:lnTo>
                    <a:pt x="401360" y="283354"/>
                  </a:lnTo>
                  <a:lnTo>
                    <a:pt x="393036" y="274315"/>
                  </a:lnTo>
                  <a:lnTo>
                    <a:pt x="387492" y="263139"/>
                  </a:lnTo>
                  <a:lnTo>
                    <a:pt x="387134" y="260923"/>
                  </a:lnTo>
                  <a:close/>
                </a:path>
                <a:path w="490854" h="501014">
                  <a:moveTo>
                    <a:pt x="474470" y="208531"/>
                  </a:moveTo>
                  <a:lnTo>
                    <a:pt x="428821" y="208531"/>
                  </a:lnTo>
                  <a:lnTo>
                    <a:pt x="441134" y="210382"/>
                  </a:lnTo>
                  <a:lnTo>
                    <a:pt x="452057" y="215652"/>
                  </a:lnTo>
                  <a:lnTo>
                    <a:pt x="461054" y="223912"/>
                  </a:lnTo>
                  <a:lnTo>
                    <a:pt x="467591" y="234734"/>
                  </a:lnTo>
                  <a:lnTo>
                    <a:pt x="470822" y="246979"/>
                  </a:lnTo>
                  <a:lnTo>
                    <a:pt x="470308" y="259223"/>
                  </a:lnTo>
                  <a:lnTo>
                    <a:pt x="436377" y="292110"/>
                  </a:lnTo>
                  <a:lnTo>
                    <a:pt x="423992" y="292627"/>
                  </a:lnTo>
                  <a:lnTo>
                    <a:pt x="474592" y="292627"/>
                  </a:lnTo>
                  <a:lnTo>
                    <a:pt x="486149" y="273923"/>
                  </a:lnTo>
                  <a:lnTo>
                    <a:pt x="490409" y="250681"/>
                  </a:lnTo>
                  <a:lnTo>
                    <a:pt x="486149" y="227437"/>
                  </a:lnTo>
                  <a:lnTo>
                    <a:pt x="474470" y="208531"/>
                  </a:lnTo>
                  <a:close/>
                </a:path>
                <a:path w="490854" h="501014">
                  <a:moveTo>
                    <a:pt x="433378" y="188032"/>
                  </a:moveTo>
                  <a:lnTo>
                    <a:pt x="410212" y="190773"/>
                  </a:lnTo>
                  <a:lnTo>
                    <a:pt x="390039" y="201415"/>
                  </a:lnTo>
                  <a:lnTo>
                    <a:pt x="375000" y="218463"/>
                  </a:lnTo>
                  <a:lnTo>
                    <a:pt x="367232" y="240424"/>
                  </a:lnTo>
                  <a:lnTo>
                    <a:pt x="387572" y="240424"/>
                  </a:lnTo>
                  <a:lnTo>
                    <a:pt x="388883" y="234000"/>
                  </a:lnTo>
                  <a:lnTo>
                    <a:pt x="398171" y="220633"/>
                  </a:lnTo>
                  <a:lnTo>
                    <a:pt x="411948" y="211752"/>
                  </a:lnTo>
                  <a:lnTo>
                    <a:pt x="428821" y="208531"/>
                  </a:lnTo>
                  <a:lnTo>
                    <a:pt x="474470" y="208531"/>
                  </a:lnTo>
                  <a:lnTo>
                    <a:pt x="474296" y="208250"/>
                  </a:lnTo>
                  <a:lnTo>
                    <a:pt x="456242" y="194616"/>
                  </a:lnTo>
                  <a:lnTo>
                    <a:pt x="433378" y="188032"/>
                  </a:lnTo>
                  <a:close/>
                </a:path>
                <a:path w="490854" h="501014">
                  <a:moveTo>
                    <a:pt x="414123" y="0"/>
                  </a:moveTo>
                  <a:lnTo>
                    <a:pt x="373776" y="9557"/>
                  </a:lnTo>
                  <a:lnTo>
                    <a:pt x="348081" y="41591"/>
                  </a:lnTo>
                  <a:lnTo>
                    <a:pt x="344429" y="62735"/>
                  </a:lnTo>
                  <a:lnTo>
                    <a:pt x="345070" y="71423"/>
                  </a:lnTo>
                  <a:lnTo>
                    <a:pt x="346993" y="80109"/>
                  </a:lnTo>
                  <a:lnTo>
                    <a:pt x="350197" y="88367"/>
                  </a:lnTo>
                  <a:lnTo>
                    <a:pt x="354684" y="95766"/>
                  </a:lnTo>
                  <a:lnTo>
                    <a:pt x="266874" y="169810"/>
                  </a:lnTo>
                  <a:lnTo>
                    <a:pt x="298450" y="169810"/>
                  </a:lnTo>
                  <a:lnTo>
                    <a:pt x="368372" y="110575"/>
                  </a:lnTo>
                  <a:lnTo>
                    <a:pt x="445927" y="110575"/>
                  </a:lnTo>
                  <a:lnTo>
                    <a:pt x="451008" y="104885"/>
                  </a:lnTo>
                  <a:lnTo>
                    <a:pt x="407157" y="104885"/>
                  </a:lnTo>
                  <a:lnTo>
                    <a:pt x="390936" y="101501"/>
                  </a:lnTo>
                  <a:lnTo>
                    <a:pt x="377498" y="92350"/>
                  </a:lnTo>
                  <a:lnTo>
                    <a:pt x="368339" y="78929"/>
                  </a:lnTo>
                  <a:lnTo>
                    <a:pt x="364953" y="62735"/>
                  </a:lnTo>
                  <a:lnTo>
                    <a:pt x="368339" y="45883"/>
                  </a:lnTo>
                  <a:lnTo>
                    <a:pt x="377498" y="32123"/>
                  </a:lnTo>
                  <a:lnTo>
                    <a:pt x="390936" y="22847"/>
                  </a:lnTo>
                  <a:lnTo>
                    <a:pt x="407157" y="19446"/>
                  </a:lnTo>
                  <a:lnTo>
                    <a:pt x="451714" y="19446"/>
                  </a:lnTo>
                  <a:lnTo>
                    <a:pt x="450720" y="18046"/>
                  </a:lnTo>
                  <a:lnTo>
                    <a:pt x="433811" y="5927"/>
                  </a:lnTo>
                  <a:lnTo>
                    <a:pt x="414123" y="0"/>
                  </a:lnTo>
                  <a:close/>
                </a:path>
                <a:path w="490854" h="501014">
                  <a:moveTo>
                    <a:pt x="445927" y="110575"/>
                  </a:moveTo>
                  <a:lnTo>
                    <a:pt x="368372" y="110575"/>
                  </a:lnTo>
                  <a:lnTo>
                    <a:pt x="386909" y="120825"/>
                  </a:lnTo>
                  <a:lnTo>
                    <a:pt x="407155" y="124242"/>
                  </a:lnTo>
                  <a:lnTo>
                    <a:pt x="427398" y="120825"/>
                  </a:lnTo>
                  <a:lnTo>
                    <a:pt x="445927" y="110575"/>
                  </a:lnTo>
                  <a:close/>
                </a:path>
                <a:path w="490854" h="501014">
                  <a:moveTo>
                    <a:pt x="451714" y="19446"/>
                  </a:moveTo>
                  <a:lnTo>
                    <a:pt x="407157" y="19446"/>
                  </a:lnTo>
                  <a:lnTo>
                    <a:pt x="423850" y="22847"/>
                  </a:lnTo>
                  <a:lnTo>
                    <a:pt x="437230" y="32123"/>
                  </a:lnTo>
                  <a:lnTo>
                    <a:pt x="446120" y="45883"/>
                  </a:lnTo>
                  <a:lnTo>
                    <a:pt x="449345" y="62735"/>
                  </a:lnTo>
                  <a:lnTo>
                    <a:pt x="446120" y="78929"/>
                  </a:lnTo>
                  <a:lnTo>
                    <a:pt x="437230" y="92350"/>
                  </a:lnTo>
                  <a:lnTo>
                    <a:pt x="423850" y="101501"/>
                  </a:lnTo>
                  <a:lnTo>
                    <a:pt x="407157" y="104885"/>
                  </a:lnTo>
                  <a:lnTo>
                    <a:pt x="451008" y="104885"/>
                  </a:lnTo>
                  <a:lnTo>
                    <a:pt x="459991" y="94825"/>
                  </a:lnTo>
                  <a:lnTo>
                    <a:pt x="467743" y="75977"/>
                  </a:lnTo>
                  <a:lnTo>
                    <a:pt x="468863" y="55632"/>
                  </a:lnTo>
                  <a:lnTo>
                    <a:pt x="463033" y="35393"/>
                  </a:lnTo>
                  <a:lnTo>
                    <a:pt x="451714" y="19446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3055345" y="2995421"/>
              <a:ext cx="336550" cy="16103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13034517" y="1852675"/>
            <a:ext cx="38163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ELB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2270858" y="4959837"/>
            <a:ext cx="1129665" cy="1750060"/>
            <a:chOff x="12270858" y="4959837"/>
            <a:chExt cx="1129665" cy="1750060"/>
          </a:xfrm>
        </p:grpSpPr>
        <p:sp>
          <p:nvSpPr>
            <p:cNvPr id="37" name="object 37"/>
            <p:cNvSpPr/>
            <p:nvPr/>
          </p:nvSpPr>
          <p:spPr>
            <a:xfrm>
              <a:off x="12285675" y="4974654"/>
              <a:ext cx="683260" cy="682625"/>
            </a:xfrm>
            <a:custGeom>
              <a:avLst/>
              <a:gdLst/>
              <a:ahLst/>
              <a:cxnLst/>
              <a:rect l="l" t="t" r="r" b="b"/>
              <a:pathLst>
                <a:path w="683259" h="682625">
                  <a:moveTo>
                    <a:pt x="341002" y="0"/>
                  </a:moveTo>
                  <a:lnTo>
                    <a:pt x="297333" y="2752"/>
                  </a:lnTo>
                  <a:lnTo>
                    <a:pt x="254242" y="11011"/>
                  </a:lnTo>
                  <a:lnTo>
                    <a:pt x="212307" y="24776"/>
                  </a:lnTo>
                  <a:lnTo>
                    <a:pt x="172107" y="44046"/>
                  </a:lnTo>
                  <a:lnTo>
                    <a:pt x="134219" y="68823"/>
                  </a:lnTo>
                  <a:lnTo>
                    <a:pt x="99221" y="99105"/>
                  </a:lnTo>
                  <a:lnTo>
                    <a:pt x="68904" y="134057"/>
                  </a:lnTo>
                  <a:lnTo>
                    <a:pt x="44098" y="171897"/>
                  </a:lnTo>
                  <a:lnTo>
                    <a:pt x="24805" y="212046"/>
                  </a:lnTo>
                  <a:lnTo>
                    <a:pt x="11024" y="253929"/>
                  </a:lnTo>
                  <a:lnTo>
                    <a:pt x="2756" y="296966"/>
                  </a:lnTo>
                  <a:lnTo>
                    <a:pt x="0" y="340581"/>
                  </a:lnTo>
                  <a:lnTo>
                    <a:pt x="2756" y="384195"/>
                  </a:lnTo>
                  <a:lnTo>
                    <a:pt x="11024" y="427232"/>
                  </a:lnTo>
                  <a:lnTo>
                    <a:pt x="24805" y="469114"/>
                  </a:lnTo>
                  <a:lnTo>
                    <a:pt x="44098" y="509264"/>
                  </a:lnTo>
                  <a:lnTo>
                    <a:pt x="68904" y="547103"/>
                  </a:lnTo>
                  <a:lnTo>
                    <a:pt x="99221" y="582054"/>
                  </a:lnTo>
                  <a:lnTo>
                    <a:pt x="134219" y="612595"/>
                  </a:lnTo>
                  <a:lnTo>
                    <a:pt x="172107" y="637583"/>
                  </a:lnTo>
                  <a:lnTo>
                    <a:pt x="212307" y="657018"/>
                  </a:lnTo>
                  <a:lnTo>
                    <a:pt x="254242" y="670900"/>
                  </a:lnTo>
                  <a:lnTo>
                    <a:pt x="297333" y="679229"/>
                  </a:lnTo>
                  <a:lnTo>
                    <a:pt x="341002" y="682006"/>
                  </a:lnTo>
                  <a:lnTo>
                    <a:pt x="384672" y="679229"/>
                  </a:lnTo>
                  <a:lnTo>
                    <a:pt x="427764" y="670900"/>
                  </a:lnTo>
                  <a:lnTo>
                    <a:pt x="469699" y="657018"/>
                  </a:lnTo>
                  <a:lnTo>
                    <a:pt x="509901" y="637583"/>
                  </a:lnTo>
                  <a:lnTo>
                    <a:pt x="547791" y="612595"/>
                  </a:lnTo>
                  <a:lnTo>
                    <a:pt x="582790" y="582054"/>
                  </a:lnTo>
                  <a:lnTo>
                    <a:pt x="613368" y="547103"/>
                  </a:lnTo>
                  <a:lnTo>
                    <a:pt x="638387" y="509264"/>
                  </a:lnTo>
                  <a:lnTo>
                    <a:pt x="657846" y="469114"/>
                  </a:lnTo>
                  <a:lnTo>
                    <a:pt x="671745" y="427232"/>
                  </a:lnTo>
                  <a:lnTo>
                    <a:pt x="680084" y="384195"/>
                  </a:lnTo>
                  <a:lnTo>
                    <a:pt x="682864" y="340581"/>
                  </a:lnTo>
                  <a:lnTo>
                    <a:pt x="680084" y="296966"/>
                  </a:lnTo>
                  <a:lnTo>
                    <a:pt x="671745" y="253929"/>
                  </a:lnTo>
                  <a:lnTo>
                    <a:pt x="657846" y="212046"/>
                  </a:lnTo>
                  <a:lnTo>
                    <a:pt x="638387" y="171897"/>
                  </a:lnTo>
                  <a:lnTo>
                    <a:pt x="613368" y="134057"/>
                  </a:lnTo>
                  <a:lnTo>
                    <a:pt x="582790" y="99105"/>
                  </a:lnTo>
                  <a:lnTo>
                    <a:pt x="547791" y="68823"/>
                  </a:lnTo>
                  <a:lnTo>
                    <a:pt x="509901" y="44046"/>
                  </a:lnTo>
                  <a:lnTo>
                    <a:pt x="469699" y="24776"/>
                  </a:lnTo>
                  <a:lnTo>
                    <a:pt x="427764" y="11011"/>
                  </a:lnTo>
                  <a:lnTo>
                    <a:pt x="384672" y="2752"/>
                  </a:lnTo>
                  <a:lnTo>
                    <a:pt x="3410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2285675" y="4974654"/>
              <a:ext cx="683260" cy="682625"/>
            </a:xfrm>
            <a:custGeom>
              <a:avLst/>
              <a:gdLst/>
              <a:ahLst/>
              <a:cxnLst/>
              <a:rect l="l" t="t" r="r" b="b"/>
              <a:pathLst>
                <a:path w="683259" h="682625">
                  <a:moveTo>
                    <a:pt x="582790" y="99105"/>
                  </a:moveTo>
                  <a:lnTo>
                    <a:pt x="613368" y="134057"/>
                  </a:lnTo>
                  <a:lnTo>
                    <a:pt x="638387" y="171897"/>
                  </a:lnTo>
                  <a:lnTo>
                    <a:pt x="657846" y="212046"/>
                  </a:lnTo>
                  <a:lnTo>
                    <a:pt x="671745" y="253929"/>
                  </a:lnTo>
                  <a:lnTo>
                    <a:pt x="680084" y="296966"/>
                  </a:lnTo>
                  <a:lnTo>
                    <a:pt x="682864" y="340581"/>
                  </a:lnTo>
                  <a:lnTo>
                    <a:pt x="680084" y="384195"/>
                  </a:lnTo>
                  <a:lnTo>
                    <a:pt x="671745" y="427232"/>
                  </a:lnTo>
                  <a:lnTo>
                    <a:pt x="657846" y="469114"/>
                  </a:lnTo>
                  <a:lnTo>
                    <a:pt x="638387" y="509264"/>
                  </a:lnTo>
                  <a:lnTo>
                    <a:pt x="613368" y="547103"/>
                  </a:lnTo>
                  <a:lnTo>
                    <a:pt x="582790" y="582054"/>
                  </a:lnTo>
                  <a:lnTo>
                    <a:pt x="547791" y="612595"/>
                  </a:lnTo>
                  <a:lnTo>
                    <a:pt x="509901" y="637583"/>
                  </a:lnTo>
                  <a:lnTo>
                    <a:pt x="469699" y="657018"/>
                  </a:lnTo>
                  <a:lnTo>
                    <a:pt x="427764" y="670900"/>
                  </a:lnTo>
                  <a:lnTo>
                    <a:pt x="384672" y="679229"/>
                  </a:lnTo>
                  <a:lnTo>
                    <a:pt x="341002" y="682006"/>
                  </a:lnTo>
                  <a:lnTo>
                    <a:pt x="297333" y="679229"/>
                  </a:lnTo>
                  <a:lnTo>
                    <a:pt x="254242" y="670900"/>
                  </a:lnTo>
                  <a:lnTo>
                    <a:pt x="212307" y="657018"/>
                  </a:lnTo>
                  <a:lnTo>
                    <a:pt x="172107" y="637583"/>
                  </a:lnTo>
                  <a:lnTo>
                    <a:pt x="134219" y="612595"/>
                  </a:lnTo>
                  <a:lnTo>
                    <a:pt x="99221" y="582054"/>
                  </a:lnTo>
                  <a:lnTo>
                    <a:pt x="68904" y="547103"/>
                  </a:lnTo>
                  <a:lnTo>
                    <a:pt x="44098" y="509264"/>
                  </a:lnTo>
                  <a:lnTo>
                    <a:pt x="24805" y="469114"/>
                  </a:lnTo>
                  <a:lnTo>
                    <a:pt x="11024" y="427232"/>
                  </a:lnTo>
                  <a:lnTo>
                    <a:pt x="2756" y="384195"/>
                  </a:lnTo>
                  <a:lnTo>
                    <a:pt x="0" y="340581"/>
                  </a:lnTo>
                  <a:lnTo>
                    <a:pt x="2756" y="296966"/>
                  </a:lnTo>
                  <a:lnTo>
                    <a:pt x="11024" y="253929"/>
                  </a:lnTo>
                  <a:lnTo>
                    <a:pt x="24805" y="212046"/>
                  </a:lnTo>
                  <a:lnTo>
                    <a:pt x="44098" y="171897"/>
                  </a:lnTo>
                  <a:lnTo>
                    <a:pt x="68904" y="134057"/>
                  </a:lnTo>
                  <a:lnTo>
                    <a:pt x="99221" y="99105"/>
                  </a:lnTo>
                  <a:lnTo>
                    <a:pt x="134219" y="68823"/>
                  </a:lnTo>
                  <a:lnTo>
                    <a:pt x="172107" y="44046"/>
                  </a:lnTo>
                  <a:lnTo>
                    <a:pt x="212307" y="24776"/>
                  </a:lnTo>
                  <a:lnTo>
                    <a:pt x="254242" y="11011"/>
                  </a:lnTo>
                  <a:lnTo>
                    <a:pt x="297333" y="2752"/>
                  </a:lnTo>
                  <a:lnTo>
                    <a:pt x="341002" y="0"/>
                  </a:lnTo>
                  <a:lnTo>
                    <a:pt x="384672" y="2752"/>
                  </a:lnTo>
                  <a:lnTo>
                    <a:pt x="427764" y="11011"/>
                  </a:lnTo>
                  <a:lnTo>
                    <a:pt x="469699" y="24776"/>
                  </a:lnTo>
                  <a:lnTo>
                    <a:pt x="509901" y="44046"/>
                  </a:lnTo>
                  <a:lnTo>
                    <a:pt x="547791" y="68823"/>
                  </a:lnTo>
                  <a:lnTo>
                    <a:pt x="582790" y="99105"/>
                  </a:lnTo>
                  <a:close/>
                </a:path>
              </a:pathLst>
            </a:custGeom>
            <a:ln w="29633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2364368" y="5064554"/>
              <a:ext cx="490855" cy="501015"/>
            </a:xfrm>
            <a:custGeom>
              <a:avLst/>
              <a:gdLst/>
              <a:ahLst/>
              <a:cxnLst/>
              <a:rect l="l" t="t" r="r" b="b"/>
              <a:pathLst>
                <a:path w="490854" h="501014">
                  <a:moveTo>
                    <a:pt x="299477" y="331552"/>
                  </a:moveTo>
                  <a:lnTo>
                    <a:pt x="266874" y="331552"/>
                  </a:lnTo>
                  <a:lnTo>
                    <a:pt x="354684" y="404443"/>
                  </a:lnTo>
                  <a:lnTo>
                    <a:pt x="350197" y="412509"/>
                  </a:lnTo>
                  <a:lnTo>
                    <a:pt x="346993" y="421106"/>
                  </a:lnTo>
                  <a:lnTo>
                    <a:pt x="345070" y="429915"/>
                  </a:lnTo>
                  <a:lnTo>
                    <a:pt x="344429" y="438612"/>
                  </a:lnTo>
                  <a:lnTo>
                    <a:pt x="348081" y="459760"/>
                  </a:lnTo>
                  <a:lnTo>
                    <a:pt x="358256" y="477915"/>
                  </a:lnTo>
                  <a:lnTo>
                    <a:pt x="373776" y="491798"/>
                  </a:lnTo>
                  <a:lnTo>
                    <a:pt x="393469" y="500127"/>
                  </a:lnTo>
                  <a:lnTo>
                    <a:pt x="414123" y="500875"/>
                  </a:lnTo>
                  <a:lnTo>
                    <a:pt x="433811" y="495002"/>
                  </a:lnTo>
                  <a:lnTo>
                    <a:pt x="450720" y="483149"/>
                  </a:lnTo>
                  <a:lnTo>
                    <a:pt x="451867" y="481547"/>
                  </a:lnTo>
                  <a:lnTo>
                    <a:pt x="403450" y="481547"/>
                  </a:lnTo>
                  <a:lnTo>
                    <a:pt x="391190" y="478486"/>
                  </a:lnTo>
                  <a:lnTo>
                    <a:pt x="380355" y="471778"/>
                  </a:lnTo>
                  <a:lnTo>
                    <a:pt x="372084" y="462399"/>
                  </a:lnTo>
                  <a:lnTo>
                    <a:pt x="366808" y="451095"/>
                  </a:lnTo>
                  <a:lnTo>
                    <a:pt x="364953" y="438612"/>
                  </a:lnTo>
                  <a:lnTo>
                    <a:pt x="368339" y="422420"/>
                  </a:lnTo>
                  <a:lnTo>
                    <a:pt x="377498" y="409004"/>
                  </a:lnTo>
                  <a:lnTo>
                    <a:pt x="390936" y="399858"/>
                  </a:lnTo>
                  <a:lnTo>
                    <a:pt x="407157" y="396477"/>
                  </a:lnTo>
                  <a:lnTo>
                    <a:pt x="451008" y="396477"/>
                  </a:lnTo>
                  <a:lnTo>
                    <a:pt x="445927" y="390787"/>
                  </a:lnTo>
                  <a:lnTo>
                    <a:pt x="368372" y="390787"/>
                  </a:lnTo>
                  <a:lnTo>
                    <a:pt x="299477" y="331552"/>
                  </a:lnTo>
                  <a:close/>
                </a:path>
                <a:path w="490854" h="501014">
                  <a:moveTo>
                    <a:pt x="451008" y="396477"/>
                  </a:moveTo>
                  <a:lnTo>
                    <a:pt x="407157" y="396477"/>
                  </a:lnTo>
                  <a:lnTo>
                    <a:pt x="419648" y="398329"/>
                  </a:lnTo>
                  <a:lnTo>
                    <a:pt x="430963" y="403599"/>
                  </a:lnTo>
                  <a:lnTo>
                    <a:pt x="440352" y="411859"/>
                  </a:lnTo>
                  <a:lnTo>
                    <a:pt x="447066" y="422681"/>
                  </a:lnTo>
                  <a:lnTo>
                    <a:pt x="449636" y="434936"/>
                  </a:lnTo>
                  <a:lnTo>
                    <a:pt x="448781" y="447305"/>
                  </a:lnTo>
                  <a:lnTo>
                    <a:pt x="415710" y="480764"/>
                  </a:lnTo>
                  <a:lnTo>
                    <a:pt x="403450" y="481547"/>
                  </a:lnTo>
                  <a:lnTo>
                    <a:pt x="451867" y="481547"/>
                  </a:lnTo>
                  <a:lnTo>
                    <a:pt x="463033" y="465957"/>
                  </a:lnTo>
                  <a:lnTo>
                    <a:pt x="468863" y="445724"/>
                  </a:lnTo>
                  <a:lnTo>
                    <a:pt x="467743" y="425384"/>
                  </a:lnTo>
                  <a:lnTo>
                    <a:pt x="459991" y="406537"/>
                  </a:lnTo>
                  <a:lnTo>
                    <a:pt x="451008" y="396477"/>
                  </a:lnTo>
                  <a:close/>
                </a:path>
                <a:path w="490854" h="501014">
                  <a:moveTo>
                    <a:pt x="150281" y="105093"/>
                  </a:moveTo>
                  <a:lnTo>
                    <a:pt x="103787" y="111713"/>
                  </a:lnTo>
                  <a:lnTo>
                    <a:pt x="61588" y="132144"/>
                  </a:lnTo>
                  <a:lnTo>
                    <a:pt x="28798" y="164110"/>
                  </a:lnTo>
                  <a:lnTo>
                    <a:pt x="7555" y="204620"/>
                  </a:lnTo>
                  <a:lnTo>
                    <a:pt x="0" y="250681"/>
                  </a:lnTo>
                  <a:lnTo>
                    <a:pt x="7555" y="296740"/>
                  </a:lnTo>
                  <a:lnTo>
                    <a:pt x="28798" y="337244"/>
                  </a:lnTo>
                  <a:lnTo>
                    <a:pt x="61588" y="369205"/>
                  </a:lnTo>
                  <a:lnTo>
                    <a:pt x="103787" y="389634"/>
                  </a:lnTo>
                  <a:lnTo>
                    <a:pt x="150281" y="396261"/>
                  </a:lnTo>
                  <a:lnTo>
                    <a:pt x="195169" y="387933"/>
                  </a:lnTo>
                  <a:lnTo>
                    <a:pt x="216890" y="375978"/>
                  </a:lnTo>
                  <a:lnTo>
                    <a:pt x="145975" y="375978"/>
                  </a:lnTo>
                  <a:lnTo>
                    <a:pt x="97507" y="366171"/>
                  </a:lnTo>
                  <a:lnTo>
                    <a:pt x="57593" y="339383"/>
                  </a:lnTo>
                  <a:lnTo>
                    <a:pt x="30507" y="299569"/>
                  </a:lnTo>
                  <a:lnTo>
                    <a:pt x="20529" y="250681"/>
                  </a:lnTo>
                  <a:lnTo>
                    <a:pt x="30507" y="201786"/>
                  </a:lnTo>
                  <a:lnTo>
                    <a:pt x="57593" y="161973"/>
                  </a:lnTo>
                  <a:lnTo>
                    <a:pt x="97507" y="135189"/>
                  </a:lnTo>
                  <a:lnTo>
                    <a:pt x="145975" y="125383"/>
                  </a:lnTo>
                  <a:lnTo>
                    <a:pt x="216903" y="125383"/>
                  </a:lnTo>
                  <a:lnTo>
                    <a:pt x="195169" y="113421"/>
                  </a:lnTo>
                  <a:lnTo>
                    <a:pt x="150281" y="105093"/>
                  </a:lnTo>
                  <a:close/>
                </a:path>
                <a:path w="490854" h="501014">
                  <a:moveTo>
                    <a:pt x="407155" y="377109"/>
                  </a:moveTo>
                  <a:lnTo>
                    <a:pt x="386909" y="380528"/>
                  </a:lnTo>
                  <a:lnTo>
                    <a:pt x="368372" y="390787"/>
                  </a:lnTo>
                  <a:lnTo>
                    <a:pt x="445927" y="390787"/>
                  </a:lnTo>
                  <a:lnTo>
                    <a:pt x="427398" y="380528"/>
                  </a:lnTo>
                  <a:lnTo>
                    <a:pt x="407155" y="377109"/>
                  </a:lnTo>
                  <a:close/>
                </a:path>
                <a:path w="490854" h="501014">
                  <a:moveTo>
                    <a:pt x="216903" y="125383"/>
                  </a:moveTo>
                  <a:lnTo>
                    <a:pt x="145975" y="125383"/>
                  </a:lnTo>
                  <a:lnTo>
                    <a:pt x="195110" y="135189"/>
                  </a:lnTo>
                  <a:lnTo>
                    <a:pt x="235365" y="161973"/>
                  </a:lnTo>
                  <a:lnTo>
                    <a:pt x="262575" y="201786"/>
                  </a:lnTo>
                  <a:lnTo>
                    <a:pt x="272571" y="250681"/>
                  </a:lnTo>
                  <a:lnTo>
                    <a:pt x="262575" y="299569"/>
                  </a:lnTo>
                  <a:lnTo>
                    <a:pt x="235365" y="339383"/>
                  </a:lnTo>
                  <a:lnTo>
                    <a:pt x="195110" y="366171"/>
                  </a:lnTo>
                  <a:lnTo>
                    <a:pt x="145975" y="375978"/>
                  </a:lnTo>
                  <a:lnTo>
                    <a:pt x="216890" y="375978"/>
                  </a:lnTo>
                  <a:lnTo>
                    <a:pt x="235138" y="365935"/>
                  </a:lnTo>
                  <a:lnTo>
                    <a:pt x="266874" y="331552"/>
                  </a:lnTo>
                  <a:lnTo>
                    <a:pt x="299477" y="331552"/>
                  </a:lnTo>
                  <a:lnTo>
                    <a:pt x="278283" y="313330"/>
                  </a:lnTo>
                  <a:lnTo>
                    <a:pt x="283624" y="300978"/>
                  </a:lnTo>
                  <a:lnTo>
                    <a:pt x="287689" y="287964"/>
                  </a:lnTo>
                  <a:lnTo>
                    <a:pt x="290467" y="274563"/>
                  </a:lnTo>
                  <a:lnTo>
                    <a:pt x="291971" y="260923"/>
                  </a:lnTo>
                  <a:lnTo>
                    <a:pt x="387134" y="260923"/>
                  </a:lnTo>
                  <a:lnTo>
                    <a:pt x="385478" y="250681"/>
                  </a:lnTo>
                  <a:lnTo>
                    <a:pt x="387572" y="240424"/>
                  </a:lnTo>
                  <a:lnTo>
                    <a:pt x="291971" y="240424"/>
                  </a:lnTo>
                  <a:lnTo>
                    <a:pt x="290467" y="226775"/>
                  </a:lnTo>
                  <a:lnTo>
                    <a:pt x="287685" y="213232"/>
                  </a:lnTo>
                  <a:lnTo>
                    <a:pt x="283624" y="199903"/>
                  </a:lnTo>
                  <a:lnTo>
                    <a:pt x="278283" y="186894"/>
                  </a:lnTo>
                  <a:lnTo>
                    <a:pt x="298450" y="169810"/>
                  </a:lnTo>
                  <a:lnTo>
                    <a:pt x="266874" y="169810"/>
                  </a:lnTo>
                  <a:lnTo>
                    <a:pt x="235138" y="135420"/>
                  </a:lnTo>
                  <a:lnTo>
                    <a:pt x="216903" y="125383"/>
                  </a:lnTo>
                  <a:close/>
                </a:path>
                <a:path w="490854" h="501014">
                  <a:moveTo>
                    <a:pt x="387134" y="260923"/>
                  </a:moveTo>
                  <a:lnTo>
                    <a:pt x="367232" y="260923"/>
                  </a:lnTo>
                  <a:lnTo>
                    <a:pt x="375000" y="282886"/>
                  </a:lnTo>
                  <a:lnTo>
                    <a:pt x="390039" y="299940"/>
                  </a:lnTo>
                  <a:lnTo>
                    <a:pt x="410212" y="310586"/>
                  </a:lnTo>
                  <a:lnTo>
                    <a:pt x="433378" y="313330"/>
                  </a:lnTo>
                  <a:lnTo>
                    <a:pt x="456242" y="306739"/>
                  </a:lnTo>
                  <a:lnTo>
                    <a:pt x="474296" y="293106"/>
                  </a:lnTo>
                  <a:lnTo>
                    <a:pt x="474592" y="292627"/>
                  </a:lnTo>
                  <a:lnTo>
                    <a:pt x="423992" y="292627"/>
                  </a:lnTo>
                  <a:lnTo>
                    <a:pt x="411714" y="289402"/>
                  </a:lnTo>
                  <a:lnTo>
                    <a:pt x="401360" y="283354"/>
                  </a:lnTo>
                  <a:lnTo>
                    <a:pt x="393036" y="274315"/>
                  </a:lnTo>
                  <a:lnTo>
                    <a:pt x="387492" y="263139"/>
                  </a:lnTo>
                  <a:lnTo>
                    <a:pt x="387134" y="260923"/>
                  </a:lnTo>
                  <a:close/>
                </a:path>
                <a:path w="490854" h="501014">
                  <a:moveTo>
                    <a:pt x="474470" y="208531"/>
                  </a:moveTo>
                  <a:lnTo>
                    <a:pt x="428821" y="208531"/>
                  </a:lnTo>
                  <a:lnTo>
                    <a:pt x="441134" y="210382"/>
                  </a:lnTo>
                  <a:lnTo>
                    <a:pt x="452057" y="215652"/>
                  </a:lnTo>
                  <a:lnTo>
                    <a:pt x="461054" y="223912"/>
                  </a:lnTo>
                  <a:lnTo>
                    <a:pt x="467591" y="234734"/>
                  </a:lnTo>
                  <a:lnTo>
                    <a:pt x="470822" y="246979"/>
                  </a:lnTo>
                  <a:lnTo>
                    <a:pt x="470308" y="259223"/>
                  </a:lnTo>
                  <a:lnTo>
                    <a:pt x="436377" y="292110"/>
                  </a:lnTo>
                  <a:lnTo>
                    <a:pt x="423992" y="292627"/>
                  </a:lnTo>
                  <a:lnTo>
                    <a:pt x="474592" y="292627"/>
                  </a:lnTo>
                  <a:lnTo>
                    <a:pt x="486149" y="273923"/>
                  </a:lnTo>
                  <a:lnTo>
                    <a:pt x="490409" y="250681"/>
                  </a:lnTo>
                  <a:lnTo>
                    <a:pt x="486149" y="227437"/>
                  </a:lnTo>
                  <a:lnTo>
                    <a:pt x="474470" y="208531"/>
                  </a:lnTo>
                  <a:close/>
                </a:path>
                <a:path w="490854" h="501014">
                  <a:moveTo>
                    <a:pt x="433378" y="188032"/>
                  </a:moveTo>
                  <a:lnTo>
                    <a:pt x="410212" y="190773"/>
                  </a:lnTo>
                  <a:lnTo>
                    <a:pt x="390039" y="201415"/>
                  </a:lnTo>
                  <a:lnTo>
                    <a:pt x="375000" y="218463"/>
                  </a:lnTo>
                  <a:lnTo>
                    <a:pt x="367232" y="240424"/>
                  </a:lnTo>
                  <a:lnTo>
                    <a:pt x="387572" y="240424"/>
                  </a:lnTo>
                  <a:lnTo>
                    <a:pt x="388883" y="234000"/>
                  </a:lnTo>
                  <a:lnTo>
                    <a:pt x="398171" y="220633"/>
                  </a:lnTo>
                  <a:lnTo>
                    <a:pt x="411948" y="211752"/>
                  </a:lnTo>
                  <a:lnTo>
                    <a:pt x="428821" y="208531"/>
                  </a:lnTo>
                  <a:lnTo>
                    <a:pt x="474470" y="208531"/>
                  </a:lnTo>
                  <a:lnTo>
                    <a:pt x="474296" y="208250"/>
                  </a:lnTo>
                  <a:lnTo>
                    <a:pt x="456242" y="194616"/>
                  </a:lnTo>
                  <a:lnTo>
                    <a:pt x="433378" y="188032"/>
                  </a:lnTo>
                  <a:close/>
                </a:path>
                <a:path w="490854" h="501014">
                  <a:moveTo>
                    <a:pt x="414123" y="0"/>
                  </a:moveTo>
                  <a:lnTo>
                    <a:pt x="373776" y="9557"/>
                  </a:lnTo>
                  <a:lnTo>
                    <a:pt x="348081" y="41591"/>
                  </a:lnTo>
                  <a:lnTo>
                    <a:pt x="344429" y="62735"/>
                  </a:lnTo>
                  <a:lnTo>
                    <a:pt x="345070" y="71423"/>
                  </a:lnTo>
                  <a:lnTo>
                    <a:pt x="346993" y="80109"/>
                  </a:lnTo>
                  <a:lnTo>
                    <a:pt x="350197" y="88367"/>
                  </a:lnTo>
                  <a:lnTo>
                    <a:pt x="354684" y="95766"/>
                  </a:lnTo>
                  <a:lnTo>
                    <a:pt x="266874" y="169810"/>
                  </a:lnTo>
                  <a:lnTo>
                    <a:pt x="298450" y="169810"/>
                  </a:lnTo>
                  <a:lnTo>
                    <a:pt x="368372" y="110575"/>
                  </a:lnTo>
                  <a:lnTo>
                    <a:pt x="445927" y="110575"/>
                  </a:lnTo>
                  <a:lnTo>
                    <a:pt x="451008" y="104885"/>
                  </a:lnTo>
                  <a:lnTo>
                    <a:pt x="407157" y="104885"/>
                  </a:lnTo>
                  <a:lnTo>
                    <a:pt x="390936" y="101501"/>
                  </a:lnTo>
                  <a:lnTo>
                    <a:pt x="377498" y="92350"/>
                  </a:lnTo>
                  <a:lnTo>
                    <a:pt x="368339" y="78929"/>
                  </a:lnTo>
                  <a:lnTo>
                    <a:pt x="364953" y="62735"/>
                  </a:lnTo>
                  <a:lnTo>
                    <a:pt x="368339" y="45883"/>
                  </a:lnTo>
                  <a:lnTo>
                    <a:pt x="377498" y="32123"/>
                  </a:lnTo>
                  <a:lnTo>
                    <a:pt x="390936" y="22847"/>
                  </a:lnTo>
                  <a:lnTo>
                    <a:pt x="407157" y="19446"/>
                  </a:lnTo>
                  <a:lnTo>
                    <a:pt x="451714" y="19446"/>
                  </a:lnTo>
                  <a:lnTo>
                    <a:pt x="450720" y="18046"/>
                  </a:lnTo>
                  <a:lnTo>
                    <a:pt x="433811" y="5927"/>
                  </a:lnTo>
                  <a:lnTo>
                    <a:pt x="414123" y="0"/>
                  </a:lnTo>
                  <a:close/>
                </a:path>
                <a:path w="490854" h="501014">
                  <a:moveTo>
                    <a:pt x="445927" y="110575"/>
                  </a:moveTo>
                  <a:lnTo>
                    <a:pt x="368372" y="110575"/>
                  </a:lnTo>
                  <a:lnTo>
                    <a:pt x="386909" y="120825"/>
                  </a:lnTo>
                  <a:lnTo>
                    <a:pt x="407155" y="124242"/>
                  </a:lnTo>
                  <a:lnTo>
                    <a:pt x="427398" y="120825"/>
                  </a:lnTo>
                  <a:lnTo>
                    <a:pt x="445927" y="110575"/>
                  </a:lnTo>
                  <a:close/>
                </a:path>
                <a:path w="490854" h="501014">
                  <a:moveTo>
                    <a:pt x="451714" y="19446"/>
                  </a:moveTo>
                  <a:lnTo>
                    <a:pt x="407157" y="19446"/>
                  </a:lnTo>
                  <a:lnTo>
                    <a:pt x="423850" y="22847"/>
                  </a:lnTo>
                  <a:lnTo>
                    <a:pt x="437230" y="32123"/>
                  </a:lnTo>
                  <a:lnTo>
                    <a:pt x="446120" y="45883"/>
                  </a:lnTo>
                  <a:lnTo>
                    <a:pt x="449345" y="62735"/>
                  </a:lnTo>
                  <a:lnTo>
                    <a:pt x="446120" y="78929"/>
                  </a:lnTo>
                  <a:lnTo>
                    <a:pt x="437230" y="92350"/>
                  </a:lnTo>
                  <a:lnTo>
                    <a:pt x="423850" y="101501"/>
                  </a:lnTo>
                  <a:lnTo>
                    <a:pt x="407157" y="104885"/>
                  </a:lnTo>
                  <a:lnTo>
                    <a:pt x="451008" y="104885"/>
                  </a:lnTo>
                  <a:lnTo>
                    <a:pt x="459991" y="94825"/>
                  </a:lnTo>
                  <a:lnTo>
                    <a:pt x="467743" y="75977"/>
                  </a:lnTo>
                  <a:lnTo>
                    <a:pt x="468863" y="55632"/>
                  </a:lnTo>
                  <a:lnTo>
                    <a:pt x="463033" y="35393"/>
                  </a:lnTo>
                  <a:lnTo>
                    <a:pt x="451714" y="19446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2285675" y="6012498"/>
              <a:ext cx="683260" cy="682625"/>
            </a:xfrm>
            <a:custGeom>
              <a:avLst/>
              <a:gdLst/>
              <a:ahLst/>
              <a:cxnLst/>
              <a:rect l="l" t="t" r="r" b="b"/>
              <a:pathLst>
                <a:path w="683259" h="682625">
                  <a:moveTo>
                    <a:pt x="341002" y="0"/>
                  </a:moveTo>
                  <a:lnTo>
                    <a:pt x="297333" y="2752"/>
                  </a:lnTo>
                  <a:lnTo>
                    <a:pt x="254242" y="11011"/>
                  </a:lnTo>
                  <a:lnTo>
                    <a:pt x="212307" y="24776"/>
                  </a:lnTo>
                  <a:lnTo>
                    <a:pt x="172107" y="44046"/>
                  </a:lnTo>
                  <a:lnTo>
                    <a:pt x="134219" y="68823"/>
                  </a:lnTo>
                  <a:lnTo>
                    <a:pt x="99221" y="99105"/>
                  </a:lnTo>
                  <a:lnTo>
                    <a:pt x="68904" y="134057"/>
                  </a:lnTo>
                  <a:lnTo>
                    <a:pt x="44098" y="171897"/>
                  </a:lnTo>
                  <a:lnTo>
                    <a:pt x="24805" y="212046"/>
                  </a:lnTo>
                  <a:lnTo>
                    <a:pt x="11024" y="253929"/>
                  </a:lnTo>
                  <a:lnTo>
                    <a:pt x="2756" y="296966"/>
                  </a:lnTo>
                  <a:lnTo>
                    <a:pt x="0" y="340581"/>
                  </a:lnTo>
                  <a:lnTo>
                    <a:pt x="2756" y="384195"/>
                  </a:lnTo>
                  <a:lnTo>
                    <a:pt x="11024" y="427232"/>
                  </a:lnTo>
                  <a:lnTo>
                    <a:pt x="24805" y="469114"/>
                  </a:lnTo>
                  <a:lnTo>
                    <a:pt x="44098" y="509264"/>
                  </a:lnTo>
                  <a:lnTo>
                    <a:pt x="68904" y="547103"/>
                  </a:lnTo>
                  <a:lnTo>
                    <a:pt x="99221" y="582054"/>
                  </a:lnTo>
                  <a:lnTo>
                    <a:pt x="134219" y="612595"/>
                  </a:lnTo>
                  <a:lnTo>
                    <a:pt x="172107" y="637583"/>
                  </a:lnTo>
                  <a:lnTo>
                    <a:pt x="212307" y="657018"/>
                  </a:lnTo>
                  <a:lnTo>
                    <a:pt x="254242" y="670900"/>
                  </a:lnTo>
                  <a:lnTo>
                    <a:pt x="297333" y="679229"/>
                  </a:lnTo>
                  <a:lnTo>
                    <a:pt x="341002" y="682006"/>
                  </a:lnTo>
                  <a:lnTo>
                    <a:pt x="384672" y="679229"/>
                  </a:lnTo>
                  <a:lnTo>
                    <a:pt x="427764" y="670900"/>
                  </a:lnTo>
                  <a:lnTo>
                    <a:pt x="469699" y="657018"/>
                  </a:lnTo>
                  <a:lnTo>
                    <a:pt x="509901" y="637583"/>
                  </a:lnTo>
                  <a:lnTo>
                    <a:pt x="547791" y="612595"/>
                  </a:lnTo>
                  <a:lnTo>
                    <a:pt x="582790" y="582054"/>
                  </a:lnTo>
                  <a:lnTo>
                    <a:pt x="613368" y="547103"/>
                  </a:lnTo>
                  <a:lnTo>
                    <a:pt x="638387" y="509264"/>
                  </a:lnTo>
                  <a:lnTo>
                    <a:pt x="657846" y="469114"/>
                  </a:lnTo>
                  <a:lnTo>
                    <a:pt x="671745" y="427232"/>
                  </a:lnTo>
                  <a:lnTo>
                    <a:pt x="680084" y="384195"/>
                  </a:lnTo>
                  <a:lnTo>
                    <a:pt x="682864" y="340581"/>
                  </a:lnTo>
                  <a:lnTo>
                    <a:pt x="680084" y="296966"/>
                  </a:lnTo>
                  <a:lnTo>
                    <a:pt x="671745" y="253929"/>
                  </a:lnTo>
                  <a:lnTo>
                    <a:pt x="657846" y="212046"/>
                  </a:lnTo>
                  <a:lnTo>
                    <a:pt x="638387" y="171897"/>
                  </a:lnTo>
                  <a:lnTo>
                    <a:pt x="613368" y="134057"/>
                  </a:lnTo>
                  <a:lnTo>
                    <a:pt x="582790" y="99105"/>
                  </a:lnTo>
                  <a:lnTo>
                    <a:pt x="547791" y="68823"/>
                  </a:lnTo>
                  <a:lnTo>
                    <a:pt x="509901" y="44046"/>
                  </a:lnTo>
                  <a:lnTo>
                    <a:pt x="469699" y="24776"/>
                  </a:lnTo>
                  <a:lnTo>
                    <a:pt x="427764" y="11011"/>
                  </a:lnTo>
                  <a:lnTo>
                    <a:pt x="384672" y="2752"/>
                  </a:lnTo>
                  <a:lnTo>
                    <a:pt x="3410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2285675" y="6012498"/>
              <a:ext cx="683260" cy="682625"/>
            </a:xfrm>
            <a:custGeom>
              <a:avLst/>
              <a:gdLst/>
              <a:ahLst/>
              <a:cxnLst/>
              <a:rect l="l" t="t" r="r" b="b"/>
              <a:pathLst>
                <a:path w="683259" h="682625">
                  <a:moveTo>
                    <a:pt x="582790" y="99105"/>
                  </a:moveTo>
                  <a:lnTo>
                    <a:pt x="613368" y="134057"/>
                  </a:lnTo>
                  <a:lnTo>
                    <a:pt x="638387" y="171897"/>
                  </a:lnTo>
                  <a:lnTo>
                    <a:pt x="657846" y="212046"/>
                  </a:lnTo>
                  <a:lnTo>
                    <a:pt x="671745" y="253929"/>
                  </a:lnTo>
                  <a:lnTo>
                    <a:pt x="680084" y="296966"/>
                  </a:lnTo>
                  <a:lnTo>
                    <a:pt x="682864" y="340581"/>
                  </a:lnTo>
                  <a:lnTo>
                    <a:pt x="680084" y="384195"/>
                  </a:lnTo>
                  <a:lnTo>
                    <a:pt x="671745" y="427232"/>
                  </a:lnTo>
                  <a:lnTo>
                    <a:pt x="657846" y="469114"/>
                  </a:lnTo>
                  <a:lnTo>
                    <a:pt x="638387" y="509264"/>
                  </a:lnTo>
                  <a:lnTo>
                    <a:pt x="613368" y="547103"/>
                  </a:lnTo>
                  <a:lnTo>
                    <a:pt x="582790" y="582054"/>
                  </a:lnTo>
                  <a:lnTo>
                    <a:pt x="547791" y="612595"/>
                  </a:lnTo>
                  <a:lnTo>
                    <a:pt x="509901" y="637583"/>
                  </a:lnTo>
                  <a:lnTo>
                    <a:pt x="469699" y="657018"/>
                  </a:lnTo>
                  <a:lnTo>
                    <a:pt x="427764" y="670900"/>
                  </a:lnTo>
                  <a:lnTo>
                    <a:pt x="384672" y="679229"/>
                  </a:lnTo>
                  <a:lnTo>
                    <a:pt x="341002" y="682006"/>
                  </a:lnTo>
                  <a:lnTo>
                    <a:pt x="297333" y="679229"/>
                  </a:lnTo>
                  <a:lnTo>
                    <a:pt x="254242" y="670900"/>
                  </a:lnTo>
                  <a:lnTo>
                    <a:pt x="212307" y="657018"/>
                  </a:lnTo>
                  <a:lnTo>
                    <a:pt x="172107" y="637583"/>
                  </a:lnTo>
                  <a:lnTo>
                    <a:pt x="134219" y="612595"/>
                  </a:lnTo>
                  <a:lnTo>
                    <a:pt x="99221" y="582054"/>
                  </a:lnTo>
                  <a:lnTo>
                    <a:pt x="68904" y="547103"/>
                  </a:lnTo>
                  <a:lnTo>
                    <a:pt x="44098" y="509264"/>
                  </a:lnTo>
                  <a:lnTo>
                    <a:pt x="24805" y="469114"/>
                  </a:lnTo>
                  <a:lnTo>
                    <a:pt x="11024" y="427232"/>
                  </a:lnTo>
                  <a:lnTo>
                    <a:pt x="2756" y="384195"/>
                  </a:lnTo>
                  <a:lnTo>
                    <a:pt x="0" y="340581"/>
                  </a:lnTo>
                  <a:lnTo>
                    <a:pt x="2756" y="296966"/>
                  </a:lnTo>
                  <a:lnTo>
                    <a:pt x="11024" y="253929"/>
                  </a:lnTo>
                  <a:lnTo>
                    <a:pt x="24805" y="212046"/>
                  </a:lnTo>
                  <a:lnTo>
                    <a:pt x="44098" y="171897"/>
                  </a:lnTo>
                  <a:lnTo>
                    <a:pt x="68904" y="134057"/>
                  </a:lnTo>
                  <a:lnTo>
                    <a:pt x="99221" y="99105"/>
                  </a:lnTo>
                  <a:lnTo>
                    <a:pt x="134219" y="68823"/>
                  </a:lnTo>
                  <a:lnTo>
                    <a:pt x="172107" y="44046"/>
                  </a:lnTo>
                  <a:lnTo>
                    <a:pt x="212307" y="24776"/>
                  </a:lnTo>
                  <a:lnTo>
                    <a:pt x="254242" y="11011"/>
                  </a:lnTo>
                  <a:lnTo>
                    <a:pt x="297333" y="2752"/>
                  </a:lnTo>
                  <a:lnTo>
                    <a:pt x="341002" y="0"/>
                  </a:lnTo>
                  <a:lnTo>
                    <a:pt x="384672" y="2752"/>
                  </a:lnTo>
                  <a:lnTo>
                    <a:pt x="427764" y="11011"/>
                  </a:lnTo>
                  <a:lnTo>
                    <a:pt x="469699" y="24776"/>
                  </a:lnTo>
                  <a:lnTo>
                    <a:pt x="509901" y="44046"/>
                  </a:lnTo>
                  <a:lnTo>
                    <a:pt x="547791" y="68823"/>
                  </a:lnTo>
                  <a:lnTo>
                    <a:pt x="582790" y="99105"/>
                  </a:lnTo>
                  <a:close/>
                </a:path>
              </a:pathLst>
            </a:custGeom>
            <a:ln w="29633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2364368" y="6102398"/>
              <a:ext cx="490855" cy="501015"/>
            </a:xfrm>
            <a:custGeom>
              <a:avLst/>
              <a:gdLst/>
              <a:ahLst/>
              <a:cxnLst/>
              <a:rect l="l" t="t" r="r" b="b"/>
              <a:pathLst>
                <a:path w="490854" h="501015">
                  <a:moveTo>
                    <a:pt x="299477" y="331552"/>
                  </a:moveTo>
                  <a:lnTo>
                    <a:pt x="266874" y="331552"/>
                  </a:lnTo>
                  <a:lnTo>
                    <a:pt x="354684" y="404443"/>
                  </a:lnTo>
                  <a:lnTo>
                    <a:pt x="350197" y="412509"/>
                  </a:lnTo>
                  <a:lnTo>
                    <a:pt x="346993" y="421106"/>
                  </a:lnTo>
                  <a:lnTo>
                    <a:pt x="345070" y="429915"/>
                  </a:lnTo>
                  <a:lnTo>
                    <a:pt x="344429" y="438612"/>
                  </a:lnTo>
                  <a:lnTo>
                    <a:pt x="348081" y="459760"/>
                  </a:lnTo>
                  <a:lnTo>
                    <a:pt x="358256" y="477915"/>
                  </a:lnTo>
                  <a:lnTo>
                    <a:pt x="373776" y="491798"/>
                  </a:lnTo>
                  <a:lnTo>
                    <a:pt x="393469" y="500127"/>
                  </a:lnTo>
                  <a:lnTo>
                    <a:pt x="414123" y="500875"/>
                  </a:lnTo>
                  <a:lnTo>
                    <a:pt x="433811" y="495002"/>
                  </a:lnTo>
                  <a:lnTo>
                    <a:pt x="450720" y="483149"/>
                  </a:lnTo>
                  <a:lnTo>
                    <a:pt x="451867" y="481547"/>
                  </a:lnTo>
                  <a:lnTo>
                    <a:pt x="403450" y="481547"/>
                  </a:lnTo>
                  <a:lnTo>
                    <a:pt x="391190" y="478486"/>
                  </a:lnTo>
                  <a:lnTo>
                    <a:pt x="380355" y="471778"/>
                  </a:lnTo>
                  <a:lnTo>
                    <a:pt x="372084" y="462399"/>
                  </a:lnTo>
                  <a:lnTo>
                    <a:pt x="366808" y="451095"/>
                  </a:lnTo>
                  <a:lnTo>
                    <a:pt x="364953" y="438612"/>
                  </a:lnTo>
                  <a:lnTo>
                    <a:pt x="368339" y="422420"/>
                  </a:lnTo>
                  <a:lnTo>
                    <a:pt x="377498" y="409004"/>
                  </a:lnTo>
                  <a:lnTo>
                    <a:pt x="390936" y="399858"/>
                  </a:lnTo>
                  <a:lnTo>
                    <a:pt x="407157" y="396477"/>
                  </a:lnTo>
                  <a:lnTo>
                    <a:pt x="451008" y="396477"/>
                  </a:lnTo>
                  <a:lnTo>
                    <a:pt x="445927" y="390787"/>
                  </a:lnTo>
                  <a:lnTo>
                    <a:pt x="368372" y="390787"/>
                  </a:lnTo>
                  <a:lnTo>
                    <a:pt x="299477" y="331552"/>
                  </a:lnTo>
                  <a:close/>
                </a:path>
                <a:path w="490854" h="501015">
                  <a:moveTo>
                    <a:pt x="451008" y="396477"/>
                  </a:moveTo>
                  <a:lnTo>
                    <a:pt x="407157" y="396477"/>
                  </a:lnTo>
                  <a:lnTo>
                    <a:pt x="419648" y="398329"/>
                  </a:lnTo>
                  <a:lnTo>
                    <a:pt x="430963" y="403599"/>
                  </a:lnTo>
                  <a:lnTo>
                    <a:pt x="440352" y="411859"/>
                  </a:lnTo>
                  <a:lnTo>
                    <a:pt x="447066" y="422681"/>
                  </a:lnTo>
                  <a:lnTo>
                    <a:pt x="449636" y="434936"/>
                  </a:lnTo>
                  <a:lnTo>
                    <a:pt x="448781" y="447305"/>
                  </a:lnTo>
                  <a:lnTo>
                    <a:pt x="415710" y="480764"/>
                  </a:lnTo>
                  <a:lnTo>
                    <a:pt x="403450" y="481547"/>
                  </a:lnTo>
                  <a:lnTo>
                    <a:pt x="451867" y="481547"/>
                  </a:lnTo>
                  <a:lnTo>
                    <a:pt x="463033" y="465957"/>
                  </a:lnTo>
                  <a:lnTo>
                    <a:pt x="468863" y="445724"/>
                  </a:lnTo>
                  <a:lnTo>
                    <a:pt x="467743" y="425384"/>
                  </a:lnTo>
                  <a:lnTo>
                    <a:pt x="459991" y="406537"/>
                  </a:lnTo>
                  <a:lnTo>
                    <a:pt x="451008" y="396477"/>
                  </a:lnTo>
                  <a:close/>
                </a:path>
                <a:path w="490854" h="501015">
                  <a:moveTo>
                    <a:pt x="150281" y="105093"/>
                  </a:moveTo>
                  <a:lnTo>
                    <a:pt x="103787" y="111713"/>
                  </a:lnTo>
                  <a:lnTo>
                    <a:pt x="61588" y="132144"/>
                  </a:lnTo>
                  <a:lnTo>
                    <a:pt x="28798" y="164110"/>
                  </a:lnTo>
                  <a:lnTo>
                    <a:pt x="7555" y="204620"/>
                  </a:lnTo>
                  <a:lnTo>
                    <a:pt x="0" y="250681"/>
                  </a:lnTo>
                  <a:lnTo>
                    <a:pt x="7555" y="296740"/>
                  </a:lnTo>
                  <a:lnTo>
                    <a:pt x="28798" y="337244"/>
                  </a:lnTo>
                  <a:lnTo>
                    <a:pt x="61588" y="369205"/>
                  </a:lnTo>
                  <a:lnTo>
                    <a:pt x="103787" y="389634"/>
                  </a:lnTo>
                  <a:lnTo>
                    <a:pt x="150281" y="396261"/>
                  </a:lnTo>
                  <a:lnTo>
                    <a:pt x="195169" y="387933"/>
                  </a:lnTo>
                  <a:lnTo>
                    <a:pt x="216890" y="375978"/>
                  </a:lnTo>
                  <a:lnTo>
                    <a:pt x="145975" y="375978"/>
                  </a:lnTo>
                  <a:lnTo>
                    <a:pt x="97507" y="366171"/>
                  </a:lnTo>
                  <a:lnTo>
                    <a:pt x="57593" y="339383"/>
                  </a:lnTo>
                  <a:lnTo>
                    <a:pt x="30507" y="299569"/>
                  </a:lnTo>
                  <a:lnTo>
                    <a:pt x="20529" y="250681"/>
                  </a:lnTo>
                  <a:lnTo>
                    <a:pt x="30507" y="201786"/>
                  </a:lnTo>
                  <a:lnTo>
                    <a:pt x="57593" y="161973"/>
                  </a:lnTo>
                  <a:lnTo>
                    <a:pt x="97507" y="135189"/>
                  </a:lnTo>
                  <a:lnTo>
                    <a:pt x="145975" y="125383"/>
                  </a:lnTo>
                  <a:lnTo>
                    <a:pt x="216903" y="125383"/>
                  </a:lnTo>
                  <a:lnTo>
                    <a:pt x="195169" y="113421"/>
                  </a:lnTo>
                  <a:lnTo>
                    <a:pt x="150281" y="105093"/>
                  </a:lnTo>
                  <a:close/>
                </a:path>
                <a:path w="490854" h="501015">
                  <a:moveTo>
                    <a:pt x="407155" y="377109"/>
                  </a:moveTo>
                  <a:lnTo>
                    <a:pt x="386909" y="380528"/>
                  </a:lnTo>
                  <a:lnTo>
                    <a:pt x="368372" y="390787"/>
                  </a:lnTo>
                  <a:lnTo>
                    <a:pt x="445927" y="390787"/>
                  </a:lnTo>
                  <a:lnTo>
                    <a:pt x="427398" y="380528"/>
                  </a:lnTo>
                  <a:lnTo>
                    <a:pt x="407155" y="377109"/>
                  </a:lnTo>
                  <a:close/>
                </a:path>
                <a:path w="490854" h="501015">
                  <a:moveTo>
                    <a:pt x="216903" y="125383"/>
                  </a:moveTo>
                  <a:lnTo>
                    <a:pt x="145975" y="125383"/>
                  </a:lnTo>
                  <a:lnTo>
                    <a:pt x="195110" y="135189"/>
                  </a:lnTo>
                  <a:lnTo>
                    <a:pt x="235365" y="161973"/>
                  </a:lnTo>
                  <a:lnTo>
                    <a:pt x="262575" y="201786"/>
                  </a:lnTo>
                  <a:lnTo>
                    <a:pt x="272571" y="250681"/>
                  </a:lnTo>
                  <a:lnTo>
                    <a:pt x="262575" y="299569"/>
                  </a:lnTo>
                  <a:lnTo>
                    <a:pt x="235365" y="339383"/>
                  </a:lnTo>
                  <a:lnTo>
                    <a:pt x="195110" y="366171"/>
                  </a:lnTo>
                  <a:lnTo>
                    <a:pt x="145975" y="375978"/>
                  </a:lnTo>
                  <a:lnTo>
                    <a:pt x="216890" y="375978"/>
                  </a:lnTo>
                  <a:lnTo>
                    <a:pt x="235138" y="365935"/>
                  </a:lnTo>
                  <a:lnTo>
                    <a:pt x="266874" y="331552"/>
                  </a:lnTo>
                  <a:lnTo>
                    <a:pt x="299477" y="331552"/>
                  </a:lnTo>
                  <a:lnTo>
                    <a:pt x="278283" y="313330"/>
                  </a:lnTo>
                  <a:lnTo>
                    <a:pt x="283624" y="300978"/>
                  </a:lnTo>
                  <a:lnTo>
                    <a:pt x="287689" y="287964"/>
                  </a:lnTo>
                  <a:lnTo>
                    <a:pt x="290467" y="274563"/>
                  </a:lnTo>
                  <a:lnTo>
                    <a:pt x="291971" y="260923"/>
                  </a:lnTo>
                  <a:lnTo>
                    <a:pt x="387134" y="260923"/>
                  </a:lnTo>
                  <a:lnTo>
                    <a:pt x="385478" y="250681"/>
                  </a:lnTo>
                  <a:lnTo>
                    <a:pt x="387572" y="240424"/>
                  </a:lnTo>
                  <a:lnTo>
                    <a:pt x="291971" y="240424"/>
                  </a:lnTo>
                  <a:lnTo>
                    <a:pt x="290467" y="226775"/>
                  </a:lnTo>
                  <a:lnTo>
                    <a:pt x="287685" y="213232"/>
                  </a:lnTo>
                  <a:lnTo>
                    <a:pt x="283624" y="199903"/>
                  </a:lnTo>
                  <a:lnTo>
                    <a:pt x="278283" y="186894"/>
                  </a:lnTo>
                  <a:lnTo>
                    <a:pt x="298450" y="169810"/>
                  </a:lnTo>
                  <a:lnTo>
                    <a:pt x="266874" y="169810"/>
                  </a:lnTo>
                  <a:lnTo>
                    <a:pt x="235138" y="135420"/>
                  </a:lnTo>
                  <a:lnTo>
                    <a:pt x="216903" y="125383"/>
                  </a:lnTo>
                  <a:close/>
                </a:path>
                <a:path w="490854" h="501015">
                  <a:moveTo>
                    <a:pt x="387134" y="260923"/>
                  </a:moveTo>
                  <a:lnTo>
                    <a:pt x="367232" y="260923"/>
                  </a:lnTo>
                  <a:lnTo>
                    <a:pt x="375000" y="282886"/>
                  </a:lnTo>
                  <a:lnTo>
                    <a:pt x="390039" y="299940"/>
                  </a:lnTo>
                  <a:lnTo>
                    <a:pt x="410212" y="310586"/>
                  </a:lnTo>
                  <a:lnTo>
                    <a:pt x="433378" y="313330"/>
                  </a:lnTo>
                  <a:lnTo>
                    <a:pt x="456242" y="306739"/>
                  </a:lnTo>
                  <a:lnTo>
                    <a:pt x="474296" y="293106"/>
                  </a:lnTo>
                  <a:lnTo>
                    <a:pt x="474592" y="292627"/>
                  </a:lnTo>
                  <a:lnTo>
                    <a:pt x="423992" y="292627"/>
                  </a:lnTo>
                  <a:lnTo>
                    <a:pt x="411714" y="289402"/>
                  </a:lnTo>
                  <a:lnTo>
                    <a:pt x="401360" y="283354"/>
                  </a:lnTo>
                  <a:lnTo>
                    <a:pt x="393036" y="274315"/>
                  </a:lnTo>
                  <a:lnTo>
                    <a:pt x="387492" y="263139"/>
                  </a:lnTo>
                  <a:lnTo>
                    <a:pt x="387134" y="260923"/>
                  </a:lnTo>
                  <a:close/>
                </a:path>
                <a:path w="490854" h="501015">
                  <a:moveTo>
                    <a:pt x="474470" y="208531"/>
                  </a:moveTo>
                  <a:lnTo>
                    <a:pt x="428821" y="208531"/>
                  </a:lnTo>
                  <a:lnTo>
                    <a:pt x="441134" y="210382"/>
                  </a:lnTo>
                  <a:lnTo>
                    <a:pt x="452057" y="215652"/>
                  </a:lnTo>
                  <a:lnTo>
                    <a:pt x="461054" y="223912"/>
                  </a:lnTo>
                  <a:lnTo>
                    <a:pt x="467591" y="234734"/>
                  </a:lnTo>
                  <a:lnTo>
                    <a:pt x="470822" y="246979"/>
                  </a:lnTo>
                  <a:lnTo>
                    <a:pt x="470308" y="259223"/>
                  </a:lnTo>
                  <a:lnTo>
                    <a:pt x="436377" y="292110"/>
                  </a:lnTo>
                  <a:lnTo>
                    <a:pt x="423992" y="292627"/>
                  </a:lnTo>
                  <a:lnTo>
                    <a:pt x="474592" y="292627"/>
                  </a:lnTo>
                  <a:lnTo>
                    <a:pt x="486149" y="273923"/>
                  </a:lnTo>
                  <a:lnTo>
                    <a:pt x="490409" y="250681"/>
                  </a:lnTo>
                  <a:lnTo>
                    <a:pt x="486149" y="227437"/>
                  </a:lnTo>
                  <a:lnTo>
                    <a:pt x="474470" y="208531"/>
                  </a:lnTo>
                  <a:close/>
                </a:path>
                <a:path w="490854" h="501015">
                  <a:moveTo>
                    <a:pt x="433378" y="188032"/>
                  </a:moveTo>
                  <a:lnTo>
                    <a:pt x="410212" y="190773"/>
                  </a:lnTo>
                  <a:lnTo>
                    <a:pt x="390039" y="201415"/>
                  </a:lnTo>
                  <a:lnTo>
                    <a:pt x="375000" y="218463"/>
                  </a:lnTo>
                  <a:lnTo>
                    <a:pt x="367232" y="240424"/>
                  </a:lnTo>
                  <a:lnTo>
                    <a:pt x="387572" y="240424"/>
                  </a:lnTo>
                  <a:lnTo>
                    <a:pt x="388883" y="234000"/>
                  </a:lnTo>
                  <a:lnTo>
                    <a:pt x="398171" y="220633"/>
                  </a:lnTo>
                  <a:lnTo>
                    <a:pt x="411948" y="211752"/>
                  </a:lnTo>
                  <a:lnTo>
                    <a:pt x="428821" y="208531"/>
                  </a:lnTo>
                  <a:lnTo>
                    <a:pt x="474470" y="208531"/>
                  </a:lnTo>
                  <a:lnTo>
                    <a:pt x="474296" y="208250"/>
                  </a:lnTo>
                  <a:lnTo>
                    <a:pt x="456242" y="194616"/>
                  </a:lnTo>
                  <a:lnTo>
                    <a:pt x="433378" y="188032"/>
                  </a:lnTo>
                  <a:close/>
                </a:path>
                <a:path w="490854" h="501015">
                  <a:moveTo>
                    <a:pt x="414123" y="0"/>
                  </a:moveTo>
                  <a:lnTo>
                    <a:pt x="373776" y="9557"/>
                  </a:lnTo>
                  <a:lnTo>
                    <a:pt x="348081" y="41591"/>
                  </a:lnTo>
                  <a:lnTo>
                    <a:pt x="344429" y="62735"/>
                  </a:lnTo>
                  <a:lnTo>
                    <a:pt x="345070" y="71423"/>
                  </a:lnTo>
                  <a:lnTo>
                    <a:pt x="346993" y="80109"/>
                  </a:lnTo>
                  <a:lnTo>
                    <a:pt x="350197" y="88367"/>
                  </a:lnTo>
                  <a:lnTo>
                    <a:pt x="354684" y="95766"/>
                  </a:lnTo>
                  <a:lnTo>
                    <a:pt x="266874" y="169810"/>
                  </a:lnTo>
                  <a:lnTo>
                    <a:pt x="298450" y="169810"/>
                  </a:lnTo>
                  <a:lnTo>
                    <a:pt x="368372" y="110575"/>
                  </a:lnTo>
                  <a:lnTo>
                    <a:pt x="445927" y="110575"/>
                  </a:lnTo>
                  <a:lnTo>
                    <a:pt x="451008" y="104885"/>
                  </a:lnTo>
                  <a:lnTo>
                    <a:pt x="407157" y="104885"/>
                  </a:lnTo>
                  <a:lnTo>
                    <a:pt x="390936" y="101501"/>
                  </a:lnTo>
                  <a:lnTo>
                    <a:pt x="377498" y="92350"/>
                  </a:lnTo>
                  <a:lnTo>
                    <a:pt x="368339" y="78929"/>
                  </a:lnTo>
                  <a:lnTo>
                    <a:pt x="364953" y="62735"/>
                  </a:lnTo>
                  <a:lnTo>
                    <a:pt x="368339" y="45883"/>
                  </a:lnTo>
                  <a:lnTo>
                    <a:pt x="377498" y="32123"/>
                  </a:lnTo>
                  <a:lnTo>
                    <a:pt x="390936" y="22847"/>
                  </a:lnTo>
                  <a:lnTo>
                    <a:pt x="407157" y="19446"/>
                  </a:lnTo>
                  <a:lnTo>
                    <a:pt x="451714" y="19446"/>
                  </a:lnTo>
                  <a:lnTo>
                    <a:pt x="450720" y="18046"/>
                  </a:lnTo>
                  <a:lnTo>
                    <a:pt x="433811" y="5927"/>
                  </a:lnTo>
                  <a:lnTo>
                    <a:pt x="414123" y="0"/>
                  </a:lnTo>
                  <a:close/>
                </a:path>
                <a:path w="490854" h="501015">
                  <a:moveTo>
                    <a:pt x="445927" y="110575"/>
                  </a:moveTo>
                  <a:lnTo>
                    <a:pt x="368372" y="110575"/>
                  </a:lnTo>
                  <a:lnTo>
                    <a:pt x="386909" y="120825"/>
                  </a:lnTo>
                  <a:lnTo>
                    <a:pt x="407155" y="124242"/>
                  </a:lnTo>
                  <a:lnTo>
                    <a:pt x="427398" y="120825"/>
                  </a:lnTo>
                  <a:lnTo>
                    <a:pt x="445927" y="110575"/>
                  </a:lnTo>
                  <a:close/>
                </a:path>
                <a:path w="490854" h="501015">
                  <a:moveTo>
                    <a:pt x="451714" y="19446"/>
                  </a:moveTo>
                  <a:lnTo>
                    <a:pt x="407157" y="19446"/>
                  </a:lnTo>
                  <a:lnTo>
                    <a:pt x="423850" y="22847"/>
                  </a:lnTo>
                  <a:lnTo>
                    <a:pt x="437230" y="32123"/>
                  </a:lnTo>
                  <a:lnTo>
                    <a:pt x="446120" y="45883"/>
                  </a:lnTo>
                  <a:lnTo>
                    <a:pt x="449345" y="62735"/>
                  </a:lnTo>
                  <a:lnTo>
                    <a:pt x="446120" y="78929"/>
                  </a:lnTo>
                  <a:lnTo>
                    <a:pt x="437230" y="92350"/>
                  </a:lnTo>
                  <a:lnTo>
                    <a:pt x="423850" y="101501"/>
                  </a:lnTo>
                  <a:lnTo>
                    <a:pt x="407157" y="104885"/>
                  </a:lnTo>
                  <a:lnTo>
                    <a:pt x="451008" y="104885"/>
                  </a:lnTo>
                  <a:lnTo>
                    <a:pt x="459991" y="94825"/>
                  </a:lnTo>
                  <a:lnTo>
                    <a:pt x="467743" y="75977"/>
                  </a:lnTo>
                  <a:lnTo>
                    <a:pt x="468863" y="55632"/>
                  </a:lnTo>
                  <a:lnTo>
                    <a:pt x="463033" y="35393"/>
                  </a:lnTo>
                  <a:lnTo>
                    <a:pt x="451714" y="19446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3063727" y="6275704"/>
              <a:ext cx="336550" cy="16103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10928350" y="3926077"/>
            <a:ext cx="2671445" cy="17786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111250">
              <a:lnSpc>
                <a:spcPct val="100000"/>
              </a:lnSpc>
              <a:spcBef>
                <a:spcPts val="105"/>
              </a:spcBef>
            </a:pPr>
            <a:r>
              <a:rPr dirty="0" baseline="-16183" sz="17250" spc="660">
                <a:solidFill>
                  <a:srgbClr val="FF0000"/>
                </a:solidFill>
                <a:latin typeface="Carlito"/>
                <a:cs typeface="Carlito"/>
              </a:rPr>
              <a:t>X</a:t>
            </a:r>
            <a:r>
              <a:rPr dirty="0" sz="2000" spc="-10">
                <a:solidFill>
                  <a:srgbClr val="7E7E7E"/>
                </a:solidFill>
                <a:latin typeface="Carlito"/>
                <a:cs typeface="Carlito"/>
              </a:rPr>
              <a:t>ELB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46" name="object 4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064245" y="4661158"/>
            <a:ext cx="685165" cy="612775"/>
            <a:chOff x="8064245" y="4661158"/>
            <a:chExt cx="685165" cy="612775"/>
          </a:xfrm>
        </p:grpSpPr>
        <p:sp>
          <p:nvSpPr>
            <p:cNvPr id="3" name="object 3"/>
            <p:cNvSpPr/>
            <p:nvPr/>
          </p:nvSpPr>
          <p:spPr>
            <a:xfrm>
              <a:off x="8106155" y="4661158"/>
              <a:ext cx="610870" cy="608965"/>
            </a:xfrm>
            <a:custGeom>
              <a:avLst/>
              <a:gdLst/>
              <a:ahLst/>
              <a:cxnLst/>
              <a:rect l="l" t="t" r="r" b="b"/>
              <a:pathLst>
                <a:path w="610870" h="608964">
                  <a:moveTo>
                    <a:pt x="51708" y="0"/>
                  </a:moveTo>
                  <a:lnTo>
                    <a:pt x="14057" y="30548"/>
                  </a:lnTo>
                  <a:lnTo>
                    <a:pt x="0" y="77718"/>
                  </a:lnTo>
                  <a:lnTo>
                    <a:pt x="0" y="524326"/>
                  </a:lnTo>
                  <a:lnTo>
                    <a:pt x="6538" y="557465"/>
                  </a:lnTo>
                  <a:lnTo>
                    <a:pt x="24378" y="584332"/>
                  </a:lnTo>
                  <a:lnTo>
                    <a:pt x="50855" y="602347"/>
                  </a:lnTo>
                  <a:lnTo>
                    <a:pt x="83304" y="608925"/>
                  </a:lnTo>
                  <a:lnTo>
                    <a:pt x="529230" y="608925"/>
                  </a:lnTo>
                  <a:lnTo>
                    <a:pt x="562246" y="602347"/>
                  </a:lnTo>
                  <a:lnTo>
                    <a:pt x="589013" y="584332"/>
                  </a:lnTo>
                  <a:lnTo>
                    <a:pt x="589669" y="583349"/>
                  </a:lnTo>
                  <a:lnTo>
                    <a:pt x="83304" y="583349"/>
                  </a:lnTo>
                  <a:lnTo>
                    <a:pt x="61039" y="578277"/>
                  </a:lnTo>
                  <a:lnTo>
                    <a:pt x="42632" y="565642"/>
                  </a:lnTo>
                  <a:lnTo>
                    <a:pt x="30105" y="547105"/>
                  </a:lnTo>
                  <a:lnTo>
                    <a:pt x="25481" y="524326"/>
                  </a:lnTo>
                  <a:lnTo>
                    <a:pt x="25481" y="77718"/>
                  </a:lnTo>
                  <a:lnTo>
                    <a:pt x="30105" y="54803"/>
                  </a:lnTo>
                  <a:lnTo>
                    <a:pt x="42632" y="36037"/>
                  </a:lnTo>
                  <a:lnTo>
                    <a:pt x="61039" y="23356"/>
                  </a:lnTo>
                  <a:lnTo>
                    <a:pt x="83304" y="18699"/>
                  </a:lnTo>
                  <a:lnTo>
                    <a:pt x="589809" y="18699"/>
                  </a:lnTo>
                  <a:lnTo>
                    <a:pt x="589009" y="17716"/>
                  </a:lnTo>
                  <a:lnTo>
                    <a:pt x="576223" y="7381"/>
                  </a:lnTo>
                  <a:lnTo>
                    <a:pt x="561693" y="3"/>
                  </a:lnTo>
                  <a:lnTo>
                    <a:pt x="51708" y="0"/>
                  </a:lnTo>
                  <a:close/>
                </a:path>
                <a:path w="610870" h="608964">
                  <a:moveTo>
                    <a:pt x="589809" y="18699"/>
                  </a:moveTo>
                  <a:lnTo>
                    <a:pt x="529230" y="18699"/>
                  </a:lnTo>
                  <a:lnTo>
                    <a:pt x="551909" y="23356"/>
                  </a:lnTo>
                  <a:lnTo>
                    <a:pt x="570270" y="36037"/>
                  </a:lnTo>
                  <a:lnTo>
                    <a:pt x="582566" y="54803"/>
                  </a:lnTo>
                  <a:lnTo>
                    <a:pt x="587052" y="77718"/>
                  </a:lnTo>
                  <a:lnTo>
                    <a:pt x="587052" y="524326"/>
                  </a:lnTo>
                  <a:lnTo>
                    <a:pt x="582566" y="547105"/>
                  </a:lnTo>
                  <a:lnTo>
                    <a:pt x="570270" y="565642"/>
                  </a:lnTo>
                  <a:lnTo>
                    <a:pt x="551909" y="578277"/>
                  </a:lnTo>
                  <a:lnTo>
                    <a:pt x="529230" y="583349"/>
                  </a:lnTo>
                  <a:lnTo>
                    <a:pt x="589669" y="583349"/>
                  </a:lnTo>
                  <a:lnTo>
                    <a:pt x="606958" y="557465"/>
                  </a:lnTo>
                  <a:lnTo>
                    <a:pt x="610340" y="540359"/>
                  </a:lnTo>
                  <a:lnTo>
                    <a:pt x="610340" y="55833"/>
                  </a:lnTo>
                  <a:lnTo>
                    <a:pt x="607141" y="45132"/>
                  </a:lnTo>
                  <a:lnTo>
                    <a:pt x="599453" y="30548"/>
                  </a:lnTo>
                  <a:lnTo>
                    <a:pt x="589809" y="18699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8064245" y="4737366"/>
              <a:ext cx="685076" cy="5364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8243823" y="4664709"/>
            <a:ext cx="1781810" cy="5353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647065">
              <a:lnSpc>
                <a:spcPts val="2270"/>
              </a:lnSpc>
            </a:pPr>
            <a:r>
              <a:rPr dirty="0" sz="2400" spc="-114">
                <a:solidFill>
                  <a:srgbClr val="FFFFFF"/>
                </a:solidFill>
                <a:latin typeface="Carlito"/>
                <a:cs typeface="Carlito"/>
              </a:rPr>
              <a:t>Instance</a:t>
            </a:r>
            <a:r>
              <a:rPr dirty="0" sz="2400" spc="-3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B</a:t>
            </a:r>
            <a:endParaRPr sz="2400">
              <a:latin typeface="Carlito"/>
              <a:cs typeface="Carlito"/>
            </a:endParaRPr>
          </a:p>
          <a:p>
            <a:pPr>
              <a:lnSpc>
                <a:spcPts val="1910"/>
              </a:lnSpc>
              <a:tabLst>
                <a:tab pos="647065" algn="l"/>
              </a:tabLst>
            </a:pPr>
            <a:r>
              <a:rPr dirty="0" baseline="29513" sz="2400" spc="-67">
                <a:solidFill>
                  <a:srgbClr val="FFFFFF"/>
                </a:solidFill>
                <a:latin typeface="Carlito"/>
                <a:cs typeface="Carlito"/>
              </a:rPr>
              <a:t>NAT	</a:t>
            </a:r>
            <a:r>
              <a:rPr dirty="0" sz="1400" spc="-114">
                <a:solidFill>
                  <a:srgbClr val="FFFFFF"/>
                </a:solidFill>
                <a:latin typeface="Carlito"/>
                <a:cs typeface="Carlito"/>
              </a:rPr>
              <a:t>10.1.1.11/24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0065" y="5918834"/>
            <a:ext cx="2501900" cy="737870"/>
          </a:xfrm>
          <a:custGeom>
            <a:avLst/>
            <a:gdLst/>
            <a:ahLst/>
            <a:cxnLst/>
            <a:rect l="l" t="t" r="r" b="b"/>
            <a:pathLst>
              <a:path w="2501900" h="737870">
                <a:moveTo>
                  <a:pt x="1248917" y="249174"/>
                </a:moveTo>
                <a:lnTo>
                  <a:pt x="2501646" y="249174"/>
                </a:lnTo>
                <a:lnTo>
                  <a:pt x="2501646" y="0"/>
                </a:lnTo>
                <a:lnTo>
                  <a:pt x="1248917" y="0"/>
                </a:lnTo>
                <a:lnTo>
                  <a:pt x="1248917" y="249174"/>
                </a:lnTo>
                <a:close/>
              </a:path>
              <a:path w="2501900" h="737870">
                <a:moveTo>
                  <a:pt x="0" y="249174"/>
                </a:moveTo>
                <a:lnTo>
                  <a:pt x="1252728" y="249174"/>
                </a:lnTo>
                <a:lnTo>
                  <a:pt x="1252728" y="0"/>
                </a:lnTo>
                <a:lnTo>
                  <a:pt x="0" y="0"/>
                </a:lnTo>
                <a:lnTo>
                  <a:pt x="0" y="249174"/>
                </a:lnTo>
                <a:close/>
              </a:path>
              <a:path w="2501900" h="737870">
                <a:moveTo>
                  <a:pt x="1248917" y="737616"/>
                </a:moveTo>
                <a:lnTo>
                  <a:pt x="2501646" y="737616"/>
                </a:lnTo>
                <a:lnTo>
                  <a:pt x="2501646" y="488442"/>
                </a:lnTo>
                <a:lnTo>
                  <a:pt x="1248917" y="488442"/>
                </a:lnTo>
                <a:lnTo>
                  <a:pt x="1248917" y="737616"/>
                </a:lnTo>
                <a:close/>
              </a:path>
            </a:pathLst>
          </a:custGeom>
          <a:ln w="990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002789" y="6460934"/>
            <a:ext cx="743585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30"/>
              </a:lnSpc>
            </a:pP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Instance</a:t>
            </a:r>
            <a:r>
              <a:rPr dirty="0" sz="14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B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19477" y="6447282"/>
            <a:ext cx="1041400" cy="167005"/>
          </a:xfrm>
          <a:custGeom>
            <a:avLst/>
            <a:gdLst/>
            <a:ahLst/>
            <a:cxnLst/>
            <a:rect l="l" t="t" r="r" b="b"/>
            <a:pathLst>
              <a:path w="1041400" h="167004">
                <a:moveTo>
                  <a:pt x="1040891" y="0"/>
                </a:moveTo>
                <a:lnTo>
                  <a:pt x="0" y="0"/>
                </a:lnTo>
                <a:lnTo>
                  <a:pt x="0" y="166878"/>
                </a:lnTo>
                <a:lnTo>
                  <a:pt x="1040891" y="166878"/>
                </a:lnTo>
                <a:lnTo>
                  <a:pt x="10408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20065" y="3837813"/>
            <a:ext cx="2501900" cy="744220"/>
          </a:xfrm>
          <a:custGeom>
            <a:avLst/>
            <a:gdLst/>
            <a:ahLst/>
            <a:cxnLst/>
            <a:rect l="l" t="t" r="r" b="b"/>
            <a:pathLst>
              <a:path w="2501900" h="744220">
                <a:moveTo>
                  <a:pt x="0" y="248412"/>
                </a:moveTo>
                <a:lnTo>
                  <a:pt x="1252728" y="248412"/>
                </a:lnTo>
                <a:lnTo>
                  <a:pt x="1252728" y="0"/>
                </a:lnTo>
                <a:lnTo>
                  <a:pt x="0" y="0"/>
                </a:lnTo>
                <a:lnTo>
                  <a:pt x="0" y="248412"/>
                </a:lnTo>
                <a:close/>
              </a:path>
              <a:path w="2501900" h="744220">
                <a:moveTo>
                  <a:pt x="1248917" y="248412"/>
                </a:moveTo>
                <a:lnTo>
                  <a:pt x="2501646" y="248412"/>
                </a:lnTo>
                <a:lnTo>
                  <a:pt x="2501646" y="0"/>
                </a:lnTo>
                <a:lnTo>
                  <a:pt x="1248917" y="0"/>
                </a:lnTo>
                <a:lnTo>
                  <a:pt x="1248917" y="248412"/>
                </a:lnTo>
                <a:close/>
              </a:path>
              <a:path w="2501900" h="744220">
                <a:moveTo>
                  <a:pt x="0" y="498348"/>
                </a:moveTo>
                <a:lnTo>
                  <a:pt x="1252728" y="498348"/>
                </a:lnTo>
                <a:lnTo>
                  <a:pt x="1252728" y="249174"/>
                </a:lnTo>
                <a:lnTo>
                  <a:pt x="0" y="249174"/>
                </a:lnTo>
                <a:lnTo>
                  <a:pt x="0" y="498348"/>
                </a:lnTo>
                <a:close/>
              </a:path>
              <a:path w="2501900" h="744220">
                <a:moveTo>
                  <a:pt x="0" y="743712"/>
                </a:moveTo>
                <a:lnTo>
                  <a:pt x="1252728" y="743712"/>
                </a:lnTo>
                <a:lnTo>
                  <a:pt x="1252728" y="494538"/>
                </a:lnTo>
                <a:lnTo>
                  <a:pt x="0" y="494538"/>
                </a:lnTo>
                <a:lnTo>
                  <a:pt x="0" y="743712"/>
                </a:lnTo>
                <a:close/>
              </a:path>
              <a:path w="2501900" h="744220">
                <a:moveTo>
                  <a:pt x="1248917" y="498348"/>
                </a:moveTo>
                <a:lnTo>
                  <a:pt x="2501646" y="498348"/>
                </a:lnTo>
                <a:lnTo>
                  <a:pt x="2501646" y="249174"/>
                </a:lnTo>
                <a:lnTo>
                  <a:pt x="1248917" y="249174"/>
                </a:lnTo>
                <a:lnTo>
                  <a:pt x="1248917" y="498348"/>
                </a:lnTo>
                <a:close/>
              </a:path>
              <a:path w="2501900" h="744220">
                <a:moveTo>
                  <a:pt x="1248917" y="743712"/>
                </a:moveTo>
                <a:lnTo>
                  <a:pt x="2501646" y="743712"/>
                </a:lnTo>
                <a:lnTo>
                  <a:pt x="2501646" y="494538"/>
                </a:lnTo>
                <a:lnTo>
                  <a:pt x="1248917" y="494538"/>
                </a:lnTo>
                <a:lnTo>
                  <a:pt x="1248917" y="743712"/>
                </a:lnTo>
                <a:close/>
              </a:path>
            </a:pathLst>
          </a:custGeom>
          <a:ln w="990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067814" y="6395465"/>
            <a:ext cx="638810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dirty="0" sz="1400" spc="-114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-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GW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979664" y="4522470"/>
            <a:ext cx="2392680" cy="864869"/>
          </a:xfrm>
          <a:custGeom>
            <a:avLst/>
            <a:gdLst/>
            <a:ahLst/>
            <a:cxnLst/>
            <a:rect l="l" t="t" r="r" b="b"/>
            <a:pathLst>
              <a:path w="2392679" h="864870">
                <a:moveTo>
                  <a:pt x="2392679" y="0"/>
                </a:moveTo>
                <a:lnTo>
                  <a:pt x="0" y="0"/>
                </a:lnTo>
                <a:lnTo>
                  <a:pt x="0" y="864869"/>
                </a:lnTo>
                <a:lnTo>
                  <a:pt x="2392679" y="864869"/>
                </a:lnTo>
                <a:lnTo>
                  <a:pt x="23926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8899906" y="4699507"/>
            <a:ext cx="9893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60">
                <a:solidFill>
                  <a:srgbClr val="FFFFFF"/>
                </a:solidFill>
                <a:latin typeface="Carlito"/>
                <a:cs typeface="Carlito"/>
              </a:rPr>
              <a:t>NAT-GW</a:t>
            </a:r>
            <a:endParaRPr sz="2400">
              <a:latin typeface="Carlito"/>
              <a:cs typeface="Carli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415093" y="870775"/>
            <a:ext cx="7967980" cy="7084695"/>
            <a:chOff x="3415093" y="870775"/>
            <a:chExt cx="7967980" cy="7084695"/>
          </a:xfrm>
        </p:grpSpPr>
        <p:sp>
          <p:nvSpPr>
            <p:cNvPr id="14" name="object 14"/>
            <p:cNvSpPr/>
            <p:nvPr/>
          </p:nvSpPr>
          <p:spPr>
            <a:xfrm>
              <a:off x="8005715" y="4557695"/>
              <a:ext cx="788670" cy="793750"/>
            </a:xfrm>
            <a:custGeom>
              <a:avLst/>
              <a:gdLst/>
              <a:ahLst/>
              <a:cxnLst/>
              <a:rect l="l" t="t" r="r" b="b"/>
              <a:pathLst>
                <a:path w="788670" h="793750">
                  <a:moveTo>
                    <a:pt x="393641" y="0"/>
                  </a:moveTo>
                  <a:lnTo>
                    <a:pt x="350406" y="2369"/>
                  </a:lnTo>
                  <a:lnTo>
                    <a:pt x="307592" y="9479"/>
                  </a:lnTo>
                  <a:lnTo>
                    <a:pt x="265619" y="21329"/>
                  </a:lnTo>
                  <a:lnTo>
                    <a:pt x="224907" y="37918"/>
                  </a:lnTo>
                  <a:lnTo>
                    <a:pt x="185875" y="59247"/>
                  </a:lnTo>
                  <a:lnTo>
                    <a:pt x="148946" y="85316"/>
                  </a:lnTo>
                  <a:lnTo>
                    <a:pt x="114539" y="116125"/>
                  </a:lnTo>
                  <a:lnTo>
                    <a:pt x="84151" y="150708"/>
                  </a:lnTo>
                  <a:lnTo>
                    <a:pt x="58438" y="187827"/>
                  </a:lnTo>
                  <a:lnTo>
                    <a:pt x="37400" y="227058"/>
                  </a:lnTo>
                  <a:lnTo>
                    <a:pt x="21037" y="267978"/>
                  </a:lnTo>
                  <a:lnTo>
                    <a:pt x="9350" y="310167"/>
                  </a:lnTo>
                  <a:lnTo>
                    <a:pt x="2337" y="353200"/>
                  </a:lnTo>
                  <a:lnTo>
                    <a:pt x="0" y="396656"/>
                  </a:lnTo>
                  <a:lnTo>
                    <a:pt x="2337" y="440112"/>
                  </a:lnTo>
                  <a:lnTo>
                    <a:pt x="9350" y="483145"/>
                  </a:lnTo>
                  <a:lnTo>
                    <a:pt x="21037" y="525333"/>
                  </a:lnTo>
                  <a:lnTo>
                    <a:pt x="37400" y="566253"/>
                  </a:lnTo>
                  <a:lnTo>
                    <a:pt x="58438" y="605484"/>
                  </a:lnTo>
                  <a:lnTo>
                    <a:pt x="84151" y="642601"/>
                  </a:lnTo>
                  <a:lnTo>
                    <a:pt x="114539" y="677184"/>
                  </a:lnTo>
                  <a:lnTo>
                    <a:pt x="148946" y="707991"/>
                  </a:lnTo>
                  <a:lnTo>
                    <a:pt x="185875" y="734058"/>
                  </a:lnTo>
                  <a:lnTo>
                    <a:pt x="224907" y="755385"/>
                  </a:lnTo>
                  <a:lnTo>
                    <a:pt x="265619" y="771974"/>
                  </a:lnTo>
                  <a:lnTo>
                    <a:pt x="307592" y="783822"/>
                  </a:lnTo>
                  <a:lnTo>
                    <a:pt x="350406" y="790931"/>
                  </a:lnTo>
                  <a:lnTo>
                    <a:pt x="393641" y="793301"/>
                  </a:lnTo>
                  <a:lnTo>
                    <a:pt x="436875" y="790931"/>
                  </a:lnTo>
                  <a:lnTo>
                    <a:pt x="479690" y="783822"/>
                  </a:lnTo>
                  <a:lnTo>
                    <a:pt x="521663" y="771974"/>
                  </a:lnTo>
                  <a:lnTo>
                    <a:pt x="562376" y="755385"/>
                  </a:lnTo>
                  <a:lnTo>
                    <a:pt x="601408" y="734058"/>
                  </a:lnTo>
                  <a:lnTo>
                    <a:pt x="638338" y="707991"/>
                  </a:lnTo>
                  <a:lnTo>
                    <a:pt x="672746" y="677184"/>
                  </a:lnTo>
                  <a:lnTo>
                    <a:pt x="703395" y="642601"/>
                  </a:lnTo>
                  <a:lnTo>
                    <a:pt x="729329" y="605484"/>
                  </a:lnTo>
                  <a:lnTo>
                    <a:pt x="750548" y="566253"/>
                  </a:lnTo>
                  <a:lnTo>
                    <a:pt x="767052" y="525333"/>
                  </a:lnTo>
                  <a:lnTo>
                    <a:pt x="778840" y="483145"/>
                  </a:lnTo>
                  <a:lnTo>
                    <a:pt x="785913" y="440112"/>
                  </a:lnTo>
                  <a:lnTo>
                    <a:pt x="788271" y="396656"/>
                  </a:lnTo>
                  <a:lnTo>
                    <a:pt x="785913" y="353200"/>
                  </a:lnTo>
                  <a:lnTo>
                    <a:pt x="778840" y="310167"/>
                  </a:lnTo>
                  <a:lnTo>
                    <a:pt x="767052" y="267978"/>
                  </a:lnTo>
                  <a:lnTo>
                    <a:pt x="750548" y="227058"/>
                  </a:lnTo>
                  <a:lnTo>
                    <a:pt x="729329" y="187827"/>
                  </a:lnTo>
                  <a:lnTo>
                    <a:pt x="703395" y="150708"/>
                  </a:lnTo>
                  <a:lnTo>
                    <a:pt x="672746" y="116125"/>
                  </a:lnTo>
                  <a:lnTo>
                    <a:pt x="638338" y="85316"/>
                  </a:lnTo>
                  <a:lnTo>
                    <a:pt x="601408" y="59247"/>
                  </a:lnTo>
                  <a:lnTo>
                    <a:pt x="562376" y="37918"/>
                  </a:lnTo>
                  <a:lnTo>
                    <a:pt x="521663" y="21329"/>
                  </a:lnTo>
                  <a:lnTo>
                    <a:pt x="479690" y="9479"/>
                  </a:lnTo>
                  <a:lnTo>
                    <a:pt x="436875" y="2369"/>
                  </a:lnTo>
                  <a:lnTo>
                    <a:pt x="39364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005715" y="4557695"/>
              <a:ext cx="788670" cy="793750"/>
            </a:xfrm>
            <a:custGeom>
              <a:avLst/>
              <a:gdLst/>
              <a:ahLst/>
              <a:cxnLst/>
              <a:rect l="l" t="t" r="r" b="b"/>
              <a:pathLst>
                <a:path w="788670" h="793750">
                  <a:moveTo>
                    <a:pt x="672746" y="116125"/>
                  </a:moveTo>
                  <a:lnTo>
                    <a:pt x="703395" y="150708"/>
                  </a:lnTo>
                  <a:lnTo>
                    <a:pt x="729329" y="187827"/>
                  </a:lnTo>
                  <a:lnTo>
                    <a:pt x="750548" y="227058"/>
                  </a:lnTo>
                  <a:lnTo>
                    <a:pt x="767052" y="267978"/>
                  </a:lnTo>
                  <a:lnTo>
                    <a:pt x="778840" y="310167"/>
                  </a:lnTo>
                  <a:lnTo>
                    <a:pt x="785913" y="353200"/>
                  </a:lnTo>
                  <a:lnTo>
                    <a:pt x="788271" y="396656"/>
                  </a:lnTo>
                  <a:lnTo>
                    <a:pt x="785913" y="440112"/>
                  </a:lnTo>
                  <a:lnTo>
                    <a:pt x="778840" y="483145"/>
                  </a:lnTo>
                  <a:lnTo>
                    <a:pt x="767052" y="525333"/>
                  </a:lnTo>
                  <a:lnTo>
                    <a:pt x="750548" y="566253"/>
                  </a:lnTo>
                  <a:lnTo>
                    <a:pt x="729329" y="605484"/>
                  </a:lnTo>
                  <a:lnTo>
                    <a:pt x="703395" y="642601"/>
                  </a:lnTo>
                  <a:lnTo>
                    <a:pt x="672746" y="677184"/>
                  </a:lnTo>
                  <a:lnTo>
                    <a:pt x="638338" y="707991"/>
                  </a:lnTo>
                  <a:lnTo>
                    <a:pt x="601408" y="734058"/>
                  </a:lnTo>
                  <a:lnTo>
                    <a:pt x="562376" y="755385"/>
                  </a:lnTo>
                  <a:lnTo>
                    <a:pt x="521663" y="771974"/>
                  </a:lnTo>
                  <a:lnTo>
                    <a:pt x="479690" y="783822"/>
                  </a:lnTo>
                  <a:lnTo>
                    <a:pt x="436875" y="790931"/>
                  </a:lnTo>
                  <a:lnTo>
                    <a:pt x="393641" y="793301"/>
                  </a:lnTo>
                  <a:lnTo>
                    <a:pt x="350406" y="790931"/>
                  </a:lnTo>
                  <a:lnTo>
                    <a:pt x="307592" y="783822"/>
                  </a:lnTo>
                  <a:lnTo>
                    <a:pt x="265619" y="771974"/>
                  </a:lnTo>
                  <a:lnTo>
                    <a:pt x="224907" y="755385"/>
                  </a:lnTo>
                  <a:lnTo>
                    <a:pt x="185875" y="734058"/>
                  </a:lnTo>
                  <a:lnTo>
                    <a:pt x="148946" y="707991"/>
                  </a:lnTo>
                  <a:lnTo>
                    <a:pt x="114539" y="677184"/>
                  </a:lnTo>
                  <a:lnTo>
                    <a:pt x="84151" y="642601"/>
                  </a:lnTo>
                  <a:lnTo>
                    <a:pt x="58438" y="605484"/>
                  </a:lnTo>
                  <a:lnTo>
                    <a:pt x="37400" y="566253"/>
                  </a:lnTo>
                  <a:lnTo>
                    <a:pt x="21037" y="525333"/>
                  </a:lnTo>
                  <a:lnTo>
                    <a:pt x="9350" y="483145"/>
                  </a:lnTo>
                  <a:lnTo>
                    <a:pt x="2337" y="440112"/>
                  </a:lnTo>
                  <a:lnTo>
                    <a:pt x="0" y="396656"/>
                  </a:lnTo>
                  <a:lnTo>
                    <a:pt x="2337" y="353200"/>
                  </a:lnTo>
                  <a:lnTo>
                    <a:pt x="9350" y="310167"/>
                  </a:lnTo>
                  <a:lnTo>
                    <a:pt x="21037" y="267978"/>
                  </a:lnTo>
                  <a:lnTo>
                    <a:pt x="37400" y="227058"/>
                  </a:lnTo>
                  <a:lnTo>
                    <a:pt x="58438" y="187827"/>
                  </a:lnTo>
                  <a:lnTo>
                    <a:pt x="84151" y="150708"/>
                  </a:lnTo>
                  <a:lnTo>
                    <a:pt x="114539" y="116125"/>
                  </a:lnTo>
                  <a:lnTo>
                    <a:pt x="148946" y="85316"/>
                  </a:lnTo>
                  <a:lnTo>
                    <a:pt x="185875" y="59247"/>
                  </a:lnTo>
                  <a:lnTo>
                    <a:pt x="224907" y="37918"/>
                  </a:lnTo>
                  <a:lnTo>
                    <a:pt x="265619" y="21329"/>
                  </a:lnTo>
                  <a:lnTo>
                    <a:pt x="307592" y="9479"/>
                  </a:lnTo>
                  <a:lnTo>
                    <a:pt x="350406" y="2369"/>
                  </a:lnTo>
                  <a:lnTo>
                    <a:pt x="393641" y="0"/>
                  </a:lnTo>
                  <a:lnTo>
                    <a:pt x="436875" y="2369"/>
                  </a:lnTo>
                  <a:lnTo>
                    <a:pt x="479690" y="9479"/>
                  </a:lnTo>
                  <a:lnTo>
                    <a:pt x="521663" y="21329"/>
                  </a:lnTo>
                  <a:lnTo>
                    <a:pt x="562376" y="37918"/>
                  </a:lnTo>
                  <a:lnTo>
                    <a:pt x="601408" y="59247"/>
                  </a:lnTo>
                  <a:lnTo>
                    <a:pt x="638338" y="85316"/>
                  </a:lnTo>
                  <a:lnTo>
                    <a:pt x="672746" y="116125"/>
                  </a:lnTo>
                  <a:close/>
                </a:path>
              </a:pathLst>
            </a:custGeom>
            <a:ln w="34327">
              <a:solidFill>
                <a:srgbClr val="A066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8301939" y="4746993"/>
              <a:ext cx="316230" cy="430530"/>
            </a:xfrm>
            <a:custGeom>
              <a:avLst/>
              <a:gdLst/>
              <a:ahLst/>
              <a:cxnLst/>
              <a:rect l="l" t="t" r="r" b="b"/>
              <a:pathLst>
                <a:path w="316229" h="430529">
                  <a:moveTo>
                    <a:pt x="315963" y="203403"/>
                  </a:moveTo>
                  <a:lnTo>
                    <a:pt x="161937" y="203403"/>
                  </a:lnTo>
                  <a:lnTo>
                    <a:pt x="161937" y="34391"/>
                  </a:lnTo>
                  <a:lnTo>
                    <a:pt x="161937" y="7645"/>
                  </a:lnTo>
                  <a:lnTo>
                    <a:pt x="158216" y="7645"/>
                  </a:lnTo>
                  <a:lnTo>
                    <a:pt x="158216" y="0"/>
                  </a:lnTo>
                  <a:lnTo>
                    <a:pt x="0" y="0"/>
                  </a:lnTo>
                  <a:lnTo>
                    <a:pt x="0" y="7645"/>
                  </a:lnTo>
                  <a:lnTo>
                    <a:pt x="0" y="34391"/>
                  </a:lnTo>
                  <a:lnTo>
                    <a:pt x="127685" y="34391"/>
                  </a:lnTo>
                  <a:lnTo>
                    <a:pt x="127685" y="203403"/>
                  </a:lnTo>
                  <a:lnTo>
                    <a:pt x="0" y="203403"/>
                  </a:lnTo>
                  <a:lnTo>
                    <a:pt x="0" y="237794"/>
                  </a:lnTo>
                  <a:lnTo>
                    <a:pt x="127685" y="237794"/>
                  </a:lnTo>
                  <a:lnTo>
                    <a:pt x="127685" y="396100"/>
                  </a:lnTo>
                  <a:lnTo>
                    <a:pt x="0" y="396100"/>
                  </a:lnTo>
                  <a:lnTo>
                    <a:pt x="0" y="422846"/>
                  </a:lnTo>
                  <a:lnTo>
                    <a:pt x="0" y="430491"/>
                  </a:lnTo>
                  <a:lnTo>
                    <a:pt x="158330" y="430491"/>
                  </a:lnTo>
                  <a:lnTo>
                    <a:pt x="158330" y="422846"/>
                  </a:lnTo>
                  <a:lnTo>
                    <a:pt x="161937" y="422846"/>
                  </a:lnTo>
                  <a:lnTo>
                    <a:pt x="161937" y="396100"/>
                  </a:lnTo>
                  <a:lnTo>
                    <a:pt x="161937" y="237794"/>
                  </a:lnTo>
                  <a:lnTo>
                    <a:pt x="315963" y="237794"/>
                  </a:lnTo>
                  <a:lnTo>
                    <a:pt x="315963" y="203403"/>
                  </a:lnTo>
                  <a:close/>
                </a:path>
              </a:pathLst>
            </a:custGeom>
            <a:solidFill>
              <a:srgbClr val="A0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8168972" y="4679108"/>
              <a:ext cx="117159" cy="16805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8168972" y="4877604"/>
              <a:ext cx="117475" cy="168275"/>
            </a:xfrm>
            <a:custGeom>
              <a:avLst/>
              <a:gdLst/>
              <a:ahLst/>
              <a:cxnLst/>
              <a:rect l="l" t="t" r="r" b="b"/>
              <a:pathLst>
                <a:path w="117475" h="168275">
                  <a:moveTo>
                    <a:pt x="23694" y="0"/>
                  </a:moveTo>
                  <a:lnTo>
                    <a:pt x="15790" y="0"/>
                  </a:lnTo>
                  <a:lnTo>
                    <a:pt x="10532" y="2644"/>
                  </a:lnTo>
                  <a:lnTo>
                    <a:pt x="3943" y="5288"/>
                  </a:lnTo>
                  <a:lnTo>
                    <a:pt x="0" y="11898"/>
                  </a:lnTo>
                  <a:lnTo>
                    <a:pt x="0" y="157460"/>
                  </a:lnTo>
                  <a:lnTo>
                    <a:pt x="3943" y="164070"/>
                  </a:lnTo>
                  <a:lnTo>
                    <a:pt x="10532" y="166732"/>
                  </a:lnTo>
                  <a:lnTo>
                    <a:pt x="13161" y="168054"/>
                  </a:lnTo>
                  <a:lnTo>
                    <a:pt x="22380" y="168054"/>
                  </a:lnTo>
                  <a:lnTo>
                    <a:pt x="26323" y="166732"/>
                  </a:lnTo>
                  <a:lnTo>
                    <a:pt x="28952" y="164070"/>
                  </a:lnTo>
                  <a:lnTo>
                    <a:pt x="90988" y="113798"/>
                  </a:lnTo>
                  <a:lnTo>
                    <a:pt x="35542" y="113798"/>
                  </a:lnTo>
                  <a:lnTo>
                    <a:pt x="35542" y="55577"/>
                  </a:lnTo>
                  <a:lnTo>
                    <a:pt x="91010" y="55577"/>
                  </a:lnTo>
                  <a:lnTo>
                    <a:pt x="28952" y="5288"/>
                  </a:lnTo>
                  <a:lnTo>
                    <a:pt x="23694" y="0"/>
                  </a:lnTo>
                  <a:close/>
                </a:path>
                <a:path w="117475" h="168275">
                  <a:moveTo>
                    <a:pt x="91010" y="55577"/>
                  </a:moveTo>
                  <a:lnTo>
                    <a:pt x="35542" y="55577"/>
                  </a:lnTo>
                  <a:lnTo>
                    <a:pt x="72398" y="84679"/>
                  </a:lnTo>
                  <a:lnTo>
                    <a:pt x="35542" y="113798"/>
                  </a:lnTo>
                  <a:lnTo>
                    <a:pt x="90988" y="113798"/>
                  </a:lnTo>
                  <a:lnTo>
                    <a:pt x="110587" y="97917"/>
                  </a:lnTo>
                  <a:lnTo>
                    <a:pt x="114530" y="95273"/>
                  </a:lnTo>
                  <a:lnTo>
                    <a:pt x="117159" y="89967"/>
                  </a:lnTo>
                  <a:lnTo>
                    <a:pt x="117159" y="79391"/>
                  </a:lnTo>
                  <a:lnTo>
                    <a:pt x="114530" y="74103"/>
                  </a:lnTo>
                  <a:lnTo>
                    <a:pt x="110587" y="71441"/>
                  </a:lnTo>
                  <a:lnTo>
                    <a:pt x="91010" y="55577"/>
                  </a:lnTo>
                  <a:close/>
                </a:path>
              </a:pathLst>
            </a:custGeom>
            <a:solidFill>
              <a:srgbClr val="A0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8613949" y="4860401"/>
              <a:ext cx="116848" cy="20246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8168972" y="5058879"/>
              <a:ext cx="117475" cy="169545"/>
            </a:xfrm>
            <a:custGeom>
              <a:avLst/>
              <a:gdLst/>
              <a:ahLst/>
              <a:cxnLst/>
              <a:rect l="l" t="t" r="r" b="b"/>
              <a:pathLst>
                <a:path w="117475" h="169545">
                  <a:moveTo>
                    <a:pt x="15790" y="0"/>
                  </a:moveTo>
                  <a:lnTo>
                    <a:pt x="10532" y="2661"/>
                  </a:lnTo>
                  <a:lnTo>
                    <a:pt x="3943" y="6627"/>
                  </a:lnTo>
                  <a:lnTo>
                    <a:pt x="0" y="11915"/>
                  </a:lnTo>
                  <a:lnTo>
                    <a:pt x="0" y="158798"/>
                  </a:lnTo>
                  <a:lnTo>
                    <a:pt x="3943" y="164091"/>
                  </a:lnTo>
                  <a:lnTo>
                    <a:pt x="10532" y="166737"/>
                  </a:lnTo>
                  <a:lnTo>
                    <a:pt x="15790" y="169385"/>
                  </a:lnTo>
                  <a:lnTo>
                    <a:pt x="22380" y="169385"/>
                  </a:lnTo>
                  <a:lnTo>
                    <a:pt x="26323" y="168061"/>
                  </a:lnTo>
                  <a:lnTo>
                    <a:pt x="28952" y="165415"/>
                  </a:lnTo>
                  <a:lnTo>
                    <a:pt x="90990" y="115138"/>
                  </a:lnTo>
                  <a:lnTo>
                    <a:pt x="35542" y="115138"/>
                  </a:lnTo>
                  <a:lnTo>
                    <a:pt x="35542" y="55577"/>
                  </a:lnTo>
                  <a:lnTo>
                    <a:pt x="90988" y="55577"/>
                  </a:lnTo>
                  <a:lnTo>
                    <a:pt x="28952" y="5305"/>
                  </a:lnTo>
                  <a:lnTo>
                    <a:pt x="23694" y="1322"/>
                  </a:lnTo>
                  <a:lnTo>
                    <a:pt x="15790" y="0"/>
                  </a:lnTo>
                  <a:close/>
                </a:path>
                <a:path w="117475" h="169545">
                  <a:moveTo>
                    <a:pt x="90988" y="55577"/>
                  </a:moveTo>
                  <a:lnTo>
                    <a:pt x="35542" y="55577"/>
                  </a:lnTo>
                  <a:lnTo>
                    <a:pt x="72398" y="84696"/>
                  </a:lnTo>
                  <a:lnTo>
                    <a:pt x="35542" y="115138"/>
                  </a:lnTo>
                  <a:lnTo>
                    <a:pt x="90990" y="115138"/>
                  </a:lnTo>
                  <a:lnTo>
                    <a:pt x="110587" y="99256"/>
                  </a:lnTo>
                  <a:lnTo>
                    <a:pt x="114530" y="95290"/>
                  </a:lnTo>
                  <a:lnTo>
                    <a:pt x="117159" y="89985"/>
                  </a:lnTo>
                  <a:lnTo>
                    <a:pt x="117159" y="79408"/>
                  </a:lnTo>
                  <a:lnTo>
                    <a:pt x="114530" y="75425"/>
                  </a:lnTo>
                  <a:lnTo>
                    <a:pt x="110587" y="71459"/>
                  </a:lnTo>
                  <a:lnTo>
                    <a:pt x="90988" y="55577"/>
                  </a:lnTo>
                  <a:close/>
                </a:path>
              </a:pathLst>
            </a:custGeom>
            <a:solidFill>
              <a:srgbClr val="A0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582668" y="4670302"/>
              <a:ext cx="609600" cy="608965"/>
            </a:xfrm>
            <a:custGeom>
              <a:avLst/>
              <a:gdLst/>
              <a:ahLst/>
              <a:cxnLst/>
              <a:rect l="l" t="t" r="r" b="b"/>
              <a:pathLst>
                <a:path w="609600" h="608964">
                  <a:moveTo>
                    <a:pt x="51644" y="0"/>
                  </a:moveTo>
                  <a:lnTo>
                    <a:pt x="14039" y="30548"/>
                  </a:lnTo>
                  <a:lnTo>
                    <a:pt x="0" y="77715"/>
                  </a:lnTo>
                  <a:lnTo>
                    <a:pt x="0" y="524327"/>
                  </a:lnTo>
                  <a:lnTo>
                    <a:pt x="6530" y="557465"/>
                  </a:lnTo>
                  <a:lnTo>
                    <a:pt x="24348" y="584332"/>
                  </a:lnTo>
                  <a:lnTo>
                    <a:pt x="50792" y="602347"/>
                  </a:lnTo>
                  <a:lnTo>
                    <a:pt x="83200" y="608925"/>
                  </a:lnTo>
                  <a:lnTo>
                    <a:pt x="528572" y="608925"/>
                  </a:lnTo>
                  <a:lnTo>
                    <a:pt x="561547" y="602347"/>
                  </a:lnTo>
                  <a:lnTo>
                    <a:pt x="588280" y="584332"/>
                  </a:lnTo>
                  <a:lnTo>
                    <a:pt x="588936" y="583349"/>
                  </a:lnTo>
                  <a:lnTo>
                    <a:pt x="83200" y="583349"/>
                  </a:lnTo>
                  <a:lnTo>
                    <a:pt x="60962" y="578277"/>
                  </a:lnTo>
                  <a:lnTo>
                    <a:pt x="42579" y="565642"/>
                  </a:lnTo>
                  <a:lnTo>
                    <a:pt x="30068" y="547105"/>
                  </a:lnTo>
                  <a:lnTo>
                    <a:pt x="25449" y="524327"/>
                  </a:lnTo>
                  <a:lnTo>
                    <a:pt x="25449" y="77715"/>
                  </a:lnTo>
                  <a:lnTo>
                    <a:pt x="30068" y="54803"/>
                  </a:lnTo>
                  <a:lnTo>
                    <a:pt x="42579" y="36037"/>
                  </a:lnTo>
                  <a:lnTo>
                    <a:pt x="60962" y="23356"/>
                  </a:lnTo>
                  <a:lnTo>
                    <a:pt x="83200" y="18699"/>
                  </a:lnTo>
                  <a:lnTo>
                    <a:pt x="589075" y="18699"/>
                  </a:lnTo>
                  <a:lnTo>
                    <a:pt x="588277" y="17716"/>
                  </a:lnTo>
                  <a:lnTo>
                    <a:pt x="575507" y="7381"/>
                  </a:lnTo>
                  <a:lnTo>
                    <a:pt x="560994" y="3"/>
                  </a:lnTo>
                  <a:lnTo>
                    <a:pt x="51644" y="0"/>
                  </a:lnTo>
                  <a:close/>
                </a:path>
                <a:path w="609600" h="608964">
                  <a:moveTo>
                    <a:pt x="589075" y="18699"/>
                  </a:moveTo>
                  <a:lnTo>
                    <a:pt x="528572" y="18699"/>
                  </a:lnTo>
                  <a:lnTo>
                    <a:pt x="551223" y="23356"/>
                  </a:lnTo>
                  <a:lnTo>
                    <a:pt x="569560" y="36037"/>
                  </a:lnTo>
                  <a:lnTo>
                    <a:pt x="581841" y="54803"/>
                  </a:lnTo>
                  <a:lnTo>
                    <a:pt x="586321" y="77715"/>
                  </a:lnTo>
                  <a:lnTo>
                    <a:pt x="586322" y="524327"/>
                  </a:lnTo>
                  <a:lnTo>
                    <a:pt x="581841" y="547105"/>
                  </a:lnTo>
                  <a:lnTo>
                    <a:pt x="569560" y="565642"/>
                  </a:lnTo>
                  <a:lnTo>
                    <a:pt x="551223" y="578277"/>
                  </a:lnTo>
                  <a:lnTo>
                    <a:pt x="528572" y="583349"/>
                  </a:lnTo>
                  <a:lnTo>
                    <a:pt x="588936" y="583349"/>
                  </a:lnTo>
                  <a:lnTo>
                    <a:pt x="606203" y="557465"/>
                  </a:lnTo>
                  <a:lnTo>
                    <a:pt x="609581" y="540357"/>
                  </a:lnTo>
                  <a:lnTo>
                    <a:pt x="609581" y="55835"/>
                  </a:lnTo>
                  <a:lnTo>
                    <a:pt x="606385" y="45132"/>
                  </a:lnTo>
                  <a:lnTo>
                    <a:pt x="598708" y="30548"/>
                  </a:lnTo>
                  <a:lnTo>
                    <a:pt x="589075" y="18699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739514" y="3035427"/>
              <a:ext cx="7315200" cy="4716145"/>
            </a:xfrm>
            <a:custGeom>
              <a:avLst/>
              <a:gdLst/>
              <a:ahLst/>
              <a:cxnLst/>
              <a:rect l="l" t="t" r="r" b="b"/>
              <a:pathLst>
                <a:path w="7315200" h="4716145">
                  <a:moveTo>
                    <a:pt x="0" y="4716018"/>
                  </a:moveTo>
                  <a:lnTo>
                    <a:pt x="7315200" y="4716018"/>
                  </a:lnTo>
                  <a:lnTo>
                    <a:pt x="7315200" y="0"/>
                  </a:lnTo>
                  <a:lnTo>
                    <a:pt x="0" y="0"/>
                  </a:lnTo>
                  <a:lnTo>
                    <a:pt x="0" y="4716018"/>
                  </a:lnTo>
                  <a:close/>
                </a:path>
              </a:pathLst>
            </a:custGeom>
            <a:ln w="129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421380" y="890026"/>
              <a:ext cx="357382" cy="34278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421760" y="877443"/>
              <a:ext cx="7954645" cy="7071359"/>
            </a:xfrm>
            <a:custGeom>
              <a:avLst/>
              <a:gdLst/>
              <a:ahLst/>
              <a:cxnLst/>
              <a:rect l="l" t="t" r="r" b="b"/>
              <a:pathLst>
                <a:path w="7954645" h="7071359">
                  <a:moveTo>
                    <a:pt x="0" y="7071359"/>
                  </a:moveTo>
                  <a:lnTo>
                    <a:pt x="7954517" y="7071359"/>
                  </a:lnTo>
                  <a:lnTo>
                    <a:pt x="7954517" y="0"/>
                  </a:lnTo>
                  <a:lnTo>
                    <a:pt x="0" y="0"/>
                  </a:lnTo>
                  <a:lnTo>
                    <a:pt x="0" y="7071359"/>
                  </a:lnTo>
                  <a:close/>
                </a:path>
              </a:pathLst>
            </a:custGeom>
            <a:ln w="12954">
              <a:solidFill>
                <a:srgbClr val="535B63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3865879" y="946150"/>
            <a:ext cx="7702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535B63"/>
                </a:solidFill>
                <a:latin typeface="Carlito"/>
                <a:cs typeface="Carlito"/>
              </a:rPr>
              <a:t>AWS</a:t>
            </a:r>
            <a:r>
              <a:rPr dirty="0" sz="1200" spc="-75">
                <a:solidFill>
                  <a:srgbClr val="535B63"/>
                </a:solidFill>
                <a:latin typeface="Carlito"/>
                <a:cs typeface="Carlito"/>
              </a:rPr>
              <a:t> </a:t>
            </a:r>
            <a:r>
              <a:rPr dirty="0" sz="1200" spc="-5">
                <a:solidFill>
                  <a:srgbClr val="535B63"/>
                </a:solidFill>
                <a:latin typeface="Carlito"/>
                <a:cs typeface="Carlito"/>
              </a:rPr>
              <a:t>Region</a:t>
            </a:r>
            <a:endParaRPr sz="1200">
              <a:latin typeface="Carlito"/>
              <a:cs typeface="Carlito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487983" y="3461575"/>
            <a:ext cx="3224530" cy="3822065"/>
            <a:chOff x="7487983" y="3461575"/>
            <a:chExt cx="3224530" cy="3822065"/>
          </a:xfrm>
        </p:grpSpPr>
        <p:sp>
          <p:nvSpPr>
            <p:cNvPr id="27" name="object 27"/>
            <p:cNvSpPr/>
            <p:nvPr/>
          </p:nvSpPr>
          <p:spPr>
            <a:xfrm>
              <a:off x="7494270" y="3467873"/>
              <a:ext cx="342906" cy="34278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494650" y="3468243"/>
              <a:ext cx="3211195" cy="3808729"/>
            </a:xfrm>
            <a:custGeom>
              <a:avLst/>
              <a:gdLst/>
              <a:ahLst/>
              <a:cxnLst/>
              <a:rect l="l" t="t" r="r" b="b"/>
              <a:pathLst>
                <a:path w="3211195" h="3808729">
                  <a:moveTo>
                    <a:pt x="0" y="3808476"/>
                  </a:moveTo>
                  <a:lnTo>
                    <a:pt x="3211068" y="3808476"/>
                  </a:lnTo>
                  <a:lnTo>
                    <a:pt x="3211068" y="0"/>
                  </a:lnTo>
                  <a:lnTo>
                    <a:pt x="0" y="0"/>
                  </a:lnTo>
                  <a:lnTo>
                    <a:pt x="0" y="3808476"/>
                  </a:lnTo>
                  <a:close/>
                </a:path>
              </a:pathLst>
            </a:custGeom>
            <a:ln w="12954">
              <a:solidFill>
                <a:srgbClr val="535B63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7939278" y="3536950"/>
            <a:ext cx="11487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535B63"/>
                </a:solidFill>
                <a:latin typeface="Carlito"/>
                <a:cs typeface="Carlito"/>
              </a:rPr>
              <a:t>Availability </a:t>
            </a:r>
            <a:r>
              <a:rPr dirty="0" sz="1200" spc="-10">
                <a:solidFill>
                  <a:srgbClr val="535B63"/>
                </a:solidFill>
                <a:latin typeface="Carlito"/>
                <a:cs typeface="Carlito"/>
              </a:rPr>
              <a:t>Zone</a:t>
            </a:r>
            <a:r>
              <a:rPr dirty="0" sz="1200" spc="-70">
                <a:solidFill>
                  <a:srgbClr val="535B63"/>
                </a:solidFill>
                <a:latin typeface="Carlito"/>
                <a:cs typeface="Carlito"/>
              </a:rPr>
              <a:t> </a:t>
            </a:r>
            <a:r>
              <a:rPr dirty="0" sz="1200">
                <a:solidFill>
                  <a:srgbClr val="535B63"/>
                </a:solidFill>
                <a:latin typeface="Carlito"/>
                <a:cs typeface="Carlito"/>
              </a:rPr>
              <a:t>2</a:t>
            </a:r>
            <a:endParaRPr sz="1200">
              <a:latin typeface="Carlito"/>
              <a:cs typeface="Carlito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064317" y="3461575"/>
            <a:ext cx="3223895" cy="3816985"/>
            <a:chOff x="4064317" y="3461575"/>
            <a:chExt cx="3223895" cy="3816985"/>
          </a:xfrm>
        </p:grpSpPr>
        <p:sp>
          <p:nvSpPr>
            <p:cNvPr id="31" name="object 31"/>
            <p:cNvSpPr/>
            <p:nvPr/>
          </p:nvSpPr>
          <p:spPr>
            <a:xfrm>
              <a:off x="4070604" y="3480827"/>
              <a:ext cx="342906" cy="34278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070984" y="3468243"/>
              <a:ext cx="3210560" cy="3803650"/>
            </a:xfrm>
            <a:custGeom>
              <a:avLst/>
              <a:gdLst/>
              <a:ahLst/>
              <a:cxnLst/>
              <a:rect l="l" t="t" r="r" b="b"/>
              <a:pathLst>
                <a:path w="3210559" h="3803650">
                  <a:moveTo>
                    <a:pt x="0" y="3803141"/>
                  </a:moveTo>
                  <a:lnTo>
                    <a:pt x="3210306" y="3803141"/>
                  </a:lnTo>
                  <a:lnTo>
                    <a:pt x="3210306" y="0"/>
                  </a:lnTo>
                  <a:lnTo>
                    <a:pt x="0" y="0"/>
                  </a:lnTo>
                  <a:lnTo>
                    <a:pt x="0" y="3803141"/>
                  </a:lnTo>
                  <a:close/>
                </a:path>
              </a:pathLst>
            </a:custGeom>
            <a:ln w="12954">
              <a:solidFill>
                <a:srgbClr val="535B63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4515358" y="3536950"/>
            <a:ext cx="11487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535B63"/>
                </a:solidFill>
                <a:latin typeface="Carlito"/>
                <a:cs typeface="Carlito"/>
              </a:rPr>
              <a:t>Availability </a:t>
            </a:r>
            <a:r>
              <a:rPr dirty="0" sz="1200" spc="-10">
                <a:solidFill>
                  <a:srgbClr val="535B63"/>
                </a:solidFill>
                <a:latin typeface="Carlito"/>
                <a:cs typeface="Carlito"/>
              </a:rPr>
              <a:t>Zone</a:t>
            </a:r>
            <a:r>
              <a:rPr dirty="0" sz="1200" spc="-70">
                <a:solidFill>
                  <a:srgbClr val="535B63"/>
                </a:solidFill>
                <a:latin typeface="Carlito"/>
                <a:cs typeface="Carlito"/>
              </a:rPr>
              <a:t> </a:t>
            </a:r>
            <a:r>
              <a:rPr dirty="0" sz="1200">
                <a:solidFill>
                  <a:srgbClr val="535B63"/>
                </a:solidFill>
                <a:latin typeface="Carlito"/>
                <a:cs typeface="Carlito"/>
              </a:rPr>
              <a:t>1</a:t>
            </a:r>
            <a:endParaRPr sz="1200">
              <a:latin typeface="Carlito"/>
              <a:cs typeface="Carlito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334065" y="5679757"/>
            <a:ext cx="2695575" cy="1323340"/>
            <a:chOff x="4334065" y="5679757"/>
            <a:chExt cx="2695575" cy="1323340"/>
          </a:xfrm>
        </p:grpSpPr>
        <p:sp>
          <p:nvSpPr>
            <p:cNvPr id="35" name="object 35"/>
            <p:cNvSpPr/>
            <p:nvPr/>
          </p:nvSpPr>
          <p:spPr>
            <a:xfrm>
              <a:off x="4340352" y="5686055"/>
              <a:ext cx="342906" cy="34278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4340733" y="5686425"/>
              <a:ext cx="2682240" cy="1310005"/>
            </a:xfrm>
            <a:custGeom>
              <a:avLst/>
              <a:gdLst/>
              <a:ahLst/>
              <a:cxnLst/>
              <a:rect l="l" t="t" r="r" b="b"/>
              <a:pathLst>
                <a:path w="2682240" h="1310004">
                  <a:moveTo>
                    <a:pt x="0" y="1309878"/>
                  </a:moveTo>
                  <a:lnTo>
                    <a:pt x="2682240" y="1309878"/>
                  </a:lnTo>
                  <a:lnTo>
                    <a:pt x="2682240" y="0"/>
                  </a:lnTo>
                  <a:lnTo>
                    <a:pt x="0" y="0"/>
                  </a:lnTo>
                  <a:lnTo>
                    <a:pt x="0" y="1309878"/>
                  </a:lnTo>
                  <a:close/>
                </a:path>
              </a:pathLst>
            </a:custGeom>
            <a:ln w="129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4784852" y="5755640"/>
            <a:ext cx="9163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535B63"/>
                </a:solidFill>
                <a:latin typeface="Carlito"/>
                <a:cs typeface="Carlito"/>
              </a:rPr>
              <a:t>Private</a:t>
            </a:r>
            <a:r>
              <a:rPr dirty="0" sz="1200" spc="-55">
                <a:solidFill>
                  <a:srgbClr val="535B63"/>
                </a:solidFill>
                <a:latin typeface="Carlito"/>
                <a:cs typeface="Carlito"/>
              </a:rPr>
              <a:t> </a:t>
            </a:r>
            <a:r>
              <a:rPr dirty="0" sz="1200" spc="-5">
                <a:solidFill>
                  <a:srgbClr val="535B63"/>
                </a:solidFill>
                <a:latin typeface="Carlito"/>
                <a:cs typeface="Carlito"/>
              </a:rPr>
              <a:t>subnet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1931209" y="168490"/>
            <a:ext cx="2041525" cy="1217295"/>
          </a:xfrm>
          <a:custGeom>
            <a:avLst/>
            <a:gdLst/>
            <a:ahLst/>
            <a:cxnLst/>
            <a:rect l="l" t="t" r="r" b="b"/>
            <a:pathLst>
              <a:path w="2041525" h="1217295">
                <a:moveTo>
                  <a:pt x="261187" y="510489"/>
                </a:moveTo>
                <a:lnTo>
                  <a:pt x="265538" y="509764"/>
                </a:lnTo>
                <a:lnTo>
                  <a:pt x="265538" y="505415"/>
                </a:lnTo>
                <a:lnTo>
                  <a:pt x="265538" y="500340"/>
                </a:lnTo>
                <a:lnTo>
                  <a:pt x="267927" y="452159"/>
                </a:lnTo>
                <a:lnTo>
                  <a:pt x="274947" y="405273"/>
                </a:lnTo>
                <a:lnTo>
                  <a:pt x="286380" y="359892"/>
                </a:lnTo>
                <a:lnTo>
                  <a:pt x="302006" y="316224"/>
                </a:lnTo>
                <a:lnTo>
                  <a:pt x="321607" y="274480"/>
                </a:lnTo>
                <a:lnTo>
                  <a:pt x="344965" y="234871"/>
                </a:lnTo>
                <a:lnTo>
                  <a:pt x="371859" y="197605"/>
                </a:lnTo>
                <a:lnTo>
                  <a:pt x="402072" y="162892"/>
                </a:lnTo>
                <a:lnTo>
                  <a:pt x="435383" y="130943"/>
                </a:lnTo>
                <a:lnTo>
                  <a:pt x="471576" y="101966"/>
                </a:lnTo>
                <a:lnTo>
                  <a:pt x="510430" y="76173"/>
                </a:lnTo>
                <a:lnTo>
                  <a:pt x="551727" y="53772"/>
                </a:lnTo>
                <a:lnTo>
                  <a:pt x="595247" y="34973"/>
                </a:lnTo>
                <a:lnTo>
                  <a:pt x="640773" y="19987"/>
                </a:lnTo>
                <a:lnTo>
                  <a:pt x="688084" y="9023"/>
                </a:lnTo>
                <a:lnTo>
                  <a:pt x="736963" y="2290"/>
                </a:lnTo>
                <a:lnTo>
                  <a:pt x="787191" y="0"/>
                </a:lnTo>
                <a:lnTo>
                  <a:pt x="839680" y="2496"/>
                </a:lnTo>
                <a:lnTo>
                  <a:pt x="890678" y="9826"/>
                </a:lnTo>
                <a:lnTo>
                  <a:pt x="939934" y="21748"/>
                </a:lnTo>
                <a:lnTo>
                  <a:pt x="987202" y="38020"/>
                </a:lnTo>
                <a:lnTo>
                  <a:pt x="1032232" y="58400"/>
                </a:lnTo>
                <a:lnTo>
                  <a:pt x="1074775" y="82649"/>
                </a:lnTo>
                <a:lnTo>
                  <a:pt x="1114583" y="110523"/>
                </a:lnTo>
                <a:lnTo>
                  <a:pt x="1151407" y="141782"/>
                </a:lnTo>
                <a:lnTo>
                  <a:pt x="1185000" y="176185"/>
                </a:lnTo>
                <a:lnTo>
                  <a:pt x="1215111" y="213489"/>
                </a:lnTo>
                <a:lnTo>
                  <a:pt x="1241493" y="253454"/>
                </a:lnTo>
                <a:lnTo>
                  <a:pt x="1263896" y="295839"/>
                </a:lnTo>
                <a:lnTo>
                  <a:pt x="1297534" y="277312"/>
                </a:lnTo>
                <a:lnTo>
                  <a:pt x="1334054" y="263392"/>
                </a:lnTo>
                <a:lnTo>
                  <a:pt x="1373040" y="254633"/>
                </a:lnTo>
                <a:lnTo>
                  <a:pt x="1414075" y="251591"/>
                </a:lnTo>
                <a:lnTo>
                  <a:pt x="1460810" y="255509"/>
                </a:lnTo>
                <a:lnTo>
                  <a:pt x="1504817" y="266817"/>
                </a:lnTo>
                <a:lnTo>
                  <a:pt x="1545401" y="284846"/>
                </a:lnTo>
                <a:lnTo>
                  <a:pt x="1581869" y="308928"/>
                </a:lnTo>
                <a:lnTo>
                  <a:pt x="1613526" y="338393"/>
                </a:lnTo>
                <a:lnTo>
                  <a:pt x="1639679" y="372573"/>
                </a:lnTo>
                <a:lnTo>
                  <a:pt x="1659633" y="410800"/>
                </a:lnTo>
                <a:lnTo>
                  <a:pt x="1672695" y="452403"/>
                </a:lnTo>
                <a:lnTo>
                  <a:pt x="1678170" y="496716"/>
                </a:lnTo>
                <a:lnTo>
                  <a:pt x="1728645" y="504401"/>
                </a:lnTo>
                <a:lnTo>
                  <a:pt x="1776807" y="518626"/>
                </a:lnTo>
                <a:lnTo>
                  <a:pt x="1822247" y="538647"/>
                </a:lnTo>
                <a:lnTo>
                  <a:pt x="1864552" y="563722"/>
                </a:lnTo>
                <a:lnTo>
                  <a:pt x="1903313" y="593107"/>
                </a:lnTo>
                <a:lnTo>
                  <a:pt x="1938119" y="626061"/>
                </a:lnTo>
                <a:lnTo>
                  <a:pt x="1968559" y="661839"/>
                </a:lnTo>
                <a:lnTo>
                  <a:pt x="1994223" y="699700"/>
                </a:lnTo>
                <a:lnTo>
                  <a:pt x="2014700" y="738901"/>
                </a:lnTo>
                <a:lnTo>
                  <a:pt x="2029579" y="778698"/>
                </a:lnTo>
                <a:lnTo>
                  <a:pt x="2038450" y="818349"/>
                </a:lnTo>
                <a:lnTo>
                  <a:pt x="2040902" y="857111"/>
                </a:lnTo>
                <a:lnTo>
                  <a:pt x="2040902" y="890476"/>
                </a:lnTo>
                <a:lnTo>
                  <a:pt x="2029694" y="965423"/>
                </a:lnTo>
                <a:lnTo>
                  <a:pt x="2015043" y="1001721"/>
                </a:lnTo>
                <a:lnTo>
                  <a:pt x="1994891" y="1036648"/>
                </a:lnTo>
                <a:lnTo>
                  <a:pt x="1969637" y="1069766"/>
                </a:lnTo>
                <a:lnTo>
                  <a:pt x="1939677" y="1100635"/>
                </a:lnTo>
                <a:lnTo>
                  <a:pt x="1905411" y="1128814"/>
                </a:lnTo>
                <a:lnTo>
                  <a:pt x="1867236" y="1153864"/>
                </a:lnTo>
                <a:lnTo>
                  <a:pt x="1825550" y="1175346"/>
                </a:lnTo>
                <a:lnTo>
                  <a:pt x="1780751" y="1192819"/>
                </a:lnTo>
                <a:lnTo>
                  <a:pt x="1733237" y="1205844"/>
                </a:lnTo>
                <a:lnTo>
                  <a:pt x="1683406" y="1213982"/>
                </a:lnTo>
                <a:lnTo>
                  <a:pt x="1631656" y="1216792"/>
                </a:lnTo>
                <a:lnTo>
                  <a:pt x="414276" y="1216792"/>
                </a:lnTo>
                <a:lnTo>
                  <a:pt x="362503" y="1213982"/>
                </a:lnTo>
                <a:lnTo>
                  <a:pt x="312594" y="1205844"/>
                </a:lnTo>
                <a:lnTo>
                  <a:pt x="264946" y="1192819"/>
                </a:lnTo>
                <a:lnTo>
                  <a:pt x="219955" y="1175346"/>
                </a:lnTo>
                <a:lnTo>
                  <a:pt x="178018" y="1153864"/>
                </a:lnTo>
                <a:lnTo>
                  <a:pt x="139531" y="1128814"/>
                </a:lnTo>
                <a:lnTo>
                  <a:pt x="104890" y="1100635"/>
                </a:lnTo>
                <a:lnTo>
                  <a:pt x="74491" y="1069766"/>
                </a:lnTo>
                <a:lnTo>
                  <a:pt x="48731" y="1036648"/>
                </a:lnTo>
                <a:lnTo>
                  <a:pt x="28005" y="1001721"/>
                </a:lnTo>
                <a:lnTo>
                  <a:pt x="12711" y="965423"/>
                </a:lnTo>
                <a:lnTo>
                  <a:pt x="3243" y="928195"/>
                </a:lnTo>
                <a:lnTo>
                  <a:pt x="0" y="890476"/>
                </a:lnTo>
                <a:lnTo>
                  <a:pt x="0" y="857111"/>
                </a:lnTo>
                <a:lnTo>
                  <a:pt x="3258" y="818018"/>
                </a:lnTo>
                <a:lnTo>
                  <a:pt x="12746" y="777137"/>
                </a:lnTo>
                <a:lnTo>
                  <a:pt x="28032" y="735507"/>
                </a:lnTo>
                <a:lnTo>
                  <a:pt x="48686" y="694169"/>
                </a:lnTo>
                <a:lnTo>
                  <a:pt x="74276" y="654162"/>
                </a:lnTo>
                <a:lnTo>
                  <a:pt x="104371" y="616526"/>
                </a:lnTo>
                <a:lnTo>
                  <a:pt x="138541" y="582301"/>
                </a:lnTo>
                <a:lnTo>
                  <a:pt x="176354" y="552526"/>
                </a:lnTo>
                <a:lnTo>
                  <a:pt x="217380" y="528242"/>
                </a:lnTo>
                <a:lnTo>
                  <a:pt x="261187" y="510489"/>
                </a:lnTo>
                <a:close/>
              </a:path>
              <a:path w="2041525" h="1217295">
                <a:moveTo>
                  <a:pt x="266263" y="514838"/>
                </a:moveTo>
                <a:lnTo>
                  <a:pt x="266263" y="514838"/>
                </a:lnTo>
              </a:path>
            </a:pathLst>
          </a:custGeom>
          <a:ln w="3191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12344654" y="387349"/>
            <a:ext cx="1096010" cy="8064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89560">
              <a:lnSpc>
                <a:spcPct val="100400"/>
              </a:lnSpc>
              <a:spcBef>
                <a:spcPts val="100"/>
              </a:spcBef>
            </a:pPr>
            <a:r>
              <a:rPr dirty="0" sz="2550">
                <a:solidFill>
                  <a:srgbClr val="FFFFFF"/>
                </a:solidFill>
                <a:latin typeface="Carlito"/>
                <a:cs typeface="Carlito"/>
              </a:rPr>
              <a:t>The  </a:t>
            </a:r>
            <a:r>
              <a:rPr dirty="0" sz="255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2550" spc="-2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dirty="0" sz="2550" spc="-35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dirty="0" sz="2550" spc="5">
                <a:solidFill>
                  <a:srgbClr val="FFFFFF"/>
                </a:solidFill>
                <a:latin typeface="Carlito"/>
                <a:cs typeface="Carlito"/>
              </a:rPr>
              <a:t>ern</a:t>
            </a:r>
            <a:r>
              <a:rPr dirty="0" sz="2550" spc="-15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dirty="0" sz="255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endParaRPr sz="2550">
              <a:latin typeface="Carlito"/>
              <a:cs typeface="Carlito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7847647" y="5674423"/>
            <a:ext cx="2695575" cy="1323340"/>
            <a:chOff x="7847647" y="5674423"/>
            <a:chExt cx="2695575" cy="1323340"/>
          </a:xfrm>
        </p:grpSpPr>
        <p:sp>
          <p:nvSpPr>
            <p:cNvPr id="41" name="object 41"/>
            <p:cNvSpPr/>
            <p:nvPr/>
          </p:nvSpPr>
          <p:spPr>
            <a:xfrm>
              <a:off x="7853934" y="5680721"/>
              <a:ext cx="342906" cy="34278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7854314" y="5681090"/>
              <a:ext cx="2682240" cy="1310005"/>
            </a:xfrm>
            <a:custGeom>
              <a:avLst/>
              <a:gdLst/>
              <a:ahLst/>
              <a:cxnLst/>
              <a:rect l="l" t="t" r="r" b="b"/>
              <a:pathLst>
                <a:path w="2682240" h="1310004">
                  <a:moveTo>
                    <a:pt x="0" y="1309878"/>
                  </a:moveTo>
                  <a:lnTo>
                    <a:pt x="2682240" y="1309878"/>
                  </a:lnTo>
                  <a:lnTo>
                    <a:pt x="2682240" y="0"/>
                  </a:lnTo>
                  <a:lnTo>
                    <a:pt x="0" y="0"/>
                  </a:lnTo>
                  <a:lnTo>
                    <a:pt x="0" y="1309878"/>
                  </a:lnTo>
                  <a:close/>
                </a:path>
              </a:pathLst>
            </a:custGeom>
            <a:ln w="129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8298688" y="5750305"/>
            <a:ext cx="9163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535B63"/>
                </a:solidFill>
                <a:latin typeface="Carlito"/>
                <a:cs typeface="Carlito"/>
              </a:rPr>
              <a:t>Private</a:t>
            </a:r>
            <a:r>
              <a:rPr dirty="0" sz="1200" spc="-55">
                <a:solidFill>
                  <a:srgbClr val="535B63"/>
                </a:solidFill>
                <a:latin typeface="Carlito"/>
                <a:cs typeface="Carlito"/>
              </a:rPr>
              <a:t> </a:t>
            </a:r>
            <a:r>
              <a:rPr dirty="0" sz="1200" spc="-5">
                <a:solidFill>
                  <a:srgbClr val="535B63"/>
                </a:solidFill>
                <a:latin typeface="Carlito"/>
                <a:cs typeface="Carlito"/>
              </a:rPr>
              <a:t>subnet</a:t>
            </a:r>
            <a:endParaRPr sz="1200">
              <a:latin typeface="Carlito"/>
              <a:cs typeface="Carlito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4331017" y="4162615"/>
            <a:ext cx="2695575" cy="1323340"/>
            <a:chOff x="4331017" y="4162615"/>
            <a:chExt cx="2695575" cy="1323340"/>
          </a:xfrm>
        </p:grpSpPr>
        <p:sp>
          <p:nvSpPr>
            <p:cNvPr id="45" name="object 45"/>
            <p:cNvSpPr/>
            <p:nvPr/>
          </p:nvSpPr>
          <p:spPr>
            <a:xfrm>
              <a:off x="4337304" y="4168913"/>
              <a:ext cx="342906" cy="34278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4337684" y="4169283"/>
              <a:ext cx="2682240" cy="1310005"/>
            </a:xfrm>
            <a:custGeom>
              <a:avLst/>
              <a:gdLst/>
              <a:ahLst/>
              <a:cxnLst/>
              <a:rect l="l" t="t" r="r" b="b"/>
              <a:pathLst>
                <a:path w="2682240" h="1310004">
                  <a:moveTo>
                    <a:pt x="0" y="1309877"/>
                  </a:moveTo>
                  <a:lnTo>
                    <a:pt x="2682240" y="1309877"/>
                  </a:lnTo>
                  <a:lnTo>
                    <a:pt x="2682240" y="0"/>
                  </a:lnTo>
                  <a:lnTo>
                    <a:pt x="0" y="0"/>
                  </a:lnTo>
                  <a:lnTo>
                    <a:pt x="0" y="1309877"/>
                  </a:lnTo>
                  <a:close/>
                </a:path>
              </a:pathLst>
            </a:custGeom>
            <a:ln w="129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4781803" y="4238497"/>
            <a:ext cx="8597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35B63"/>
                </a:solidFill>
                <a:latin typeface="Carlito"/>
                <a:cs typeface="Carlito"/>
              </a:rPr>
              <a:t>Public</a:t>
            </a:r>
            <a:r>
              <a:rPr dirty="0" sz="1200" spc="-70">
                <a:solidFill>
                  <a:srgbClr val="535B63"/>
                </a:solidFill>
                <a:latin typeface="Carlito"/>
                <a:cs typeface="Carlito"/>
              </a:rPr>
              <a:t> </a:t>
            </a:r>
            <a:r>
              <a:rPr dirty="0" sz="1200" spc="-5">
                <a:solidFill>
                  <a:srgbClr val="535B63"/>
                </a:solidFill>
                <a:latin typeface="Carlito"/>
                <a:cs typeface="Carlito"/>
              </a:rPr>
              <a:t>subnet</a:t>
            </a:r>
            <a:endParaRPr sz="1200">
              <a:latin typeface="Carlito"/>
              <a:cs typeface="Carlito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7844599" y="4157281"/>
            <a:ext cx="2695575" cy="1323340"/>
            <a:chOff x="7844599" y="4157281"/>
            <a:chExt cx="2695575" cy="1323340"/>
          </a:xfrm>
        </p:grpSpPr>
        <p:sp>
          <p:nvSpPr>
            <p:cNvPr id="49" name="object 49"/>
            <p:cNvSpPr/>
            <p:nvPr/>
          </p:nvSpPr>
          <p:spPr>
            <a:xfrm>
              <a:off x="7850886" y="4163579"/>
              <a:ext cx="342906" cy="34278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7851266" y="4163949"/>
              <a:ext cx="2682240" cy="1310005"/>
            </a:xfrm>
            <a:custGeom>
              <a:avLst/>
              <a:gdLst/>
              <a:ahLst/>
              <a:cxnLst/>
              <a:rect l="l" t="t" r="r" b="b"/>
              <a:pathLst>
                <a:path w="2682240" h="1310004">
                  <a:moveTo>
                    <a:pt x="0" y="1309877"/>
                  </a:moveTo>
                  <a:lnTo>
                    <a:pt x="2682240" y="1309877"/>
                  </a:lnTo>
                  <a:lnTo>
                    <a:pt x="2682240" y="0"/>
                  </a:lnTo>
                  <a:lnTo>
                    <a:pt x="0" y="0"/>
                  </a:lnTo>
                  <a:lnTo>
                    <a:pt x="0" y="1309877"/>
                  </a:lnTo>
                  <a:close/>
                </a:path>
              </a:pathLst>
            </a:custGeom>
            <a:ln w="129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/>
          <p:nvPr/>
        </p:nvSpPr>
        <p:spPr>
          <a:xfrm>
            <a:off x="8295640" y="4233164"/>
            <a:ext cx="8597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35B63"/>
                </a:solidFill>
                <a:latin typeface="Carlito"/>
                <a:cs typeface="Carlito"/>
              </a:rPr>
              <a:t>Public</a:t>
            </a:r>
            <a:r>
              <a:rPr dirty="0" sz="1200" spc="-70">
                <a:solidFill>
                  <a:srgbClr val="535B63"/>
                </a:solidFill>
                <a:latin typeface="Carlito"/>
                <a:cs typeface="Carlito"/>
              </a:rPr>
              <a:t> </a:t>
            </a:r>
            <a:r>
              <a:rPr dirty="0" sz="1200" spc="-5">
                <a:solidFill>
                  <a:srgbClr val="535B63"/>
                </a:solidFill>
                <a:latin typeface="Carlito"/>
                <a:cs typeface="Carlito"/>
              </a:rPr>
              <a:t>subnet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731258" y="1802637"/>
            <a:ext cx="655320" cy="1905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50" spc="15" b="1">
                <a:solidFill>
                  <a:srgbClr val="FFFFFF"/>
                </a:solidFill>
                <a:latin typeface="Carlito"/>
                <a:cs typeface="Carlito"/>
              </a:rPr>
              <a:t>Amazon</a:t>
            </a:r>
            <a:r>
              <a:rPr dirty="0" sz="1050" spc="-5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050" spc="10" b="1">
                <a:solidFill>
                  <a:srgbClr val="FFFFFF"/>
                </a:solidFill>
                <a:latin typeface="Carlito"/>
                <a:cs typeface="Carlito"/>
              </a:rPr>
              <a:t>S3</a:t>
            </a:r>
            <a:endParaRPr sz="1050">
              <a:latin typeface="Carlito"/>
              <a:cs typeface="Carlito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6831330" y="422401"/>
            <a:ext cx="5054600" cy="6014085"/>
            <a:chOff x="6831330" y="422401"/>
            <a:chExt cx="5054600" cy="6014085"/>
          </a:xfrm>
        </p:grpSpPr>
        <p:sp>
          <p:nvSpPr>
            <p:cNvPr id="54" name="object 54"/>
            <p:cNvSpPr/>
            <p:nvPr/>
          </p:nvSpPr>
          <p:spPr>
            <a:xfrm>
              <a:off x="6831330" y="422401"/>
              <a:ext cx="5054600" cy="2818765"/>
            </a:xfrm>
            <a:custGeom>
              <a:avLst/>
              <a:gdLst/>
              <a:ahLst/>
              <a:cxnLst/>
              <a:rect l="l" t="t" r="r" b="b"/>
              <a:pathLst>
                <a:path w="5054600" h="2818765">
                  <a:moveTo>
                    <a:pt x="129921" y="1860677"/>
                  </a:moveTo>
                  <a:lnTo>
                    <a:pt x="125984" y="1852422"/>
                  </a:lnTo>
                  <a:lnTo>
                    <a:pt x="27076" y="1818132"/>
                  </a:lnTo>
                  <a:lnTo>
                    <a:pt x="24384" y="1814957"/>
                  </a:lnTo>
                  <a:lnTo>
                    <a:pt x="16344" y="1814410"/>
                  </a:lnTo>
                  <a:lnTo>
                    <a:pt x="16116" y="1814322"/>
                  </a:lnTo>
                  <a:lnTo>
                    <a:pt x="0" y="1808734"/>
                  </a:lnTo>
                  <a:lnTo>
                    <a:pt x="3086" y="1825713"/>
                  </a:lnTo>
                  <a:lnTo>
                    <a:pt x="2413" y="1833880"/>
                  </a:lnTo>
                  <a:lnTo>
                    <a:pt x="5168" y="1837118"/>
                  </a:lnTo>
                  <a:lnTo>
                    <a:pt x="22479" y="1932051"/>
                  </a:lnTo>
                  <a:lnTo>
                    <a:pt x="23876" y="1939925"/>
                  </a:lnTo>
                  <a:lnTo>
                    <a:pt x="31496" y="1945132"/>
                  </a:lnTo>
                  <a:lnTo>
                    <a:pt x="39370" y="1943735"/>
                  </a:lnTo>
                  <a:lnTo>
                    <a:pt x="47244" y="1942211"/>
                  </a:lnTo>
                  <a:lnTo>
                    <a:pt x="52451" y="1934718"/>
                  </a:lnTo>
                  <a:lnTo>
                    <a:pt x="50927" y="1926844"/>
                  </a:lnTo>
                  <a:lnTo>
                    <a:pt x="37325" y="1852295"/>
                  </a:lnTo>
                  <a:lnTo>
                    <a:pt x="64350" y="1861693"/>
                  </a:lnTo>
                  <a:lnTo>
                    <a:pt x="55372" y="1861058"/>
                  </a:lnTo>
                  <a:lnTo>
                    <a:pt x="43180" y="1871472"/>
                  </a:lnTo>
                  <a:lnTo>
                    <a:pt x="42545" y="1880616"/>
                  </a:lnTo>
                  <a:lnTo>
                    <a:pt x="82308" y="1926971"/>
                  </a:lnTo>
                  <a:lnTo>
                    <a:pt x="90678" y="1936750"/>
                  </a:lnTo>
                  <a:lnTo>
                    <a:pt x="99695" y="1937385"/>
                  </a:lnTo>
                  <a:lnTo>
                    <a:pt x="111887" y="1926971"/>
                  </a:lnTo>
                  <a:lnTo>
                    <a:pt x="112649" y="1917827"/>
                  </a:lnTo>
                  <a:lnTo>
                    <a:pt x="64566" y="1861756"/>
                  </a:lnTo>
                  <a:lnTo>
                    <a:pt x="116459" y="1879727"/>
                  </a:lnTo>
                  <a:lnTo>
                    <a:pt x="124714" y="1875790"/>
                  </a:lnTo>
                  <a:lnTo>
                    <a:pt x="127381" y="1868170"/>
                  </a:lnTo>
                  <a:lnTo>
                    <a:pt x="129921" y="1860677"/>
                  </a:lnTo>
                  <a:close/>
                </a:path>
                <a:path w="5054600" h="2818765">
                  <a:moveTo>
                    <a:pt x="187960" y="2005838"/>
                  </a:moveTo>
                  <a:lnTo>
                    <a:pt x="139827" y="1949704"/>
                  </a:lnTo>
                  <a:lnTo>
                    <a:pt x="130683" y="1948942"/>
                  </a:lnTo>
                  <a:lnTo>
                    <a:pt x="124714" y="1954149"/>
                  </a:lnTo>
                  <a:lnTo>
                    <a:pt x="118618" y="1959356"/>
                  </a:lnTo>
                  <a:lnTo>
                    <a:pt x="117856" y="1968500"/>
                  </a:lnTo>
                  <a:lnTo>
                    <a:pt x="165989" y="2024634"/>
                  </a:lnTo>
                  <a:lnTo>
                    <a:pt x="175133" y="2025269"/>
                  </a:lnTo>
                  <a:lnTo>
                    <a:pt x="181229" y="2020062"/>
                  </a:lnTo>
                  <a:lnTo>
                    <a:pt x="187325" y="2014982"/>
                  </a:lnTo>
                  <a:lnTo>
                    <a:pt x="187960" y="2005838"/>
                  </a:lnTo>
                  <a:close/>
                </a:path>
                <a:path w="5054600" h="2818765">
                  <a:moveTo>
                    <a:pt x="263398" y="2093722"/>
                  </a:moveTo>
                  <a:lnTo>
                    <a:pt x="215265" y="2037588"/>
                  </a:lnTo>
                  <a:lnTo>
                    <a:pt x="206121" y="2036953"/>
                  </a:lnTo>
                  <a:lnTo>
                    <a:pt x="193929" y="2047367"/>
                  </a:lnTo>
                  <a:lnTo>
                    <a:pt x="193294" y="2056511"/>
                  </a:lnTo>
                  <a:lnTo>
                    <a:pt x="198501" y="2062480"/>
                  </a:lnTo>
                  <a:lnTo>
                    <a:pt x="236220" y="2106549"/>
                  </a:lnTo>
                  <a:lnTo>
                    <a:pt x="241427" y="2112518"/>
                  </a:lnTo>
                  <a:lnTo>
                    <a:pt x="250571" y="2113280"/>
                  </a:lnTo>
                  <a:lnTo>
                    <a:pt x="256540" y="2108073"/>
                  </a:lnTo>
                  <a:lnTo>
                    <a:pt x="262636" y="2102866"/>
                  </a:lnTo>
                  <a:lnTo>
                    <a:pt x="263398" y="2093722"/>
                  </a:lnTo>
                  <a:close/>
                </a:path>
                <a:path w="5054600" h="2818765">
                  <a:moveTo>
                    <a:pt x="338709" y="2181606"/>
                  </a:moveTo>
                  <a:lnTo>
                    <a:pt x="333502" y="2175637"/>
                  </a:lnTo>
                  <a:lnTo>
                    <a:pt x="295910" y="2131568"/>
                  </a:lnTo>
                  <a:lnTo>
                    <a:pt x="290703" y="2125599"/>
                  </a:lnTo>
                  <a:lnTo>
                    <a:pt x="281559" y="2124837"/>
                  </a:lnTo>
                  <a:lnTo>
                    <a:pt x="269367" y="2135251"/>
                  </a:lnTo>
                  <a:lnTo>
                    <a:pt x="268605" y="2144395"/>
                  </a:lnTo>
                  <a:lnTo>
                    <a:pt x="316738" y="2200529"/>
                  </a:lnTo>
                  <a:lnTo>
                    <a:pt x="325882" y="2201164"/>
                  </a:lnTo>
                  <a:lnTo>
                    <a:pt x="338074" y="2190750"/>
                  </a:lnTo>
                  <a:lnTo>
                    <a:pt x="338709" y="2181606"/>
                  </a:lnTo>
                  <a:close/>
                </a:path>
                <a:path w="5054600" h="2818765">
                  <a:moveTo>
                    <a:pt x="414147" y="2269617"/>
                  </a:moveTo>
                  <a:lnTo>
                    <a:pt x="366014" y="2213483"/>
                  </a:lnTo>
                  <a:lnTo>
                    <a:pt x="356870" y="2212721"/>
                  </a:lnTo>
                  <a:lnTo>
                    <a:pt x="350774" y="2217928"/>
                  </a:lnTo>
                  <a:lnTo>
                    <a:pt x="344805" y="2223135"/>
                  </a:lnTo>
                  <a:lnTo>
                    <a:pt x="344043" y="2232279"/>
                  </a:lnTo>
                  <a:lnTo>
                    <a:pt x="392176" y="2288413"/>
                  </a:lnTo>
                  <a:lnTo>
                    <a:pt x="401320" y="2289175"/>
                  </a:lnTo>
                  <a:lnTo>
                    <a:pt x="407416" y="2283968"/>
                  </a:lnTo>
                  <a:lnTo>
                    <a:pt x="413385" y="2278761"/>
                  </a:lnTo>
                  <a:lnTo>
                    <a:pt x="414147" y="2269617"/>
                  </a:lnTo>
                  <a:close/>
                </a:path>
                <a:path w="5054600" h="2818765">
                  <a:moveTo>
                    <a:pt x="464058" y="2587117"/>
                  </a:moveTo>
                  <a:lnTo>
                    <a:pt x="463804" y="2577973"/>
                  </a:lnTo>
                  <a:lnTo>
                    <a:pt x="452120" y="2567051"/>
                  </a:lnTo>
                  <a:lnTo>
                    <a:pt x="442976" y="2567305"/>
                  </a:lnTo>
                  <a:lnTo>
                    <a:pt x="392430" y="2621153"/>
                  </a:lnTo>
                  <a:lnTo>
                    <a:pt x="392684" y="2630297"/>
                  </a:lnTo>
                  <a:lnTo>
                    <a:pt x="398526" y="2635885"/>
                  </a:lnTo>
                  <a:lnTo>
                    <a:pt x="404368" y="2641346"/>
                  </a:lnTo>
                  <a:lnTo>
                    <a:pt x="413512" y="2640965"/>
                  </a:lnTo>
                  <a:lnTo>
                    <a:pt x="464058" y="2587117"/>
                  </a:lnTo>
                  <a:close/>
                </a:path>
                <a:path w="5054600" h="2818765">
                  <a:moveTo>
                    <a:pt x="489458" y="2357501"/>
                  </a:moveTo>
                  <a:lnTo>
                    <a:pt x="441452" y="2301367"/>
                  </a:lnTo>
                  <a:lnTo>
                    <a:pt x="432308" y="2300732"/>
                  </a:lnTo>
                  <a:lnTo>
                    <a:pt x="420116" y="2311146"/>
                  </a:lnTo>
                  <a:lnTo>
                    <a:pt x="419481" y="2320290"/>
                  </a:lnTo>
                  <a:lnTo>
                    <a:pt x="467487" y="2376424"/>
                  </a:lnTo>
                  <a:lnTo>
                    <a:pt x="476631" y="2377059"/>
                  </a:lnTo>
                  <a:lnTo>
                    <a:pt x="488823" y="2366645"/>
                  </a:lnTo>
                  <a:lnTo>
                    <a:pt x="489458" y="2357501"/>
                  </a:lnTo>
                  <a:close/>
                </a:path>
                <a:path w="5054600" h="2818765">
                  <a:moveTo>
                    <a:pt x="543433" y="2502662"/>
                  </a:moveTo>
                  <a:lnTo>
                    <a:pt x="543052" y="2493518"/>
                  </a:lnTo>
                  <a:lnTo>
                    <a:pt x="537210" y="2488057"/>
                  </a:lnTo>
                  <a:lnTo>
                    <a:pt x="531495" y="2482596"/>
                  </a:lnTo>
                  <a:lnTo>
                    <a:pt x="522224" y="2482850"/>
                  </a:lnTo>
                  <a:lnTo>
                    <a:pt x="477139" y="2530983"/>
                  </a:lnTo>
                  <a:lnTo>
                    <a:pt x="471678" y="2536698"/>
                  </a:lnTo>
                  <a:lnTo>
                    <a:pt x="471932" y="2545969"/>
                  </a:lnTo>
                  <a:lnTo>
                    <a:pt x="483616" y="2556891"/>
                  </a:lnTo>
                  <a:lnTo>
                    <a:pt x="492760" y="2556637"/>
                  </a:lnTo>
                  <a:lnTo>
                    <a:pt x="543433" y="2502662"/>
                  </a:lnTo>
                  <a:close/>
                </a:path>
                <a:path w="5054600" h="2818765">
                  <a:moveTo>
                    <a:pt x="701929" y="2333879"/>
                  </a:moveTo>
                  <a:lnTo>
                    <a:pt x="701675" y="2324735"/>
                  </a:lnTo>
                  <a:lnTo>
                    <a:pt x="695833" y="2319147"/>
                  </a:lnTo>
                  <a:lnTo>
                    <a:pt x="689991" y="2313686"/>
                  </a:lnTo>
                  <a:lnTo>
                    <a:pt x="680847" y="2314067"/>
                  </a:lnTo>
                  <a:lnTo>
                    <a:pt x="675386" y="2319782"/>
                  </a:lnTo>
                  <a:lnTo>
                    <a:pt x="630301" y="2367915"/>
                  </a:lnTo>
                  <a:lnTo>
                    <a:pt x="630555" y="2377059"/>
                  </a:lnTo>
                  <a:lnTo>
                    <a:pt x="642239" y="2387981"/>
                  </a:lnTo>
                  <a:lnTo>
                    <a:pt x="651383" y="2387727"/>
                  </a:lnTo>
                  <a:lnTo>
                    <a:pt x="701929" y="2333879"/>
                  </a:lnTo>
                  <a:close/>
                </a:path>
                <a:path w="5054600" h="2818765">
                  <a:moveTo>
                    <a:pt x="715645" y="2621280"/>
                  </a:moveTo>
                  <a:lnTo>
                    <a:pt x="710438" y="2615311"/>
                  </a:lnTo>
                  <a:lnTo>
                    <a:pt x="672719" y="2571242"/>
                  </a:lnTo>
                  <a:lnTo>
                    <a:pt x="667512" y="2565273"/>
                  </a:lnTo>
                  <a:lnTo>
                    <a:pt x="658368" y="2564511"/>
                  </a:lnTo>
                  <a:lnTo>
                    <a:pt x="652399" y="2569718"/>
                  </a:lnTo>
                  <a:lnTo>
                    <a:pt x="646303" y="2574925"/>
                  </a:lnTo>
                  <a:lnTo>
                    <a:pt x="645541" y="2584069"/>
                  </a:lnTo>
                  <a:lnTo>
                    <a:pt x="693674" y="2640203"/>
                  </a:lnTo>
                  <a:lnTo>
                    <a:pt x="702818" y="2640838"/>
                  </a:lnTo>
                  <a:lnTo>
                    <a:pt x="715010" y="2630424"/>
                  </a:lnTo>
                  <a:lnTo>
                    <a:pt x="715645" y="2621280"/>
                  </a:lnTo>
                  <a:close/>
                </a:path>
                <a:path w="5054600" h="2818765">
                  <a:moveTo>
                    <a:pt x="781177" y="2249424"/>
                  </a:moveTo>
                  <a:lnTo>
                    <a:pt x="780923" y="2240280"/>
                  </a:lnTo>
                  <a:lnTo>
                    <a:pt x="775081" y="2234819"/>
                  </a:lnTo>
                  <a:lnTo>
                    <a:pt x="769239" y="2229231"/>
                  </a:lnTo>
                  <a:lnTo>
                    <a:pt x="760095" y="2229612"/>
                  </a:lnTo>
                  <a:lnTo>
                    <a:pt x="709549" y="2283460"/>
                  </a:lnTo>
                  <a:lnTo>
                    <a:pt x="709803" y="2292604"/>
                  </a:lnTo>
                  <a:lnTo>
                    <a:pt x="721487" y="2303526"/>
                  </a:lnTo>
                  <a:lnTo>
                    <a:pt x="730631" y="2303272"/>
                  </a:lnTo>
                  <a:lnTo>
                    <a:pt x="781177" y="2249424"/>
                  </a:lnTo>
                  <a:close/>
                </a:path>
                <a:path w="5054600" h="2818765">
                  <a:moveTo>
                    <a:pt x="860552" y="2164969"/>
                  </a:moveTo>
                  <a:lnTo>
                    <a:pt x="860298" y="2155825"/>
                  </a:lnTo>
                  <a:lnTo>
                    <a:pt x="848614" y="2144903"/>
                  </a:lnTo>
                  <a:lnTo>
                    <a:pt x="839470" y="2145157"/>
                  </a:lnTo>
                  <a:lnTo>
                    <a:pt x="833882" y="2150999"/>
                  </a:lnTo>
                  <a:lnTo>
                    <a:pt x="788797" y="2199005"/>
                  </a:lnTo>
                  <a:lnTo>
                    <a:pt x="789051" y="2208149"/>
                  </a:lnTo>
                  <a:lnTo>
                    <a:pt x="800735" y="2219071"/>
                  </a:lnTo>
                  <a:lnTo>
                    <a:pt x="809879" y="2218817"/>
                  </a:lnTo>
                  <a:lnTo>
                    <a:pt x="815467" y="2212975"/>
                  </a:lnTo>
                  <a:lnTo>
                    <a:pt x="860552" y="2164969"/>
                  </a:lnTo>
                  <a:close/>
                </a:path>
                <a:path w="5054600" h="2818765">
                  <a:moveTo>
                    <a:pt x="939800" y="2080514"/>
                  </a:moveTo>
                  <a:lnTo>
                    <a:pt x="939546" y="2071370"/>
                  </a:lnTo>
                  <a:lnTo>
                    <a:pt x="927862" y="2060448"/>
                  </a:lnTo>
                  <a:lnTo>
                    <a:pt x="918718" y="2060702"/>
                  </a:lnTo>
                  <a:lnTo>
                    <a:pt x="868172" y="2114550"/>
                  </a:lnTo>
                  <a:lnTo>
                    <a:pt x="868426" y="2123694"/>
                  </a:lnTo>
                  <a:lnTo>
                    <a:pt x="874268" y="2129282"/>
                  </a:lnTo>
                  <a:lnTo>
                    <a:pt x="880110" y="2134743"/>
                  </a:lnTo>
                  <a:lnTo>
                    <a:pt x="889254" y="2134362"/>
                  </a:lnTo>
                  <a:lnTo>
                    <a:pt x="939800" y="2080514"/>
                  </a:lnTo>
                  <a:close/>
                </a:path>
                <a:path w="5054600" h="2818765">
                  <a:moveTo>
                    <a:pt x="1019048" y="1996059"/>
                  </a:moveTo>
                  <a:lnTo>
                    <a:pt x="1018794" y="1986915"/>
                  </a:lnTo>
                  <a:lnTo>
                    <a:pt x="1007110" y="1975993"/>
                  </a:lnTo>
                  <a:lnTo>
                    <a:pt x="997966" y="1976247"/>
                  </a:lnTo>
                  <a:lnTo>
                    <a:pt x="952881" y="2024380"/>
                  </a:lnTo>
                  <a:lnTo>
                    <a:pt x="947420" y="2030095"/>
                  </a:lnTo>
                  <a:lnTo>
                    <a:pt x="947674" y="2039366"/>
                  </a:lnTo>
                  <a:lnTo>
                    <a:pt x="959358" y="2050288"/>
                  </a:lnTo>
                  <a:lnTo>
                    <a:pt x="968502" y="2050034"/>
                  </a:lnTo>
                  <a:lnTo>
                    <a:pt x="1019048" y="1996059"/>
                  </a:lnTo>
                  <a:close/>
                </a:path>
                <a:path w="5054600" h="2818765">
                  <a:moveTo>
                    <a:pt x="1098423" y="1911604"/>
                  </a:moveTo>
                  <a:lnTo>
                    <a:pt x="1098042" y="1902460"/>
                  </a:lnTo>
                  <a:lnTo>
                    <a:pt x="1092200" y="1896999"/>
                  </a:lnTo>
                  <a:lnTo>
                    <a:pt x="1086485" y="1891538"/>
                  </a:lnTo>
                  <a:lnTo>
                    <a:pt x="1077214" y="1891792"/>
                  </a:lnTo>
                  <a:lnTo>
                    <a:pt x="1026668" y="1945767"/>
                  </a:lnTo>
                  <a:lnTo>
                    <a:pt x="1026922" y="1954911"/>
                  </a:lnTo>
                  <a:lnTo>
                    <a:pt x="1038606" y="1965833"/>
                  </a:lnTo>
                  <a:lnTo>
                    <a:pt x="1047750" y="1965579"/>
                  </a:lnTo>
                  <a:lnTo>
                    <a:pt x="1098423" y="1911604"/>
                  </a:lnTo>
                  <a:close/>
                </a:path>
                <a:path w="5054600" h="2818765">
                  <a:moveTo>
                    <a:pt x="1175893" y="1807972"/>
                  </a:moveTo>
                  <a:lnTo>
                    <a:pt x="1159522" y="1812836"/>
                  </a:lnTo>
                  <a:lnTo>
                    <a:pt x="1151128" y="1813179"/>
                  </a:lnTo>
                  <a:lnTo>
                    <a:pt x="1148257" y="1816188"/>
                  </a:lnTo>
                  <a:lnTo>
                    <a:pt x="1048131" y="1845945"/>
                  </a:lnTo>
                  <a:lnTo>
                    <a:pt x="1043686" y="1853946"/>
                  </a:lnTo>
                  <a:lnTo>
                    <a:pt x="1045972" y="1861693"/>
                  </a:lnTo>
                  <a:lnTo>
                    <a:pt x="1048258" y="1869313"/>
                  </a:lnTo>
                  <a:lnTo>
                    <a:pt x="1056259" y="1873631"/>
                  </a:lnTo>
                  <a:lnTo>
                    <a:pt x="1109014" y="1857997"/>
                  </a:lnTo>
                  <a:lnTo>
                    <a:pt x="1105916" y="1861312"/>
                  </a:lnTo>
                  <a:lnTo>
                    <a:pt x="1106297" y="1870456"/>
                  </a:lnTo>
                  <a:lnTo>
                    <a:pt x="1112139" y="1875917"/>
                  </a:lnTo>
                  <a:lnTo>
                    <a:pt x="1117854" y="1881378"/>
                  </a:lnTo>
                  <a:lnTo>
                    <a:pt x="1127125" y="1881124"/>
                  </a:lnTo>
                  <a:lnTo>
                    <a:pt x="1130109" y="1877923"/>
                  </a:lnTo>
                  <a:lnTo>
                    <a:pt x="1117854" y="1931416"/>
                  </a:lnTo>
                  <a:lnTo>
                    <a:pt x="1122680" y="1939163"/>
                  </a:lnTo>
                  <a:lnTo>
                    <a:pt x="1130554" y="1940941"/>
                  </a:lnTo>
                  <a:lnTo>
                    <a:pt x="1138301" y="1942846"/>
                  </a:lnTo>
                  <a:lnTo>
                    <a:pt x="1146048" y="1937893"/>
                  </a:lnTo>
                  <a:lnTo>
                    <a:pt x="1169428" y="1836102"/>
                  </a:lnTo>
                  <a:lnTo>
                    <a:pt x="1172337" y="1832991"/>
                  </a:lnTo>
                  <a:lnTo>
                    <a:pt x="1171994" y="1824926"/>
                  </a:lnTo>
                  <a:lnTo>
                    <a:pt x="1171829" y="1825625"/>
                  </a:lnTo>
                  <a:lnTo>
                    <a:pt x="1171956" y="1823847"/>
                  </a:lnTo>
                  <a:lnTo>
                    <a:pt x="1171994" y="1824926"/>
                  </a:lnTo>
                  <a:lnTo>
                    <a:pt x="1174775" y="1812798"/>
                  </a:lnTo>
                  <a:lnTo>
                    <a:pt x="1175893" y="1807972"/>
                  </a:lnTo>
                  <a:close/>
                </a:path>
                <a:path w="5054600" h="2818765">
                  <a:moveTo>
                    <a:pt x="5054600" y="58801"/>
                  </a:moveTo>
                  <a:lnTo>
                    <a:pt x="5041760" y="51308"/>
                  </a:lnTo>
                  <a:lnTo>
                    <a:pt x="5036566" y="46228"/>
                  </a:lnTo>
                  <a:lnTo>
                    <a:pt x="5033048" y="46228"/>
                  </a:lnTo>
                  <a:lnTo>
                    <a:pt x="4953762" y="0"/>
                  </a:lnTo>
                  <a:lnTo>
                    <a:pt x="4946015" y="2032"/>
                  </a:lnTo>
                  <a:lnTo>
                    <a:pt x="4942586" y="8001"/>
                  </a:lnTo>
                  <a:lnTo>
                    <a:pt x="4939030" y="13970"/>
                  </a:lnTo>
                  <a:lnTo>
                    <a:pt x="4941062" y="21717"/>
                  </a:lnTo>
                  <a:lnTo>
                    <a:pt x="4947031" y="25273"/>
                  </a:lnTo>
                  <a:lnTo>
                    <a:pt x="4982946" y="46228"/>
                  </a:lnTo>
                  <a:lnTo>
                    <a:pt x="587248" y="46228"/>
                  </a:lnTo>
                  <a:lnTo>
                    <a:pt x="584708" y="46228"/>
                  </a:lnTo>
                  <a:lnTo>
                    <a:pt x="573278" y="46228"/>
                  </a:lnTo>
                  <a:lnTo>
                    <a:pt x="567690" y="51816"/>
                  </a:lnTo>
                  <a:lnTo>
                    <a:pt x="567690" y="2434513"/>
                  </a:lnTo>
                  <a:lnTo>
                    <a:pt x="561289" y="2441321"/>
                  </a:lnTo>
                  <a:lnTo>
                    <a:pt x="516763" y="2389378"/>
                  </a:lnTo>
                  <a:lnTo>
                    <a:pt x="507619" y="2388616"/>
                  </a:lnTo>
                  <a:lnTo>
                    <a:pt x="501523" y="2393823"/>
                  </a:lnTo>
                  <a:lnTo>
                    <a:pt x="495554" y="2399030"/>
                  </a:lnTo>
                  <a:lnTo>
                    <a:pt x="494792" y="2408174"/>
                  </a:lnTo>
                  <a:lnTo>
                    <a:pt x="542925" y="2464308"/>
                  </a:lnTo>
                  <a:lnTo>
                    <a:pt x="552069" y="2464943"/>
                  </a:lnTo>
                  <a:lnTo>
                    <a:pt x="553593" y="2463673"/>
                  </a:lnTo>
                  <a:lnTo>
                    <a:pt x="557149" y="2466975"/>
                  </a:lnTo>
                  <a:lnTo>
                    <a:pt x="562864" y="2472436"/>
                  </a:lnTo>
                  <a:lnTo>
                    <a:pt x="567690" y="2472309"/>
                  </a:lnTo>
                  <a:lnTo>
                    <a:pt x="567690" y="2744863"/>
                  </a:lnTo>
                  <a:lnTo>
                    <a:pt x="565404" y="2745321"/>
                  </a:lnTo>
                  <a:lnTo>
                    <a:pt x="553300" y="2753512"/>
                  </a:lnTo>
                  <a:lnTo>
                    <a:pt x="545147" y="2765628"/>
                  </a:lnTo>
                  <a:lnTo>
                    <a:pt x="542163" y="2780411"/>
                  </a:lnTo>
                  <a:lnTo>
                    <a:pt x="545147" y="2795270"/>
                  </a:lnTo>
                  <a:lnTo>
                    <a:pt x="553300" y="2807373"/>
                  </a:lnTo>
                  <a:lnTo>
                    <a:pt x="565404" y="2815526"/>
                  </a:lnTo>
                  <a:lnTo>
                    <a:pt x="580263" y="2818511"/>
                  </a:lnTo>
                  <a:lnTo>
                    <a:pt x="595109" y="2815526"/>
                  </a:lnTo>
                  <a:lnTo>
                    <a:pt x="607212" y="2807373"/>
                  </a:lnTo>
                  <a:lnTo>
                    <a:pt x="615365" y="2795270"/>
                  </a:lnTo>
                  <a:lnTo>
                    <a:pt x="615823" y="2792984"/>
                  </a:lnTo>
                  <a:lnTo>
                    <a:pt x="618363" y="2780411"/>
                  </a:lnTo>
                  <a:lnTo>
                    <a:pt x="615365" y="2765628"/>
                  </a:lnTo>
                  <a:lnTo>
                    <a:pt x="607212" y="2753512"/>
                  </a:lnTo>
                  <a:lnTo>
                    <a:pt x="595109" y="2745321"/>
                  </a:lnTo>
                  <a:lnTo>
                    <a:pt x="592836" y="2744863"/>
                  </a:lnTo>
                  <a:lnTo>
                    <a:pt x="592836" y="2742311"/>
                  </a:lnTo>
                  <a:lnTo>
                    <a:pt x="592836" y="2522563"/>
                  </a:lnTo>
                  <a:lnTo>
                    <a:pt x="613029" y="2546223"/>
                  </a:lnTo>
                  <a:lnTo>
                    <a:pt x="618236" y="2552192"/>
                  </a:lnTo>
                  <a:lnTo>
                    <a:pt x="627380" y="2552954"/>
                  </a:lnTo>
                  <a:lnTo>
                    <a:pt x="639572" y="2542540"/>
                  </a:lnTo>
                  <a:lnTo>
                    <a:pt x="640334" y="2533396"/>
                  </a:lnTo>
                  <a:lnTo>
                    <a:pt x="592836" y="2478011"/>
                  </a:lnTo>
                  <a:lnTo>
                    <a:pt x="592836" y="2450084"/>
                  </a:lnTo>
                  <a:lnTo>
                    <a:pt x="617220" y="2424049"/>
                  </a:lnTo>
                  <a:lnTo>
                    <a:pt x="622681" y="2418334"/>
                  </a:lnTo>
                  <a:lnTo>
                    <a:pt x="622427" y="2409063"/>
                  </a:lnTo>
                  <a:lnTo>
                    <a:pt x="610743" y="2398141"/>
                  </a:lnTo>
                  <a:lnTo>
                    <a:pt x="601599" y="2398395"/>
                  </a:lnTo>
                  <a:lnTo>
                    <a:pt x="592836" y="2407729"/>
                  </a:lnTo>
                  <a:lnTo>
                    <a:pt x="592836" y="71374"/>
                  </a:lnTo>
                  <a:lnTo>
                    <a:pt x="4982946" y="71374"/>
                  </a:lnTo>
                  <a:lnTo>
                    <a:pt x="4947031" y="92329"/>
                  </a:lnTo>
                  <a:lnTo>
                    <a:pt x="4941062" y="95885"/>
                  </a:lnTo>
                  <a:lnTo>
                    <a:pt x="4939030" y="103632"/>
                  </a:lnTo>
                  <a:lnTo>
                    <a:pt x="4942586" y="109601"/>
                  </a:lnTo>
                  <a:lnTo>
                    <a:pt x="4946015" y="115570"/>
                  </a:lnTo>
                  <a:lnTo>
                    <a:pt x="4953762" y="117602"/>
                  </a:lnTo>
                  <a:lnTo>
                    <a:pt x="5033048" y="71374"/>
                  </a:lnTo>
                  <a:lnTo>
                    <a:pt x="5036566" y="71374"/>
                  </a:lnTo>
                  <a:lnTo>
                    <a:pt x="5041760" y="66306"/>
                  </a:lnTo>
                  <a:lnTo>
                    <a:pt x="5054600" y="58801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7031246" y="3867734"/>
              <a:ext cx="328930" cy="912494"/>
            </a:xfrm>
            <a:custGeom>
              <a:avLst/>
              <a:gdLst/>
              <a:ahLst/>
              <a:cxnLst/>
              <a:rect l="l" t="t" r="r" b="b"/>
              <a:pathLst>
                <a:path w="328929" h="912495">
                  <a:moveTo>
                    <a:pt x="0" y="912087"/>
                  </a:moveTo>
                  <a:lnTo>
                    <a:pt x="328381" y="912087"/>
                  </a:lnTo>
                  <a:lnTo>
                    <a:pt x="328381" y="0"/>
                  </a:lnTo>
                </a:path>
              </a:pathLst>
            </a:custGeom>
            <a:ln w="3141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7301477" y="3736451"/>
              <a:ext cx="116289" cy="14811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7040284" y="4980965"/>
              <a:ext cx="591820" cy="1445260"/>
            </a:xfrm>
            <a:custGeom>
              <a:avLst/>
              <a:gdLst/>
              <a:ahLst/>
              <a:cxnLst/>
              <a:rect l="l" t="t" r="r" b="b"/>
              <a:pathLst>
                <a:path w="591820" h="1445260">
                  <a:moveTo>
                    <a:pt x="0" y="1444859"/>
                  </a:moveTo>
                  <a:lnTo>
                    <a:pt x="384547" y="1444859"/>
                  </a:lnTo>
                  <a:lnTo>
                    <a:pt x="384547" y="0"/>
                  </a:lnTo>
                  <a:lnTo>
                    <a:pt x="591722" y="0"/>
                  </a:lnTo>
                </a:path>
              </a:pathLst>
            </a:custGeom>
            <a:ln w="2012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7622390" y="4933303"/>
              <a:ext cx="84622" cy="9523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7483824" y="3873637"/>
              <a:ext cx="354965" cy="899160"/>
            </a:xfrm>
            <a:custGeom>
              <a:avLst/>
              <a:gdLst/>
              <a:ahLst/>
              <a:cxnLst/>
              <a:rect l="l" t="t" r="r" b="b"/>
              <a:pathLst>
                <a:path w="354965" h="899160">
                  <a:moveTo>
                    <a:pt x="354453" y="898725"/>
                  </a:moveTo>
                  <a:lnTo>
                    <a:pt x="0" y="898725"/>
                  </a:lnTo>
                  <a:lnTo>
                    <a:pt x="0" y="0"/>
                  </a:lnTo>
                </a:path>
              </a:pathLst>
            </a:custGeom>
            <a:ln w="3409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7433310" y="3744753"/>
              <a:ext cx="114487" cy="14540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7057644" y="3225507"/>
              <a:ext cx="688860" cy="51210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 txBox="1"/>
          <p:nvPr/>
        </p:nvSpPr>
        <p:spPr>
          <a:xfrm>
            <a:off x="5383276" y="4532770"/>
            <a:ext cx="1170940" cy="668655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2400" spc="-114">
                <a:solidFill>
                  <a:srgbClr val="FFFFFF"/>
                </a:solidFill>
                <a:latin typeface="Carlito"/>
                <a:cs typeface="Carlito"/>
              </a:rPr>
              <a:t>Instance</a:t>
            </a:r>
            <a:r>
              <a:rPr dirty="0" sz="2400" spc="-3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endParaRPr sz="24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 sz="1400" spc="-114">
                <a:solidFill>
                  <a:srgbClr val="FFFFFF"/>
                </a:solidFill>
                <a:latin typeface="Carlito"/>
                <a:cs typeface="Carlito"/>
              </a:rPr>
              <a:t>10.1.0.11/24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383276" y="6062487"/>
            <a:ext cx="1156970" cy="668020"/>
          </a:xfrm>
          <a:prstGeom prst="rect">
            <a:avLst/>
          </a:prstGeom>
        </p:spPr>
        <p:txBody>
          <a:bodyPr wrap="square" lIns="0" tIns="527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15"/>
              </a:spcBef>
            </a:pPr>
            <a:r>
              <a:rPr dirty="0" sz="2400" spc="-114">
                <a:solidFill>
                  <a:srgbClr val="FFFFFF"/>
                </a:solidFill>
                <a:latin typeface="Carlito"/>
                <a:cs typeface="Carlito"/>
              </a:rPr>
              <a:t>Instance</a:t>
            </a:r>
            <a:r>
              <a:rPr dirty="0" sz="2400" spc="-3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endParaRPr sz="24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dirty="0" sz="1400" spc="-114">
                <a:solidFill>
                  <a:srgbClr val="FFFFFF"/>
                </a:solidFill>
                <a:latin typeface="Carlito"/>
                <a:cs typeface="Carlito"/>
              </a:rPr>
              <a:t>10.1.2.11/24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8878316" y="6063882"/>
            <a:ext cx="1181735" cy="668655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dirty="0" sz="2400" spc="-114">
                <a:solidFill>
                  <a:srgbClr val="FFFFFF"/>
                </a:solidFill>
                <a:latin typeface="Carlito"/>
                <a:cs typeface="Carlito"/>
              </a:rPr>
              <a:t>Instance</a:t>
            </a:r>
            <a:r>
              <a:rPr dirty="0" sz="2400" spc="-3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endParaRPr sz="24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dirty="0" sz="1400" spc="-114">
                <a:solidFill>
                  <a:srgbClr val="FFFFFF"/>
                </a:solidFill>
                <a:latin typeface="Carlito"/>
                <a:cs typeface="Carlito"/>
              </a:rPr>
              <a:t>10.1.3.11/24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212583" y="3305048"/>
            <a:ext cx="38481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G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33551" y="3815791"/>
            <a:ext cx="862330" cy="753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-6350">
              <a:lnSpc>
                <a:spcPct val="112900"/>
              </a:lnSpc>
              <a:spcBef>
                <a:spcPts val="100"/>
              </a:spcBef>
            </a:pPr>
            <a:r>
              <a:rPr dirty="0" sz="1400" spc="-10">
                <a:solidFill>
                  <a:srgbClr val="A066FF"/>
                </a:solidFill>
                <a:latin typeface="Carlito"/>
                <a:cs typeface="Carlito"/>
              </a:rPr>
              <a:t>De</a:t>
            </a:r>
            <a:r>
              <a:rPr dirty="0" sz="1400" spc="-30">
                <a:solidFill>
                  <a:srgbClr val="A066FF"/>
                </a:solidFill>
                <a:latin typeface="Carlito"/>
                <a:cs typeface="Carlito"/>
              </a:rPr>
              <a:t>s</a:t>
            </a:r>
            <a:r>
              <a:rPr dirty="0" sz="1400" spc="-5">
                <a:solidFill>
                  <a:srgbClr val="A066FF"/>
                </a:solidFill>
                <a:latin typeface="Carlito"/>
                <a:cs typeface="Carlito"/>
              </a:rPr>
              <a:t>tination 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10.1.0.0/16</a:t>
            </a:r>
            <a:endParaRPr sz="1400">
              <a:latin typeface="Carlito"/>
              <a:cs typeface="Carlito"/>
            </a:endParaRPr>
          </a:p>
          <a:p>
            <a:pPr algn="ctr" marL="2540">
              <a:lnSpc>
                <a:spcPct val="100000"/>
              </a:lnSpc>
              <a:spcBef>
                <a:spcPts val="250"/>
              </a:spcBef>
            </a:pP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0.0.0.0/0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2134870" y="3814520"/>
            <a:ext cx="473075" cy="753110"/>
          </a:xfrm>
          <a:prstGeom prst="rect">
            <a:avLst/>
          </a:prstGeom>
        </p:spPr>
        <p:txBody>
          <a:bodyPr wrap="square" lIns="0" tIns="10160" rIns="0" bIns="0" rtlCol="0" vert="horz">
            <a:spAutoFit/>
          </a:bodyPr>
          <a:lstStyle/>
          <a:p>
            <a:pPr algn="just" marL="55880" marR="5080" indent="-43815">
              <a:lnSpc>
                <a:spcPct val="113999"/>
              </a:lnSpc>
              <a:spcBef>
                <a:spcPts val="80"/>
              </a:spcBef>
            </a:pPr>
            <a:r>
              <a:rPr dirty="0" sz="1400" spc="-114">
                <a:solidFill>
                  <a:srgbClr val="A066FF"/>
                </a:solidFill>
                <a:latin typeface="Carlito"/>
                <a:cs typeface="Carlito"/>
              </a:rPr>
              <a:t>T</a:t>
            </a:r>
            <a:r>
              <a:rPr dirty="0" sz="1400" spc="-5">
                <a:solidFill>
                  <a:srgbClr val="A066FF"/>
                </a:solidFill>
                <a:latin typeface="Carlito"/>
                <a:cs typeface="Carlito"/>
              </a:rPr>
              <a:t>a</a:t>
            </a:r>
            <a:r>
              <a:rPr dirty="0" sz="1400" spc="-25">
                <a:solidFill>
                  <a:srgbClr val="A066FF"/>
                </a:solidFill>
                <a:latin typeface="Carlito"/>
                <a:cs typeface="Carlito"/>
              </a:rPr>
              <a:t>r</a:t>
            </a:r>
            <a:r>
              <a:rPr dirty="0" sz="1400" spc="-15">
                <a:solidFill>
                  <a:srgbClr val="A066FF"/>
                </a:solidFill>
                <a:latin typeface="Carlito"/>
                <a:cs typeface="Carlito"/>
              </a:rPr>
              <a:t>g</a:t>
            </a:r>
            <a:r>
              <a:rPr dirty="0" sz="1400" spc="-10">
                <a:solidFill>
                  <a:srgbClr val="A066FF"/>
                </a:solidFill>
                <a:latin typeface="Carlito"/>
                <a:cs typeface="Carlito"/>
              </a:rPr>
              <a:t>e</a:t>
            </a:r>
            <a:r>
              <a:rPr dirty="0" sz="1400" spc="-5">
                <a:solidFill>
                  <a:srgbClr val="A066FF"/>
                </a:solidFill>
                <a:latin typeface="Carlito"/>
                <a:cs typeface="Carlito"/>
              </a:rPr>
              <a:t>t 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Local  IGW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20065" y="6161913"/>
            <a:ext cx="2501900" cy="494665"/>
          </a:xfrm>
          <a:custGeom>
            <a:avLst/>
            <a:gdLst/>
            <a:ahLst/>
            <a:cxnLst/>
            <a:rect l="l" t="t" r="r" b="b"/>
            <a:pathLst>
              <a:path w="2501900" h="494665">
                <a:moveTo>
                  <a:pt x="0" y="249174"/>
                </a:moveTo>
                <a:lnTo>
                  <a:pt x="1252728" y="249174"/>
                </a:lnTo>
                <a:lnTo>
                  <a:pt x="1252728" y="0"/>
                </a:lnTo>
                <a:lnTo>
                  <a:pt x="0" y="0"/>
                </a:lnTo>
                <a:lnTo>
                  <a:pt x="0" y="249174"/>
                </a:lnTo>
                <a:close/>
              </a:path>
              <a:path w="2501900" h="494665">
                <a:moveTo>
                  <a:pt x="0" y="494538"/>
                </a:moveTo>
                <a:lnTo>
                  <a:pt x="1252728" y="494538"/>
                </a:lnTo>
                <a:lnTo>
                  <a:pt x="1252728" y="245363"/>
                </a:lnTo>
                <a:lnTo>
                  <a:pt x="0" y="245363"/>
                </a:lnTo>
                <a:lnTo>
                  <a:pt x="0" y="494538"/>
                </a:lnTo>
                <a:close/>
              </a:path>
              <a:path w="2501900" h="494665">
                <a:moveTo>
                  <a:pt x="1248917" y="249174"/>
                </a:moveTo>
                <a:lnTo>
                  <a:pt x="2501646" y="249174"/>
                </a:lnTo>
                <a:lnTo>
                  <a:pt x="2501646" y="0"/>
                </a:lnTo>
                <a:lnTo>
                  <a:pt x="1248917" y="0"/>
                </a:lnTo>
                <a:lnTo>
                  <a:pt x="1248917" y="249174"/>
                </a:lnTo>
                <a:close/>
              </a:path>
            </a:pathLst>
          </a:custGeom>
          <a:ln w="990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/>
          <p:nvPr/>
        </p:nvSpPr>
        <p:spPr>
          <a:xfrm>
            <a:off x="733551" y="5904179"/>
            <a:ext cx="862330" cy="739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 indent="-6350">
              <a:lnSpc>
                <a:spcPct val="109800"/>
              </a:lnSpc>
              <a:spcBef>
                <a:spcPts val="100"/>
              </a:spcBef>
            </a:pPr>
            <a:r>
              <a:rPr dirty="0" sz="1400" spc="-10">
                <a:solidFill>
                  <a:srgbClr val="A066FF"/>
                </a:solidFill>
                <a:latin typeface="Carlito"/>
                <a:cs typeface="Carlito"/>
              </a:rPr>
              <a:t>De</a:t>
            </a:r>
            <a:r>
              <a:rPr dirty="0" sz="1400" spc="-30">
                <a:solidFill>
                  <a:srgbClr val="A066FF"/>
                </a:solidFill>
                <a:latin typeface="Carlito"/>
                <a:cs typeface="Carlito"/>
              </a:rPr>
              <a:t>s</a:t>
            </a:r>
            <a:r>
              <a:rPr dirty="0" sz="1400" spc="-5">
                <a:solidFill>
                  <a:srgbClr val="A066FF"/>
                </a:solidFill>
                <a:latin typeface="Carlito"/>
                <a:cs typeface="Carlito"/>
              </a:rPr>
              <a:t>tination 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10.1.0.0/16</a:t>
            </a:r>
            <a:endParaRPr sz="1400">
              <a:latin typeface="Carlito"/>
              <a:cs typeface="Carlito"/>
            </a:endParaRPr>
          </a:p>
          <a:p>
            <a:pPr algn="ctr" marL="2540">
              <a:lnSpc>
                <a:spcPct val="100000"/>
              </a:lnSpc>
              <a:spcBef>
                <a:spcPts val="250"/>
              </a:spcBef>
            </a:pP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0.0.0.0/0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2134870" y="5902909"/>
            <a:ext cx="473075" cy="494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5880" marR="5080" indent="-43815">
              <a:lnSpc>
                <a:spcPct val="109800"/>
              </a:lnSpc>
              <a:spcBef>
                <a:spcPts val="100"/>
              </a:spcBef>
            </a:pPr>
            <a:r>
              <a:rPr dirty="0" sz="1400" spc="-114">
                <a:solidFill>
                  <a:srgbClr val="A066FF"/>
                </a:solidFill>
                <a:latin typeface="Carlito"/>
                <a:cs typeface="Carlito"/>
              </a:rPr>
              <a:t>T</a:t>
            </a:r>
            <a:r>
              <a:rPr dirty="0" sz="1400" spc="-5">
                <a:solidFill>
                  <a:srgbClr val="A066FF"/>
                </a:solidFill>
                <a:latin typeface="Carlito"/>
                <a:cs typeface="Carlito"/>
              </a:rPr>
              <a:t>a</a:t>
            </a:r>
            <a:r>
              <a:rPr dirty="0" sz="1400" spc="-25">
                <a:solidFill>
                  <a:srgbClr val="A066FF"/>
                </a:solidFill>
                <a:latin typeface="Carlito"/>
                <a:cs typeface="Carlito"/>
              </a:rPr>
              <a:t>r</a:t>
            </a:r>
            <a:r>
              <a:rPr dirty="0" sz="1400" spc="-15">
                <a:solidFill>
                  <a:srgbClr val="A066FF"/>
                </a:solidFill>
                <a:latin typeface="Carlito"/>
                <a:cs typeface="Carlito"/>
              </a:rPr>
              <a:t>g</a:t>
            </a:r>
            <a:r>
              <a:rPr dirty="0" sz="1400" spc="-10">
                <a:solidFill>
                  <a:srgbClr val="A066FF"/>
                </a:solidFill>
                <a:latin typeface="Carlito"/>
                <a:cs typeface="Carlito"/>
              </a:rPr>
              <a:t>e</a:t>
            </a:r>
            <a:r>
              <a:rPr dirty="0" sz="1400" spc="-5">
                <a:solidFill>
                  <a:srgbClr val="A066FF"/>
                </a:solidFill>
                <a:latin typeface="Carlito"/>
                <a:cs typeface="Carlito"/>
              </a:rPr>
              <a:t>t 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Local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3130169" y="2429979"/>
            <a:ext cx="7238365" cy="4166870"/>
            <a:chOff x="3130169" y="2429979"/>
            <a:chExt cx="7238365" cy="4166870"/>
          </a:xfrm>
        </p:grpSpPr>
        <p:sp>
          <p:nvSpPr>
            <p:cNvPr id="72" name="object 72"/>
            <p:cNvSpPr/>
            <p:nvPr/>
          </p:nvSpPr>
          <p:spPr>
            <a:xfrm>
              <a:off x="3130169" y="4270247"/>
              <a:ext cx="1014094" cy="2326640"/>
            </a:xfrm>
            <a:custGeom>
              <a:avLst/>
              <a:gdLst/>
              <a:ahLst/>
              <a:cxnLst/>
              <a:rect l="l" t="t" r="r" b="b"/>
              <a:pathLst>
                <a:path w="1014095" h="2326640">
                  <a:moveTo>
                    <a:pt x="156591" y="1951101"/>
                  </a:moveTo>
                  <a:lnTo>
                    <a:pt x="154940" y="1942465"/>
                  </a:lnTo>
                  <a:lnTo>
                    <a:pt x="153416" y="1933702"/>
                  </a:lnTo>
                  <a:lnTo>
                    <a:pt x="145034" y="1927987"/>
                  </a:lnTo>
                  <a:lnTo>
                    <a:pt x="67005" y="1942274"/>
                  </a:lnTo>
                  <a:lnTo>
                    <a:pt x="67005" y="1974799"/>
                  </a:lnTo>
                  <a:lnTo>
                    <a:pt x="65024" y="1978025"/>
                  </a:lnTo>
                  <a:lnTo>
                    <a:pt x="64477" y="1981784"/>
                  </a:lnTo>
                  <a:lnTo>
                    <a:pt x="63893" y="1981073"/>
                  </a:lnTo>
                  <a:lnTo>
                    <a:pt x="59753" y="1976120"/>
                  </a:lnTo>
                  <a:lnTo>
                    <a:pt x="67005" y="1974799"/>
                  </a:lnTo>
                  <a:lnTo>
                    <a:pt x="67005" y="1942274"/>
                  </a:lnTo>
                  <a:lnTo>
                    <a:pt x="0" y="1954530"/>
                  </a:lnTo>
                  <a:lnTo>
                    <a:pt x="88900" y="2060829"/>
                  </a:lnTo>
                  <a:lnTo>
                    <a:pt x="93814" y="2064854"/>
                  </a:lnTo>
                  <a:lnTo>
                    <a:pt x="99707" y="2066569"/>
                  </a:lnTo>
                  <a:lnTo>
                    <a:pt x="105803" y="2065921"/>
                  </a:lnTo>
                  <a:lnTo>
                    <a:pt x="111379" y="2062861"/>
                  </a:lnTo>
                  <a:lnTo>
                    <a:pt x="115392" y="2057946"/>
                  </a:lnTo>
                  <a:lnTo>
                    <a:pt x="117106" y="2052053"/>
                  </a:lnTo>
                  <a:lnTo>
                    <a:pt x="116459" y="2045957"/>
                  </a:lnTo>
                  <a:lnTo>
                    <a:pt x="113411" y="2040382"/>
                  </a:lnTo>
                  <a:lnTo>
                    <a:pt x="80048" y="2000427"/>
                  </a:lnTo>
                  <a:lnTo>
                    <a:pt x="134861" y="2020316"/>
                  </a:lnTo>
                  <a:lnTo>
                    <a:pt x="156273" y="2004402"/>
                  </a:lnTo>
                  <a:lnTo>
                    <a:pt x="154787" y="1998446"/>
                  </a:lnTo>
                  <a:lnTo>
                    <a:pt x="151193" y="1993493"/>
                  </a:lnTo>
                  <a:lnTo>
                    <a:pt x="145796" y="1990217"/>
                  </a:lnTo>
                  <a:lnTo>
                    <a:pt x="91097" y="1970379"/>
                  </a:lnTo>
                  <a:lnTo>
                    <a:pt x="106794" y="1967496"/>
                  </a:lnTo>
                  <a:lnTo>
                    <a:pt x="150876" y="1959483"/>
                  </a:lnTo>
                  <a:lnTo>
                    <a:pt x="153898" y="1955038"/>
                  </a:lnTo>
                  <a:lnTo>
                    <a:pt x="156591" y="1951101"/>
                  </a:lnTo>
                  <a:close/>
                </a:path>
                <a:path w="1014095" h="2326640">
                  <a:moveTo>
                    <a:pt x="179578" y="28321"/>
                  </a:moveTo>
                  <a:lnTo>
                    <a:pt x="173482" y="20193"/>
                  </a:lnTo>
                  <a:lnTo>
                    <a:pt x="54178" y="3708"/>
                  </a:lnTo>
                  <a:lnTo>
                    <a:pt x="27559" y="0"/>
                  </a:lnTo>
                  <a:lnTo>
                    <a:pt x="78486" y="128778"/>
                  </a:lnTo>
                  <a:lnTo>
                    <a:pt x="81965" y="134137"/>
                  </a:lnTo>
                  <a:lnTo>
                    <a:pt x="87020" y="137629"/>
                  </a:lnTo>
                  <a:lnTo>
                    <a:pt x="92976" y="138950"/>
                  </a:lnTo>
                  <a:lnTo>
                    <a:pt x="99187" y="137795"/>
                  </a:lnTo>
                  <a:lnTo>
                    <a:pt x="104533" y="134366"/>
                  </a:lnTo>
                  <a:lnTo>
                    <a:pt x="108026" y="129311"/>
                  </a:lnTo>
                  <a:lnTo>
                    <a:pt x="109347" y="123317"/>
                  </a:lnTo>
                  <a:lnTo>
                    <a:pt x="108204" y="117094"/>
                  </a:lnTo>
                  <a:lnTo>
                    <a:pt x="88125" y="66357"/>
                  </a:lnTo>
                  <a:lnTo>
                    <a:pt x="94234" y="66776"/>
                  </a:lnTo>
                  <a:lnTo>
                    <a:pt x="100063" y="64858"/>
                  </a:lnTo>
                  <a:lnTo>
                    <a:pt x="104902" y="60706"/>
                  </a:lnTo>
                  <a:lnTo>
                    <a:pt x="107746" y="55079"/>
                  </a:lnTo>
                  <a:lnTo>
                    <a:pt x="108178" y="48945"/>
                  </a:lnTo>
                  <a:lnTo>
                    <a:pt x="106337" y="43192"/>
                  </a:lnTo>
                  <a:lnTo>
                    <a:pt x="169164" y="51943"/>
                  </a:lnTo>
                  <a:lnTo>
                    <a:pt x="177165" y="45847"/>
                  </a:lnTo>
                  <a:lnTo>
                    <a:pt x="178422" y="37084"/>
                  </a:lnTo>
                  <a:lnTo>
                    <a:pt x="179578" y="28321"/>
                  </a:lnTo>
                  <a:close/>
                </a:path>
                <a:path w="1014095" h="2326640">
                  <a:moveTo>
                    <a:pt x="208813" y="128066"/>
                  </a:moveTo>
                  <a:lnTo>
                    <a:pt x="152527" y="77851"/>
                  </a:lnTo>
                  <a:lnTo>
                    <a:pt x="140716" y="74523"/>
                  </a:lnTo>
                  <a:lnTo>
                    <a:pt x="134874" y="76390"/>
                  </a:lnTo>
                  <a:lnTo>
                    <a:pt x="130035" y="80518"/>
                  </a:lnTo>
                  <a:lnTo>
                    <a:pt x="127177" y="86220"/>
                  </a:lnTo>
                  <a:lnTo>
                    <a:pt x="126707" y="92329"/>
                  </a:lnTo>
                  <a:lnTo>
                    <a:pt x="128574" y="98171"/>
                  </a:lnTo>
                  <a:lnTo>
                    <a:pt x="132715" y="102997"/>
                  </a:lnTo>
                  <a:lnTo>
                    <a:pt x="183007" y="142494"/>
                  </a:lnTo>
                  <a:lnTo>
                    <a:pt x="188696" y="145364"/>
                  </a:lnTo>
                  <a:lnTo>
                    <a:pt x="194818" y="145834"/>
                  </a:lnTo>
                  <a:lnTo>
                    <a:pt x="200647" y="143967"/>
                  </a:lnTo>
                  <a:lnTo>
                    <a:pt x="205486" y="139827"/>
                  </a:lnTo>
                  <a:lnTo>
                    <a:pt x="208254" y="134366"/>
                  </a:lnTo>
                  <a:lnTo>
                    <a:pt x="208356" y="134137"/>
                  </a:lnTo>
                  <a:lnTo>
                    <a:pt x="208813" y="128066"/>
                  </a:lnTo>
                  <a:close/>
                </a:path>
                <a:path w="1014095" h="2326640">
                  <a:moveTo>
                    <a:pt x="276669" y="2047963"/>
                  </a:moveTo>
                  <a:lnTo>
                    <a:pt x="205867" y="2011934"/>
                  </a:lnTo>
                  <a:lnTo>
                    <a:pt x="199605" y="2011032"/>
                  </a:lnTo>
                  <a:lnTo>
                    <a:pt x="193687" y="2012530"/>
                  </a:lnTo>
                  <a:lnTo>
                    <a:pt x="188734" y="2016137"/>
                  </a:lnTo>
                  <a:lnTo>
                    <a:pt x="185420" y="2021586"/>
                  </a:lnTo>
                  <a:lnTo>
                    <a:pt x="184454" y="2027859"/>
                  </a:lnTo>
                  <a:lnTo>
                    <a:pt x="185953" y="2033816"/>
                  </a:lnTo>
                  <a:lnTo>
                    <a:pt x="189598" y="2038769"/>
                  </a:lnTo>
                  <a:lnTo>
                    <a:pt x="195059" y="2042033"/>
                  </a:lnTo>
                  <a:lnTo>
                    <a:pt x="255270" y="2063877"/>
                  </a:lnTo>
                  <a:lnTo>
                    <a:pt x="261518" y="2064766"/>
                  </a:lnTo>
                  <a:lnTo>
                    <a:pt x="267436" y="2063242"/>
                  </a:lnTo>
                  <a:lnTo>
                    <a:pt x="272389" y="2059635"/>
                  </a:lnTo>
                  <a:lnTo>
                    <a:pt x="275717" y="2054225"/>
                  </a:lnTo>
                  <a:lnTo>
                    <a:pt x="276669" y="2047963"/>
                  </a:lnTo>
                  <a:close/>
                </a:path>
                <a:path w="1014095" h="2326640">
                  <a:moveTo>
                    <a:pt x="309473" y="207137"/>
                  </a:moveTo>
                  <a:lnTo>
                    <a:pt x="253111" y="156972"/>
                  </a:lnTo>
                  <a:lnTo>
                    <a:pt x="241338" y="153644"/>
                  </a:lnTo>
                  <a:lnTo>
                    <a:pt x="235483" y="155511"/>
                  </a:lnTo>
                  <a:lnTo>
                    <a:pt x="230632" y="159639"/>
                  </a:lnTo>
                  <a:lnTo>
                    <a:pt x="227825" y="165341"/>
                  </a:lnTo>
                  <a:lnTo>
                    <a:pt x="227406" y="171450"/>
                  </a:lnTo>
                  <a:lnTo>
                    <a:pt x="229285" y="177292"/>
                  </a:lnTo>
                  <a:lnTo>
                    <a:pt x="233426" y="182118"/>
                  </a:lnTo>
                  <a:lnTo>
                    <a:pt x="283718" y="221615"/>
                  </a:lnTo>
                  <a:lnTo>
                    <a:pt x="289407" y="224485"/>
                  </a:lnTo>
                  <a:lnTo>
                    <a:pt x="295529" y="224955"/>
                  </a:lnTo>
                  <a:lnTo>
                    <a:pt x="301358" y="223088"/>
                  </a:lnTo>
                  <a:lnTo>
                    <a:pt x="306197" y="218948"/>
                  </a:lnTo>
                  <a:lnTo>
                    <a:pt x="309041" y="213258"/>
                  </a:lnTo>
                  <a:lnTo>
                    <a:pt x="309473" y="207137"/>
                  </a:lnTo>
                  <a:close/>
                </a:path>
                <a:path w="1014095" h="2326640">
                  <a:moveTo>
                    <a:pt x="397065" y="2091524"/>
                  </a:moveTo>
                  <a:lnTo>
                    <a:pt x="326263" y="2055495"/>
                  </a:lnTo>
                  <a:lnTo>
                    <a:pt x="320001" y="2054542"/>
                  </a:lnTo>
                  <a:lnTo>
                    <a:pt x="314083" y="2056041"/>
                  </a:lnTo>
                  <a:lnTo>
                    <a:pt x="309130" y="2059686"/>
                  </a:lnTo>
                  <a:lnTo>
                    <a:pt x="305816" y="2065147"/>
                  </a:lnTo>
                  <a:lnTo>
                    <a:pt x="304850" y="2071408"/>
                  </a:lnTo>
                  <a:lnTo>
                    <a:pt x="306362" y="2077339"/>
                  </a:lnTo>
                  <a:lnTo>
                    <a:pt x="309994" y="2082279"/>
                  </a:lnTo>
                  <a:lnTo>
                    <a:pt x="315468" y="2085594"/>
                  </a:lnTo>
                  <a:lnTo>
                    <a:pt x="375666" y="2107438"/>
                  </a:lnTo>
                  <a:lnTo>
                    <a:pt x="381914" y="2108327"/>
                  </a:lnTo>
                  <a:lnTo>
                    <a:pt x="387832" y="2106803"/>
                  </a:lnTo>
                  <a:lnTo>
                    <a:pt x="392785" y="2103196"/>
                  </a:lnTo>
                  <a:lnTo>
                    <a:pt x="396113" y="2097786"/>
                  </a:lnTo>
                  <a:lnTo>
                    <a:pt x="397065" y="2091524"/>
                  </a:lnTo>
                  <a:close/>
                </a:path>
                <a:path w="1014095" h="2326640">
                  <a:moveTo>
                    <a:pt x="410108" y="286270"/>
                  </a:moveTo>
                  <a:lnTo>
                    <a:pt x="353822" y="236093"/>
                  </a:lnTo>
                  <a:lnTo>
                    <a:pt x="342011" y="232765"/>
                  </a:lnTo>
                  <a:lnTo>
                    <a:pt x="336169" y="234632"/>
                  </a:lnTo>
                  <a:lnTo>
                    <a:pt x="331343" y="238760"/>
                  </a:lnTo>
                  <a:lnTo>
                    <a:pt x="328485" y="244398"/>
                  </a:lnTo>
                  <a:lnTo>
                    <a:pt x="328053" y="250532"/>
                  </a:lnTo>
                  <a:lnTo>
                    <a:pt x="329920" y="256387"/>
                  </a:lnTo>
                  <a:lnTo>
                    <a:pt x="334010" y="261239"/>
                  </a:lnTo>
                  <a:lnTo>
                    <a:pt x="384429" y="300736"/>
                  </a:lnTo>
                  <a:lnTo>
                    <a:pt x="390042" y="303606"/>
                  </a:lnTo>
                  <a:lnTo>
                    <a:pt x="396125" y="304076"/>
                  </a:lnTo>
                  <a:lnTo>
                    <a:pt x="401942" y="302209"/>
                  </a:lnTo>
                  <a:lnTo>
                    <a:pt x="406781" y="298069"/>
                  </a:lnTo>
                  <a:lnTo>
                    <a:pt x="409638" y="292379"/>
                  </a:lnTo>
                  <a:lnTo>
                    <a:pt x="410108" y="286270"/>
                  </a:lnTo>
                  <a:close/>
                </a:path>
                <a:path w="1014095" h="2326640">
                  <a:moveTo>
                    <a:pt x="510819" y="365379"/>
                  </a:moveTo>
                  <a:lnTo>
                    <a:pt x="454533" y="315087"/>
                  </a:lnTo>
                  <a:lnTo>
                    <a:pt x="442722" y="311823"/>
                  </a:lnTo>
                  <a:lnTo>
                    <a:pt x="436880" y="313740"/>
                  </a:lnTo>
                  <a:lnTo>
                    <a:pt x="432054" y="317881"/>
                  </a:lnTo>
                  <a:lnTo>
                    <a:pt x="429183" y="323519"/>
                  </a:lnTo>
                  <a:lnTo>
                    <a:pt x="428713" y="329653"/>
                  </a:lnTo>
                  <a:lnTo>
                    <a:pt x="430580" y="335508"/>
                  </a:lnTo>
                  <a:lnTo>
                    <a:pt x="434721" y="340360"/>
                  </a:lnTo>
                  <a:lnTo>
                    <a:pt x="485013" y="379857"/>
                  </a:lnTo>
                  <a:lnTo>
                    <a:pt x="490702" y="382714"/>
                  </a:lnTo>
                  <a:lnTo>
                    <a:pt x="496824" y="383146"/>
                  </a:lnTo>
                  <a:lnTo>
                    <a:pt x="502653" y="381279"/>
                  </a:lnTo>
                  <a:lnTo>
                    <a:pt x="507492" y="377190"/>
                  </a:lnTo>
                  <a:lnTo>
                    <a:pt x="510349" y="371500"/>
                  </a:lnTo>
                  <a:lnTo>
                    <a:pt x="510819" y="365379"/>
                  </a:lnTo>
                  <a:close/>
                </a:path>
                <a:path w="1014095" h="2326640">
                  <a:moveTo>
                    <a:pt x="517410" y="2135035"/>
                  </a:moveTo>
                  <a:lnTo>
                    <a:pt x="446659" y="2099056"/>
                  </a:lnTo>
                  <a:lnTo>
                    <a:pt x="440397" y="2098103"/>
                  </a:lnTo>
                  <a:lnTo>
                    <a:pt x="434479" y="2099602"/>
                  </a:lnTo>
                  <a:lnTo>
                    <a:pt x="429526" y="2103247"/>
                  </a:lnTo>
                  <a:lnTo>
                    <a:pt x="426212" y="2108708"/>
                  </a:lnTo>
                  <a:lnTo>
                    <a:pt x="425246" y="2114969"/>
                  </a:lnTo>
                  <a:lnTo>
                    <a:pt x="426745" y="2120900"/>
                  </a:lnTo>
                  <a:lnTo>
                    <a:pt x="430326" y="2125840"/>
                  </a:lnTo>
                  <a:lnTo>
                    <a:pt x="435737" y="2129155"/>
                  </a:lnTo>
                  <a:lnTo>
                    <a:pt x="495935" y="2150999"/>
                  </a:lnTo>
                  <a:lnTo>
                    <a:pt x="502246" y="2151888"/>
                  </a:lnTo>
                  <a:lnTo>
                    <a:pt x="508215" y="2150364"/>
                  </a:lnTo>
                  <a:lnTo>
                    <a:pt x="513181" y="2146757"/>
                  </a:lnTo>
                  <a:lnTo>
                    <a:pt x="516509" y="2141347"/>
                  </a:lnTo>
                  <a:lnTo>
                    <a:pt x="517410" y="2135035"/>
                  </a:lnTo>
                  <a:close/>
                </a:path>
                <a:path w="1014095" h="2326640">
                  <a:moveTo>
                    <a:pt x="611466" y="444500"/>
                  </a:moveTo>
                  <a:lnTo>
                    <a:pt x="555117" y="394208"/>
                  </a:lnTo>
                  <a:lnTo>
                    <a:pt x="543293" y="390931"/>
                  </a:lnTo>
                  <a:lnTo>
                    <a:pt x="537464" y="392798"/>
                  </a:lnTo>
                  <a:lnTo>
                    <a:pt x="532638" y="396875"/>
                  </a:lnTo>
                  <a:lnTo>
                    <a:pt x="529780" y="402577"/>
                  </a:lnTo>
                  <a:lnTo>
                    <a:pt x="529348" y="408686"/>
                  </a:lnTo>
                  <a:lnTo>
                    <a:pt x="531215" y="414528"/>
                  </a:lnTo>
                  <a:lnTo>
                    <a:pt x="535305" y="419354"/>
                  </a:lnTo>
                  <a:lnTo>
                    <a:pt x="585724" y="458978"/>
                  </a:lnTo>
                  <a:lnTo>
                    <a:pt x="591350" y="461835"/>
                  </a:lnTo>
                  <a:lnTo>
                    <a:pt x="597484" y="462267"/>
                  </a:lnTo>
                  <a:lnTo>
                    <a:pt x="603338" y="460400"/>
                  </a:lnTo>
                  <a:lnTo>
                    <a:pt x="608203" y="456311"/>
                  </a:lnTo>
                  <a:lnTo>
                    <a:pt x="611047" y="450621"/>
                  </a:lnTo>
                  <a:lnTo>
                    <a:pt x="611466" y="444500"/>
                  </a:lnTo>
                  <a:close/>
                </a:path>
                <a:path w="1014095" h="2326640">
                  <a:moveTo>
                    <a:pt x="637781" y="2178596"/>
                  </a:moveTo>
                  <a:lnTo>
                    <a:pt x="567055" y="2142617"/>
                  </a:lnTo>
                  <a:lnTo>
                    <a:pt x="560781" y="2141664"/>
                  </a:lnTo>
                  <a:lnTo>
                    <a:pt x="554824" y="2143163"/>
                  </a:lnTo>
                  <a:lnTo>
                    <a:pt x="549871" y="2146808"/>
                  </a:lnTo>
                  <a:lnTo>
                    <a:pt x="546608" y="2152269"/>
                  </a:lnTo>
                  <a:lnTo>
                    <a:pt x="545642" y="2158530"/>
                  </a:lnTo>
                  <a:lnTo>
                    <a:pt x="547128" y="2164448"/>
                  </a:lnTo>
                  <a:lnTo>
                    <a:pt x="550722" y="2169401"/>
                  </a:lnTo>
                  <a:lnTo>
                    <a:pt x="556133" y="2172716"/>
                  </a:lnTo>
                  <a:lnTo>
                    <a:pt x="616331" y="2194433"/>
                  </a:lnTo>
                  <a:lnTo>
                    <a:pt x="622642" y="2195398"/>
                  </a:lnTo>
                  <a:lnTo>
                    <a:pt x="628611" y="2193912"/>
                  </a:lnTo>
                  <a:lnTo>
                    <a:pt x="633577" y="2190318"/>
                  </a:lnTo>
                  <a:lnTo>
                    <a:pt x="636905" y="2184908"/>
                  </a:lnTo>
                  <a:lnTo>
                    <a:pt x="637781" y="2178596"/>
                  </a:lnTo>
                  <a:close/>
                </a:path>
                <a:path w="1014095" h="2326640">
                  <a:moveTo>
                    <a:pt x="712114" y="523544"/>
                  </a:moveTo>
                  <a:lnTo>
                    <a:pt x="655828" y="473329"/>
                  </a:lnTo>
                  <a:lnTo>
                    <a:pt x="644017" y="470052"/>
                  </a:lnTo>
                  <a:lnTo>
                    <a:pt x="638175" y="471919"/>
                  </a:lnTo>
                  <a:lnTo>
                    <a:pt x="633349" y="475996"/>
                  </a:lnTo>
                  <a:lnTo>
                    <a:pt x="630478" y="481698"/>
                  </a:lnTo>
                  <a:lnTo>
                    <a:pt x="630008" y="487807"/>
                  </a:lnTo>
                  <a:lnTo>
                    <a:pt x="631875" y="493649"/>
                  </a:lnTo>
                  <a:lnTo>
                    <a:pt x="636016" y="498475"/>
                  </a:lnTo>
                  <a:lnTo>
                    <a:pt x="686308" y="538099"/>
                  </a:lnTo>
                  <a:lnTo>
                    <a:pt x="691997" y="540956"/>
                  </a:lnTo>
                  <a:lnTo>
                    <a:pt x="698119" y="541375"/>
                  </a:lnTo>
                  <a:lnTo>
                    <a:pt x="703948" y="539457"/>
                  </a:lnTo>
                  <a:lnTo>
                    <a:pt x="708787" y="535305"/>
                  </a:lnTo>
                  <a:lnTo>
                    <a:pt x="711644" y="529678"/>
                  </a:lnTo>
                  <a:lnTo>
                    <a:pt x="712114" y="523544"/>
                  </a:lnTo>
                  <a:close/>
                </a:path>
                <a:path w="1014095" h="2326640">
                  <a:moveTo>
                    <a:pt x="758177" y="2222157"/>
                  </a:moveTo>
                  <a:lnTo>
                    <a:pt x="687451" y="2186178"/>
                  </a:lnTo>
                  <a:lnTo>
                    <a:pt x="681177" y="2185225"/>
                  </a:lnTo>
                  <a:lnTo>
                    <a:pt x="675220" y="2186724"/>
                  </a:lnTo>
                  <a:lnTo>
                    <a:pt x="670267" y="2190369"/>
                  </a:lnTo>
                  <a:lnTo>
                    <a:pt x="667004" y="2195830"/>
                  </a:lnTo>
                  <a:lnTo>
                    <a:pt x="666038" y="2202091"/>
                  </a:lnTo>
                  <a:lnTo>
                    <a:pt x="667524" y="2208009"/>
                  </a:lnTo>
                  <a:lnTo>
                    <a:pt x="671118" y="2212962"/>
                  </a:lnTo>
                  <a:lnTo>
                    <a:pt x="676529" y="2216277"/>
                  </a:lnTo>
                  <a:lnTo>
                    <a:pt x="736727" y="2237994"/>
                  </a:lnTo>
                  <a:lnTo>
                    <a:pt x="743038" y="2238959"/>
                  </a:lnTo>
                  <a:lnTo>
                    <a:pt x="749007" y="2237473"/>
                  </a:lnTo>
                  <a:lnTo>
                    <a:pt x="753973" y="2233879"/>
                  </a:lnTo>
                  <a:lnTo>
                    <a:pt x="757301" y="2228469"/>
                  </a:lnTo>
                  <a:lnTo>
                    <a:pt x="758177" y="2222157"/>
                  </a:lnTo>
                  <a:close/>
                </a:path>
                <a:path w="1014095" h="2326640">
                  <a:moveTo>
                    <a:pt x="812774" y="602615"/>
                  </a:moveTo>
                  <a:lnTo>
                    <a:pt x="756412" y="552450"/>
                  </a:lnTo>
                  <a:lnTo>
                    <a:pt x="744639" y="549122"/>
                  </a:lnTo>
                  <a:lnTo>
                    <a:pt x="738784" y="550989"/>
                  </a:lnTo>
                  <a:lnTo>
                    <a:pt x="733933" y="555117"/>
                  </a:lnTo>
                  <a:lnTo>
                    <a:pt x="731075" y="560819"/>
                  </a:lnTo>
                  <a:lnTo>
                    <a:pt x="730656" y="566928"/>
                  </a:lnTo>
                  <a:lnTo>
                    <a:pt x="732574" y="572770"/>
                  </a:lnTo>
                  <a:lnTo>
                    <a:pt x="736727" y="577596"/>
                  </a:lnTo>
                  <a:lnTo>
                    <a:pt x="787019" y="617093"/>
                  </a:lnTo>
                  <a:lnTo>
                    <a:pt x="792708" y="619963"/>
                  </a:lnTo>
                  <a:lnTo>
                    <a:pt x="798830" y="620433"/>
                  </a:lnTo>
                  <a:lnTo>
                    <a:pt x="804659" y="618566"/>
                  </a:lnTo>
                  <a:lnTo>
                    <a:pt x="809498" y="614426"/>
                  </a:lnTo>
                  <a:lnTo>
                    <a:pt x="812342" y="608736"/>
                  </a:lnTo>
                  <a:lnTo>
                    <a:pt x="812774" y="602615"/>
                  </a:lnTo>
                  <a:close/>
                </a:path>
                <a:path w="1014095" h="2326640">
                  <a:moveTo>
                    <a:pt x="878522" y="2265718"/>
                  </a:moveTo>
                  <a:lnTo>
                    <a:pt x="807847" y="2229739"/>
                  </a:lnTo>
                  <a:lnTo>
                    <a:pt x="801522" y="2228786"/>
                  </a:lnTo>
                  <a:lnTo>
                    <a:pt x="795553" y="2230272"/>
                  </a:lnTo>
                  <a:lnTo>
                    <a:pt x="790587" y="2233866"/>
                  </a:lnTo>
                  <a:lnTo>
                    <a:pt x="787273" y="2239264"/>
                  </a:lnTo>
                  <a:lnTo>
                    <a:pt x="786384" y="2245588"/>
                  </a:lnTo>
                  <a:lnTo>
                    <a:pt x="787908" y="2251557"/>
                  </a:lnTo>
                  <a:lnTo>
                    <a:pt x="791514" y="2256523"/>
                  </a:lnTo>
                  <a:lnTo>
                    <a:pt x="796925" y="2259838"/>
                  </a:lnTo>
                  <a:lnTo>
                    <a:pt x="857123" y="2281555"/>
                  </a:lnTo>
                  <a:lnTo>
                    <a:pt x="863384" y="2282520"/>
                  </a:lnTo>
                  <a:lnTo>
                    <a:pt x="869340" y="2281034"/>
                  </a:lnTo>
                  <a:lnTo>
                    <a:pt x="874293" y="2277440"/>
                  </a:lnTo>
                  <a:lnTo>
                    <a:pt x="877570" y="2272030"/>
                  </a:lnTo>
                  <a:lnTo>
                    <a:pt x="878522" y="2265718"/>
                  </a:lnTo>
                  <a:close/>
                </a:path>
                <a:path w="1014095" h="2326640">
                  <a:moveTo>
                    <a:pt x="913409" y="681748"/>
                  </a:moveTo>
                  <a:lnTo>
                    <a:pt x="857123" y="631583"/>
                  </a:lnTo>
                  <a:lnTo>
                    <a:pt x="845312" y="628243"/>
                  </a:lnTo>
                  <a:lnTo>
                    <a:pt x="839470" y="630110"/>
                  </a:lnTo>
                  <a:lnTo>
                    <a:pt x="834644" y="634238"/>
                  </a:lnTo>
                  <a:lnTo>
                    <a:pt x="831773" y="639940"/>
                  </a:lnTo>
                  <a:lnTo>
                    <a:pt x="831303" y="646049"/>
                  </a:lnTo>
                  <a:lnTo>
                    <a:pt x="833170" y="651891"/>
                  </a:lnTo>
                  <a:lnTo>
                    <a:pt x="837311" y="656717"/>
                  </a:lnTo>
                  <a:lnTo>
                    <a:pt x="887603" y="696214"/>
                  </a:lnTo>
                  <a:lnTo>
                    <a:pt x="893292" y="699084"/>
                  </a:lnTo>
                  <a:lnTo>
                    <a:pt x="899414" y="699554"/>
                  </a:lnTo>
                  <a:lnTo>
                    <a:pt x="905243" y="697687"/>
                  </a:lnTo>
                  <a:lnTo>
                    <a:pt x="910082" y="693559"/>
                  </a:lnTo>
                  <a:lnTo>
                    <a:pt x="912939" y="687857"/>
                  </a:lnTo>
                  <a:lnTo>
                    <a:pt x="913409" y="681748"/>
                  </a:lnTo>
                  <a:close/>
                </a:path>
                <a:path w="1014095" h="2326640">
                  <a:moveTo>
                    <a:pt x="998918" y="2309279"/>
                  </a:moveTo>
                  <a:lnTo>
                    <a:pt x="928243" y="2273300"/>
                  </a:lnTo>
                  <a:lnTo>
                    <a:pt x="921918" y="2272347"/>
                  </a:lnTo>
                  <a:lnTo>
                    <a:pt x="915949" y="2273833"/>
                  </a:lnTo>
                  <a:lnTo>
                    <a:pt x="910983" y="2277427"/>
                  </a:lnTo>
                  <a:lnTo>
                    <a:pt x="907669" y="2282825"/>
                  </a:lnTo>
                  <a:lnTo>
                    <a:pt x="906780" y="2289149"/>
                  </a:lnTo>
                  <a:lnTo>
                    <a:pt x="908291" y="2295118"/>
                  </a:lnTo>
                  <a:lnTo>
                    <a:pt x="911910" y="2300084"/>
                  </a:lnTo>
                  <a:lnTo>
                    <a:pt x="917321" y="2303411"/>
                  </a:lnTo>
                  <a:lnTo>
                    <a:pt x="977519" y="2325116"/>
                  </a:lnTo>
                  <a:lnTo>
                    <a:pt x="983780" y="2326081"/>
                  </a:lnTo>
                  <a:lnTo>
                    <a:pt x="989736" y="2324595"/>
                  </a:lnTo>
                  <a:lnTo>
                    <a:pt x="994689" y="2321001"/>
                  </a:lnTo>
                  <a:lnTo>
                    <a:pt x="997966" y="2315591"/>
                  </a:lnTo>
                  <a:lnTo>
                    <a:pt x="998918" y="2309279"/>
                  </a:lnTo>
                  <a:close/>
                </a:path>
                <a:path w="1014095" h="2326640">
                  <a:moveTo>
                    <a:pt x="1014069" y="760857"/>
                  </a:moveTo>
                  <a:lnTo>
                    <a:pt x="957707" y="710692"/>
                  </a:lnTo>
                  <a:lnTo>
                    <a:pt x="945934" y="707364"/>
                  </a:lnTo>
                  <a:lnTo>
                    <a:pt x="940079" y="709231"/>
                  </a:lnTo>
                  <a:lnTo>
                    <a:pt x="935228" y="713359"/>
                  </a:lnTo>
                  <a:lnTo>
                    <a:pt x="932370" y="718997"/>
                  </a:lnTo>
                  <a:lnTo>
                    <a:pt x="931951" y="725131"/>
                  </a:lnTo>
                  <a:lnTo>
                    <a:pt x="933869" y="730986"/>
                  </a:lnTo>
                  <a:lnTo>
                    <a:pt x="938022" y="735838"/>
                  </a:lnTo>
                  <a:lnTo>
                    <a:pt x="988314" y="775335"/>
                  </a:lnTo>
                  <a:lnTo>
                    <a:pt x="994003" y="778205"/>
                  </a:lnTo>
                  <a:lnTo>
                    <a:pt x="1000112" y="778675"/>
                  </a:lnTo>
                  <a:lnTo>
                    <a:pt x="1005954" y="776808"/>
                  </a:lnTo>
                  <a:lnTo>
                    <a:pt x="1010793" y="772668"/>
                  </a:lnTo>
                  <a:lnTo>
                    <a:pt x="1013637" y="766978"/>
                  </a:lnTo>
                  <a:lnTo>
                    <a:pt x="1014069" y="760857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7735823" y="2429979"/>
              <a:ext cx="630974" cy="51210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8037576" y="2429979"/>
              <a:ext cx="391629" cy="51210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8145779" y="2429979"/>
              <a:ext cx="1246631" cy="51210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9063228" y="2429979"/>
              <a:ext cx="1305305" cy="512102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7735823" y="2681439"/>
              <a:ext cx="630974" cy="51210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8037576" y="2681439"/>
              <a:ext cx="391629" cy="51210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8145779" y="2681439"/>
              <a:ext cx="1246631" cy="51210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9063228" y="2681439"/>
              <a:ext cx="1305305" cy="51210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1" name="object 81"/>
          <p:cNvSpPr txBox="1"/>
          <p:nvPr/>
        </p:nvSpPr>
        <p:spPr>
          <a:xfrm>
            <a:off x="7890764" y="2509520"/>
            <a:ext cx="2329815" cy="5219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EIP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- 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10.1.0.11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:</a:t>
            </a:r>
            <a:r>
              <a:rPr dirty="0" sz="16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5">
                <a:solidFill>
                  <a:srgbClr val="FF6038"/>
                </a:solidFill>
                <a:latin typeface="Carlito"/>
                <a:cs typeface="Carlito"/>
              </a:rPr>
              <a:t>54.23.12.43</a:t>
            </a:r>
            <a:endParaRPr sz="16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EIP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- 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10.1.1.11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:</a:t>
            </a:r>
            <a:r>
              <a:rPr dirty="0" sz="16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5">
                <a:solidFill>
                  <a:srgbClr val="FF6038"/>
                </a:solidFill>
                <a:latin typeface="Carlito"/>
                <a:cs typeface="Carlito"/>
              </a:rPr>
              <a:t>54.19.12.23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82" name="object 82"/>
          <p:cNvSpPr txBox="1">
            <a:spLocks noGrp="1"/>
          </p:cNvSpPr>
          <p:nvPr>
            <p:ph type="title"/>
          </p:nvPr>
        </p:nvSpPr>
        <p:spPr>
          <a:xfrm>
            <a:off x="571245" y="64515"/>
            <a:ext cx="5085080" cy="6108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850" spc="-114"/>
              <a:t>Let’s</a:t>
            </a:r>
            <a:r>
              <a:rPr dirty="0" sz="3850" spc="-204"/>
              <a:t> </a:t>
            </a:r>
            <a:r>
              <a:rPr dirty="0" sz="3850" spc="-65"/>
              <a:t>do</a:t>
            </a:r>
            <a:r>
              <a:rPr dirty="0" sz="3850" spc="-215"/>
              <a:t> </a:t>
            </a:r>
            <a:r>
              <a:rPr dirty="0" sz="3850" spc="-5"/>
              <a:t>a</a:t>
            </a:r>
            <a:r>
              <a:rPr dirty="0" sz="3850" spc="-220"/>
              <a:t> </a:t>
            </a:r>
            <a:r>
              <a:rPr dirty="0" sz="3850" spc="-105"/>
              <a:t>tiny</a:t>
            </a:r>
            <a:r>
              <a:rPr dirty="0" sz="3850" spc="-200"/>
              <a:t> </a:t>
            </a:r>
            <a:r>
              <a:rPr dirty="0" sz="3850" spc="-80"/>
              <a:t>bit</a:t>
            </a:r>
            <a:r>
              <a:rPr dirty="0" sz="3850" spc="-210"/>
              <a:t> </a:t>
            </a:r>
            <a:r>
              <a:rPr dirty="0" sz="3850" spc="-55"/>
              <a:t>of</a:t>
            </a:r>
            <a:r>
              <a:rPr dirty="0" sz="3850" spc="-220"/>
              <a:t> </a:t>
            </a:r>
            <a:r>
              <a:rPr dirty="0" sz="3850" spc="-105">
                <a:solidFill>
                  <a:srgbClr val="F080C1"/>
                </a:solidFill>
              </a:rPr>
              <a:t>routing</a:t>
            </a:r>
            <a:endParaRPr sz="3850"/>
          </a:p>
        </p:txBody>
      </p:sp>
      <p:grpSp>
        <p:nvGrpSpPr>
          <p:cNvPr id="83" name="object 83"/>
          <p:cNvGrpSpPr/>
          <p:nvPr/>
        </p:nvGrpSpPr>
        <p:grpSpPr>
          <a:xfrm>
            <a:off x="1499616" y="1043937"/>
            <a:ext cx="12286615" cy="6597015"/>
            <a:chOff x="1499616" y="1043937"/>
            <a:chExt cx="12286615" cy="6597015"/>
          </a:xfrm>
        </p:grpSpPr>
        <p:sp>
          <p:nvSpPr>
            <p:cNvPr id="84" name="object 84"/>
            <p:cNvSpPr/>
            <p:nvPr/>
          </p:nvSpPr>
          <p:spPr>
            <a:xfrm>
              <a:off x="4757940" y="1105737"/>
              <a:ext cx="577850" cy="599440"/>
            </a:xfrm>
            <a:custGeom>
              <a:avLst/>
              <a:gdLst/>
              <a:ahLst/>
              <a:cxnLst/>
              <a:rect l="l" t="t" r="r" b="b"/>
              <a:pathLst>
                <a:path w="577850" h="599439">
                  <a:moveTo>
                    <a:pt x="577507" y="337121"/>
                  </a:moveTo>
                  <a:lnTo>
                    <a:pt x="570572" y="317715"/>
                  </a:lnTo>
                  <a:lnTo>
                    <a:pt x="558380" y="304444"/>
                  </a:lnTo>
                  <a:lnTo>
                    <a:pt x="550760" y="299415"/>
                  </a:lnTo>
                  <a:lnTo>
                    <a:pt x="550760" y="333527"/>
                  </a:lnTo>
                  <a:lnTo>
                    <a:pt x="530466" y="333540"/>
                  </a:lnTo>
                  <a:lnTo>
                    <a:pt x="511873" y="327977"/>
                  </a:lnTo>
                  <a:lnTo>
                    <a:pt x="514997" y="305257"/>
                  </a:lnTo>
                  <a:lnTo>
                    <a:pt x="524586" y="310896"/>
                  </a:lnTo>
                  <a:lnTo>
                    <a:pt x="550760" y="333527"/>
                  </a:lnTo>
                  <a:lnTo>
                    <a:pt x="550760" y="299415"/>
                  </a:lnTo>
                  <a:lnTo>
                    <a:pt x="518706" y="278218"/>
                  </a:lnTo>
                  <a:lnTo>
                    <a:pt x="538073" y="137312"/>
                  </a:lnTo>
                  <a:lnTo>
                    <a:pt x="542848" y="102641"/>
                  </a:lnTo>
                  <a:lnTo>
                    <a:pt x="544220" y="95605"/>
                  </a:lnTo>
                  <a:lnTo>
                    <a:pt x="541007" y="90868"/>
                  </a:lnTo>
                  <a:lnTo>
                    <a:pt x="534492" y="72580"/>
                  </a:lnTo>
                  <a:lnTo>
                    <a:pt x="516661" y="56540"/>
                  </a:lnTo>
                  <a:lnTo>
                    <a:pt x="516661" y="94856"/>
                  </a:lnTo>
                  <a:lnTo>
                    <a:pt x="516661" y="98298"/>
                  </a:lnTo>
                  <a:lnTo>
                    <a:pt x="510781" y="104394"/>
                  </a:lnTo>
                  <a:lnTo>
                    <a:pt x="510781" y="137312"/>
                  </a:lnTo>
                  <a:lnTo>
                    <a:pt x="486105" y="320255"/>
                  </a:lnTo>
                  <a:lnTo>
                    <a:pt x="448462" y="308978"/>
                  </a:lnTo>
                  <a:lnTo>
                    <a:pt x="298907" y="244106"/>
                  </a:lnTo>
                  <a:lnTo>
                    <a:pt x="297205" y="235686"/>
                  </a:lnTo>
                  <a:lnTo>
                    <a:pt x="291261" y="226885"/>
                  </a:lnTo>
                  <a:lnTo>
                    <a:pt x="282448" y="220954"/>
                  </a:lnTo>
                  <a:lnTo>
                    <a:pt x="272656" y="218986"/>
                  </a:lnTo>
                  <a:lnTo>
                    <a:pt x="272656" y="244144"/>
                  </a:lnTo>
                  <a:lnTo>
                    <a:pt x="270344" y="248869"/>
                  </a:lnTo>
                  <a:lnTo>
                    <a:pt x="269367" y="248869"/>
                  </a:lnTo>
                  <a:lnTo>
                    <a:pt x="269430" y="245135"/>
                  </a:lnTo>
                  <a:lnTo>
                    <a:pt x="270471" y="244221"/>
                  </a:lnTo>
                  <a:lnTo>
                    <a:pt x="271665" y="244284"/>
                  </a:lnTo>
                  <a:lnTo>
                    <a:pt x="271665" y="244030"/>
                  </a:lnTo>
                  <a:lnTo>
                    <a:pt x="272656" y="244144"/>
                  </a:lnTo>
                  <a:lnTo>
                    <a:pt x="272656" y="218986"/>
                  </a:lnTo>
                  <a:lnTo>
                    <a:pt x="243941" y="246443"/>
                  </a:lnTo>
                  <a:lnTo>
                    <a:pt x="246126" y="257225"/>
                  </a:lnTo>
                  <a:lnTo>
                    <a:pt x="252069" y="266014"/>
                  </a:lnTo>
                  <a:lnTo>
                    <a:pt x="260870" y="271945"/>
                  </a:lnTo>
                  <a:lnTo>
                    <a:pt x="271665" y="274116"/>
                  </a:lnTo>
                  <a:lnTo>
                    <a:pt x="282435" y="271907"/>
                  </a:lnTo>
                  <a:lnTo>
                    <a:pt x="288594" y="267754"/>
                  </a:lnTo>
                  <a:lnTo>
                    <a:pt x="413067" y="323392"/>
                  </a:lnTo>
                  <a:lnTo>
                    <a:pt x="482650" y="345897"/>
                  </a:lnTo>
                  <a:lnTo>
                    <a:pt x="457962" y="529018"/>
                  </a:lnTo>
                  <a:lnTo>
                    <a:pt x="458025" y="530123"/>
                  </a:lnTo>
                  <a:lnTo>
                    <a:pt x="420281" y="553593"/>
                  </a:lnTo>
                  <a:lnTo>
                    <a:pt x="362851" y="567309"/>
                  </a:lnTo>
                  <a:lnTo>
                    <a:pt x="301840" y="573697"/>
                  </a:lnTo>
                  <a:lnTo>
                    <a:pt x="271157" y="574370"/>
                  </a:lnTo>
                  <a:lnTo>
                    <a:pt x="193776" y="569671"/>
                  </a:lnTo>
                  <a:lnTo>
                    <a:pt x="134899" y="558215"/>
                  </a:lnTo>
                  <a:lnTo>
                    <a:pt x="97421" y="543928"/>
                  </a:lnTo>
                  <a:lnTo>
                    <a:pt x="84277" y="530771"/>
                  </a:lnTo>
                  <a:lnTo>
                    <a:pt x="84264" y="529018"/>
                  </a:lnTo>
                  <a:lnTo>
                    <a:pt x="31915" y="137312"/>
                  </a:lnTo>
                  <a:lnTo>
                    <a:pt x="43154" y="142443"/>
                  </a:lnTo>
                  <a:lnTo>
                    <a:pt x="50711" y="146888"/>
                  </a:lnTo>
                  <a:lnTo>
                    <a:pt x="59232" y="149745"/>
                  </a:lnTo>
                  <a:lnTo>
                    <a:pt x="66916" y="153238"/>
                  </a:lnTo>
                  <a:lnTo>
                    <a:pt x="84924" y="158356"/>
                  </a:lnTo>
                  <a:lnTo>
                    <a:pt x="96291" y="162153"/>
                  </a:lnTo>
                  <a:lnTo>
                    <a:pt x="103466" y="163614"/>
                  </a:lnTo>
                  <a:lnTo>
                    <a:pt x="111099" y="165773"/>
                  </a:lnTo>
                  <a:lnTo>
                    <a:pt x="137426" y="170497"/>
                  </a:lnTo>
                  <a:lnTo>
                    <a:pt x="150850" y="173215"/>
                  </a:lnTo>
                  <a:lnTo>
                    <a:pt x="155549" y="173748"/>
                  </a:lnTo>
                  <a:lnTo>
                    <a:pt x="161671" y="174840"/>
                  </a:lnTo>
                  <a:lnTo>
                    <a:pt x="198462" y="178574"/>
                  </a:lnTo>
                  <a:lnTo>
                    <a:pt x="210578" y="179933"/>
                  </a:lnTo>
                  <a:lnTo>
                    <a:pt x="212661" y="180022"/>
                  </a:lnTo>
                  <a:lnTo>
                    <a:pt x="215912" y="180340"/>
                  </a:lnTo>
                  <a:lnTo>
                    <a:pt x="271030" y="182194"/>
                  </a:lnTo>
                  <a:lnTo>
                    <a:pt x="271360" y="182194"/>
                  </a:lnTo>
                  <a:lnTo>
                    <a:pt x="271665" y="182194"/>
                  </a:lnTo>
                  <a:lnTo>
                    <a:pt x="277876" y="181965"/>
                  </a:lnTo>
                  <a:lnTo>
                    <a:pt x="326199" y="180340"/>
                  </a:lnTo>
                  <a:lnTo>
                    <a:pt x="328777" y="180086"/>
                  </a:lnTo>
                  <a:lnTo>
                    <a:pt x="332689" y="179933"/>
                  </a:lnTo>
                  <a:lnTo>
                    <a:pt x="354685" y="177469"/>
                  </a:lnTo>
                  <a:lnTo>
                    <a:pt x="380568" y="174840"/>
                  </a:lnTo>
                  <a:lnTo>
                    <a:pt x="385000" y="174053"/>
                  </a:lnTo>
                  <a:lnTo>
                    <a:pt x="392404" y="173215"/>
                  </a:lnTo>
                  <a:lnTo>
                    <a:pt x="412813" y="169087"/>
                  </a:lnTo>
                  <a:lnTo>
                    <a:pt x="431317" y="165773"/>
                  </a:lnTo>
                  <a:lnTo>
                    <a:pt x="436854" y="164211"/>
                  </a:lnTo>
                  <a:lnTo>
                    <a:pt x="446989" y="162153"/>
                  </a:lnTo>
                  <a:lnTo>
                    <a:pt x="462699" y="156908"/>
                  </a:lnTo>
                  <a:lnTo>
                    <a:pt x="463448" y="156692"/>
                  </a:lnTo>
                  <a:lnTo>
                    <a:pt x="475653" y="153238"/>
                  </a:lnTo>
                  <a:lnTo>
                    <a:pt x="481228" y="150710"/>
                  </a:lnTo>
                  <a:lnTo>
                    <a:pt x="492658" y="146888"/>
                  </a:lnTo>
                  <a:lnTo>
                    <a:pt x="502729" y="140970"/>
                  </a:lnTo>
                  <a:lnTo>
                    <a:pt x="510781" y="137312"/>
                  </a:lnTo>
                  <a:lnTo>
                    <a:pt x="510781" y="104394"/>
                  </a:lnTo>
                  <a:lnTo>
                    <a:pt x="501688" y="113817"/>
                  </a:lnTo>
                  <a:lnTo>
                    <a:pt x="467652" y="129489"/>
                  </a:lnTo>
                  <a:lnTo>
                    <a:pt x="416598" y="143230"/>
                  </a:lnTo>
                  <a:lnTo>
                    <a:pt x="350659" y="152984"/>
                  </a:lnTo>
                  <a:lnTo>
                    <a:pt x="330682" y="153924"/>
                  </a:lnTo>
                  <a:lnTo>
                    <a:pt x="271919" y="156692"/>
                  </a:lnTo>
                  <a:lnTo>
                    <a:pt x="192595" y="152920"/>
                  </a:lnTo>
                  <a:lnTo>
                    <a:pt x="126161" y="143002"/>
                  </a:lnTo>
                  <a:lnTo>
                    <a:pt x="105270" y="137312"/>
                  </a:lnTo>
                  <a:lnTo>
                    <a:pt x="74993" y="129070"/>
                  </a:lnTo>
                  <a:lnTo>
                    <a:pt x="41211" y="113245"/>
                  </a:lnTo>
                  <a:lnTo>
                    <a:pt x="26924" y="97663"/>
                  </a:lnTo>
                  <a:lnTo>
                    <a:pt x="26327" y="94640"/>
                  </a:lnTo>
                  <a:lnTo>
                    <a:pt x="38658" y="78143"/>
                  </a:lnTo>
                  <a:lnTo>
                    <a:pt x="72186" y="59766"/>
                  </a:lnTo>
                  <a:lnTo>
                    <a:pt x="124015" y="42799"/>
                  </a:lnTo>
                  <a:lnTo>
                    <a:pt x="191414" y="30340"/>
                  </a:lnTo>
                  <a:lnTo>
                    <a:pt x="271665" y="25501"/>
                  </a:lnTo>
                  <a:lnTo>
                    <a:pt x="351891" y="30340"/>
                  </a:lnTo>
                  <a:lnTo>
                    <a:pt x="419239" y="42799"/>
                  </a:lnTo>
                  <a:lnTo>
                    <a:pt x="470979" y="59766"/>
                  </a:lnTo>
                  <a:lnTo>
                    <a:pt x="504355" y="78143"/>
                  </a:lnTo>
                  <a:lnTo>
                    <a:pt x="516661" y="94856"/>
                  </a:lnTo>
                  <a:lnTo>
                    <a:pt x="516661" y="56540"/>
                  </a:lnTo>
                  <a:lnTo>
                    <a:pt x="476872" y="34328"/>
                  </a:lnTo>
                  <a:lnTo>
                    <a:pt x="432879" y="19900"/>
                  </a:lnTo>
                  <a:lnTo>
                    <a:pt x="382409" y="9105"/>
                  </a:lnTo>
                  <a:lnTo>
                    <a:pt x="328142" y="2349"/>
                  </a:lnTo>
                  <a:lnTo>
                    <a:pt x="272808" y="0"/>
                  </a:lnTo>
                  <a:lnTo>
                    <a:pt x="217424" y="2349"/>
                  </a:lnTo>
                  <a:lnTo>
                    <a:pt x="162991" y="9105"/>
                  </a:lnTo>
                  <a:lnTo>
                    <a:pt x="112293" y="19900"/>
                  </a:lnTo>
                  <a:lnTo>
                    <a:pt x="68072" y="34328"/>
                  </a:lnTo>
                  <a:lnTo>
                    <a:pt x="33070" y="52019"/>
                  </a:lnTo>
                  <a:lnTo>
                    <a:pt x="3771" y="90017"/>
                  </a:lnTo>
                  <a:lnTo>
                    <a:pt x="0" y="95605"/>
                  </a:lnTo>
                  <a:lnTo>
                    <a:pt x="1384" y="102641"/>
                  </a:lnTo>
                  <a:lnTo>
                    <a:pt x="59245" y="531152"/>
                  </a:lnTo>
                  <a:lnTo>
                    <a:pt x="74142" y="557276"/>
                  </a:lnTo>
                  <a:lnTo>
                    <a:pt x="111226" y="576541"/>
                  </a:lnTo>
                  <a:lnTo>
                    <a:pt x="162115" y="589546"/>
                  </a:lnTo>
                  <a:lnTo>
                    <a:pt x="218389" y="596912"/>
                  </a:lnTo>
                  <a:lnTo>
                    <a:pt x="271665" y="599236"/>
                  </a:lnTo>
                  <a:lnTo>
                    <a:pt x="303809" y="598525"/>
                  </a:lnTo>
                  <a:lnTo>
                    <a:pt x="367677" y="591896"/>
                  </a:lnTo>
                  <a:lnTo>
                    <a:pt x="409397" y="583514"/>
                  </a:lnTo>
                  <a:lnTo>
                    <a:pt x="438061" y="574370"/>
                  </a:lnTo>
                  <a:lnTo>
                    <a:pt x="439127" y="573989"/>
                  </a:lnTo>
                  <a:lnTo>
                    <a:pt x="472503" y="554532"/>
                  </a:lnTo>
                  <a:lnTo>
                    <a:pt x="508292" y="353987"/>
                  </a:lnTo>
                  <a:lnTo>
                    <a:pt x="550786" y="358584"/>
                  </a:lnTo>
                  <a:lnTo>
                    <a:pt x="571068" y="349592"/>
                  </a:lnTo>
                  <a:lnTo>
                    <a:pt x="577507" y="337121"/>
                  </a:lnTo>
                  <a:close/>
                </a:path>
              </a:pathLst>
            </a:custGeom>
            <a:solidFill>
              <a:srgbClr val="6CAD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5690616" y="1088618"/>
              <a:ext cx="525145" cy="608965"/>
            </a:xfrm>
            <a:custGeom>
              <a:avLst/>
              <a:gdLst/>
              <a:ahLst/>
              <a:cxnLst/>
              <a:rect l="l" t="t" r="r" b="b"/>
              <a:pathLst>
                <a:path w="525145" h="608964">
                  <a:moveTo>
                    <a:pt x="77787" y="519201"/>
                  </a:moveTo>
                  <a:lnTo>
                    <a:pt x="72237" y="512813"/>
                  </a:lnTo>
                  <a:lnTo>
                    <a:pt x="65747" y="507326"/>
                  </a:lnTo>
                  <a:lnTo>
                    <a:pt x="56489" y="507326"/>
                  </a:lnTo>
                  <a:lnTo>
                    <a:pt x="50012" y="512813"/>
                  </a:lnTo>
                  <a:lnTo>
                    <a:pt x="44450" y="519201"/>
                  </a:lnTo>
                  <a:lnTo>
                    <a:pt x="44450" y="528345"/>
                  </a:lnTo>
                  <a:lnTo>
                    <a:pt x="50012" y="534746"/>
                  </a:lnTo>
                  <a:lnTo>
                    <a:pt x="56489" y="540232"/>
                  </a:lnTo>
                  <a:lnTo>
                    <a:pt x="65747" y="540232"/>
                  </a:lnTo>
                  <a:lnTo>
                    <a:pt x="72237" y="534746"/>
                  </a:lnTo>
                  <a:lnTo>
                    <a:pt x="77787" y="528345"/>
                  </a:lnTo>
                  <a:lnTo>
                    <a:pt x="77787" y="519201"/>
                  </a:lnTo>
                  <a:close/>
                </a:path>
                <a:path w="525145" h="608964">
                  <a:moveTo>
                    <a:pt x="77787" y="348272"/>
                  </a:moveTo>
                  <a:lnTo>
                    <a:pt x="72237" y="341871"/>
                  </a:lnTo>
                  <a:lnTo>
                    <a:pt x="65747" y="336384"/>
                  </a:lnTo>
                  <a:lnTo>
                    <a:pt x="56489" y="336384"/>
                  </a:lnTo>
                  <a:lnTo>
                    <a:pt x="50012" y="341871"/>
                  </a:lnTo>
                  <a:lnTo>
                    <a:pt x="44450" y="348272"/>
                  </a:lnTo>
                  <a:lnTo>
                    <a:pt x="44450" y="357416"/>
                  </a:lnTo>
                  <a:lnTo>
                    <a:pt x="50012" y="363816"/>
                  </a:lnTo>
                  <a:lnTo>
                    <a:pt x="55308" y="367411"/>
                  </a:lnTo>
                  <a:lnTo>
                    <a:pt x="61125" y="368617"/>
                  </a:lnTo>
                  <a:lnTo>
                    <a:pt x="66941" y="367411"/>
                  </a:lnTo>
                  <a:lnTo>
                    <a:pt x="72237" y="363816"/>
                  </a:lnTo>
                  <a:lnTo>
                    <a:pt x="77787" y="357416"/>
                  </a:lnTo>
                  <a:lnTo>
                    <a:pt x="77787" y="348272"/>
                  </a:lnTo>
                  <a:close/>
                </a:path>
                <a:path w="525145" h="608964">
                  <a:moveTo>
                    <a:pt x="77787" y="177330"/>
                  </a:moveTo>
                  <a:lnTo>
                    <a:pt x="72237" y="171843"/>
                  </a:lnTo>
                  <a:lnTo>
                    <a:pt x="66941" y="168249"/>
                  </a:lnTo>
                  <a:lnTo>
                    <a:pt x="61125" y="167055"/>
                  </a:lnTo>
                  <a:lnTo>
                    <a:pt x="55308" y="168249"/>
                  </a:lnTo>
                  <a:lnTo>
                    <a:pt x="50012" y="171843"/>
                  </a:lnTo>
                  <a:lnTo>
                    <a:pt x="44450" y="177330"/>
                  </a:lnTo>
                  <a:lnTo>
                    <a:pt x="44450" y="187388"/>
                  </a:lnTo>
                  <a:lnTo>
                    <a:pt x="50012" y="192874"/>
                  </a:lnTo>
                  <a:lnTo>
                    <a:pt x="55308" y="196469"/>
                  </a:lnTo>
                  <a:lnTo>
                    <a:pt x="61125" y="197675"/>
                  </a:lnTo>
                  <a:lnTo>
                    <a:pt x="66941" y="196469"/>
                  </a:lnTo>
                  <a:lnTo>
                    <a:pt x="72237" y="192874"/>
                  </a:lnTo>
                  <a:lnTo>
                    <a:pt x="77787" y="187388"/>
                  </a:lnTo>
                  <a:lnTo>
                    <a:pt x="77787" y="177330"/>
                  </a:lnTo>
                  <a:close/>
                </a:path>
                <a:path w="525145" h="608964">
                  <a:moveTo>
                    <a:pt x="419557" y="352831"/>
                  </a:moveTo>
                  <a:lnTo>
                    <a:pt x="394550" y="352831"/>
                  </a:lnTo>
                  <a:lnTo>
                    <a:pt x="392658" y="360705"/>
                  </a:lnTo>
                  <a:lnTo>
                    <a:pt x="387718" y="367804"/>
                  </a:lnTo>
                  <a:lnTo>
                    <a:pt x="353796" y="389407"/>
                  </a:lnTo>
                  <a:lnTo>
                    <a:pt x="363054" y="412254"/>
                  </a:lnTo>
                  <a:lnTo>
                    <a:pt x="369290" y="409359"/>
                  </a:lnTo>
                  <a:lnTo>
                    <a:pt x="375437" y="406196"/>
                  </a:lnTo>
                  <a:lnTo>
                    <a:pt x="379869" y="403733"/>
                  </a:lnTo>
                  <a:lnTo>
                    <a:pt x="381254" y="404761"/>
                  </a:lnTo>
                  <a:lnTo>
                    <a:pt x="387832" y="410997"/>
                  </a:lnTo>
                  <a:lnTo>
                    <a:pt x="392671" y="418096"/>
                  </a:lnTo>
                  <a:lnTo>
                    <a:pt x="394550" y="425958"/>
                  </a:lnTo>
                  <a:lnTo>
                    <a:pt x="394550" y="465277"/>
                  </a:lnTo>
                  <a:lnTo>
                    <a:pt x="394550" y="523773"/>
                  </a:lnTo>
                  <a:lnTo>
                    <a:pt x="380580" y="545160"/>
                  </a:lnTo>
                  <a:lnTo>
                    <a:pt x="341871" y="564565"/>
                  </a:lnTo>
                  <a:lnTo>
                    <a:pt x="283184" y="578662"/>
                  </a:lnTo>
                  <a:lnTo>
                    <a:pt x="209308" y="584111"/>
                  </a:lnTo>
                  <a:lnTo>
                    <a:pt x="135826" y="578662"/>
                  </a:lnTo>
                  <a:lnTo>
                    <a:pt x="77101" y="564565"/>
                  </a:lnTo>
                  <a:lnTo>
                    <a:pt x="38163" y="545160"/>
                  </a:lnTo>
                  <a:lnTo>
                    <a:pt x="24079" y="523773"/>
                  </a:lnTo>
                  <a:lnTo>
                    <a:pt x="24079" y="465112"/>
                  </a:lnTo>
                  <a:lnTo>
                    <a:pt x="44335" y="479983"/>
                  </a:lnTo>
                  <a:lnTo>
                    <a:pt x="91617" y="497116"/>
                  </a:lnTo>
                  <a:lnTo>
                    <a:pt x="148424" y="507492"/>
                  </a:lnTo>
                  <a:lnTo>
                    <a:pt x="209308" y="510984"/>
                  </a:lnTo>
                  <a:lnTo>
                    <a:pt x="270294" y="507403"/>
                  </a:lnTo>
                  <a:lnTo>
                    <a:pt x="327329" y="496849"/>
                  </a:lnTo>
                  <a:lnTo>
                    <a:pt x="353872" y="487210"/>
                  </a:lnTo>
                  <a:lnTo>
                    <a:pt x="374891" y="479590"/>
                  </a:lnTo>
                  <a:lnTo>
                    <a:pt x="394550" y="465277"/>
                  </a:lnTo>
                  <a:lnTo>
                    <a:pt x="394550" y="425958"/>
                  </a:lnTo>
                  <a:lnTo>
                    <a:pt x="380580" y="447878"/>
                  </a:lnTo>
                  <a:lnTo>
                    <a:pt x="341871" y="467563"/>
                  </a:lnTo>
                  <a:lnTo>
                    <a:pt x="283184" y="481761"/>
                  </a:lnTo>
                  <a:lnTo>
                    <a:pt x="209308" y="487210"/>
                  </a:lnTo>
                  <a:lnTo>
                    <a:pt x="135826" y="481634"/>
                  </a:lnTo>
                  <a:lnTo>
                    <a:pt x="77101" y="467220"/>
                  </a:lnTo>
                  <a:lnTo>
                    <a:pt x="38163" y="447497"/>
                  </a:lnTo>
                  <a:lnTo>
                    <a:pt x="24079" y="425958"/>
                  </a:lnTo>
                  <a:lnTo>
                    <a:pt x="25971" y="418096"/>
                  </a:lnTo>
                  <a:lnTo>
                    <a:pt x="30899" y="410997"/>
                  </a:lnTo>
                  <a:lnTo>
                    <a:pt x="37744" y="404761"/>
                  </a:lnTo>
                  <a:lnTo>
                    <a:pt x="38950" y="403923"/>
                  </a:lnTo>
                  <a:lnTo>
                    <a:pt x="64871" y="416255"/>
                  </a:lnTo>
                  <a:lnTo>
                    <a:pt x="106857" y="428028"/>
                  </a:lnTo>
                  <a:lnTo>
                    <a:pt x="155613" y="435343"/>
                  </a:lnTo>
                  <a:lnTo>
                    <a:pt x="209308" y="437857"/>
                  </a:lnTo>
                  <a:lnTo>
                    <a:pt x="213944" y="437857"/>
                  </a:lnTo>
                  <a:lnTo>
                    <a:pt x="213944" y="414083"/>
                  </a:lnTo>
                  <a:lnTo>
                    <a:pt x="209308" y="414083"/>
                  </a:lnTo>
                  <a:lnTo>
                    <a:pt x="159854" y="411619"/>
                  </a:lnTo>
                  <a:lnTo>
                    <a:pt x="114490" y="404596"/>
                  </a:lnTo>
                  <a:lnTo>
                    <a:pt x="75552" y="393649"/>
                  </a:lnTo>
                  <a:lnTo>
                    <a:pt x="36182" y="372516"/>
                  </a:lnTo>
                  <a:lnTo>
                    <a:pt x="24079" y="352831"/>
                  </a:lnTo>
                  <a:lnTo>
                    <a:pt x="24079" y="294347"/>
                  </a:lnTo>
                  <a:lnTo>
                    <a:pt x="44335" y="309359"/>
                  </a:lnTo>
                  <a:lnTo>
                    <a:pt x="91617" y="326771"/>
                  </a:lnTo>
                  <a:lnTo>
                    <a:pt x="148424" y="337375"/>
                  </a:lnTo>
                  <a:lnTo>
                    <a:pt x="209308" y="340956"/>
                  </a:lnTo>
                  <a:lnTo>
                    <a:pt x="217779" y="340817"/>
                  </a:lnTo>
                  <a:lnTo>
                    <a:pt x="234708" y="340182"/>
                  </a:lnTo>
                  <a:lnTo>
                    <a:pt x="242658" y="340042"/>
                  </a:lnTo>
                  <a:lnTo>
                    <a:pt x="240868" y="316280"/>
                  </a:lnTo>
                  <a:lnTo>
                    <a:pt x="240804" y="315366"/>
                  </a:lnTo>
                  <a:lnTo>
                    <a:pt x="233146" y="315887"/>
                  </a:lnTo>
                  <a:lnTo>
                    <a:pt x="225399" y="316166"/>
                  </a:lnTo>
                  <a:lnTo>
                    <a:pt x="217487" y="316268"/>
                  </a:lnTo>
                  <a:lnTo>
                    <a:pt x="209308" y="316280"/>
                  </a:lnTo>
                  <a:lnTo>
                    <a:pt x="135826" y="310692"/>
                  </a:lnTo>
                  <a:lnTo>
                    <a:pt x="77101" y="296278"/>
                  </a:lnTo>
                  <a:lnTo>
                    <a:pt x="38163" y="276555"/>
                  </a:lnTo>
                  <a:lnTo>
                    <a:pt x="24079" y="255028"/>
                  </a:lnTo>
                  <a:lnTo>
                    <a:pt x="25971" y="247561"/>
                  </a:lnTo>
                  <a:lnTo>
                    <a:pt x="30899" y="240512"/>
                  </a:lnTo>
                  <a:lnTo>
                    <a:pt x="37744" y="234327"/>
                  </a:lnTo>
                  <a:lnTo>
                    <a:pt x="39344" y="233311"/>
                  </a:lnTo>
                  <a:lnTo>
                    <a:pt x="60439" y="243649"/>
                  </a:lnTo>
                  <a:lnTo>
                    <a:pt x="96431" y="254685"/>
                  </a:lnTo>
                  <a:lnTo>
                    <a:pt x="138150" y="262470"/>
                  </a:lnTo>
                  <a:lnTo>
                    <a:pt x="184315" y="266915"/>
                  </a:lnTo>
                  <a:lnTo>
                    <a:pt x="185229" y="242239"/>
                  </a:lnTo>
                  <a:lnTo>
                    <a:pt x="142798" y="238366"/>
                  </a:lnTo>
                  <a:lnTo>
                    <a:pt x="104190" y="231152"/>
                  </a:lnTo>
                  <a:lnTo>
                    <a:pt x="45377" y="208419"/>
                  </a:lnTo>
                  <a:lnTo>
                    <a:pt x="24079" y="181914"/>
                  </a:lnTo>
                  <a:lnTo>
                    <a:pt x="24079" y="123786"/>
                  </a:lnTo>
                  <a:lnTo>
                    <a:pt x="44335" y="138620"/>
                  </a:lnTo>
                  <a:lnTo>
                    <a:pt x="91617" y="155892"/>
                  </a:lnTo>
                  <a:lnTo>
                    <a:pt x="148424" y="166446"/>
                  </a:lnTo>
                  <a:lnTo>
                    <a:pt x="209308" y="170014"/>
                  </a:lnTo>
                  <a:lnTo>
                    <a:pt x="219506" y="170014"/>
                  </a:lnTo>
                  <a:lnTo>
                    <a:pt x="218579" y="145338"/>
                  </a:lnTo>
                  <a:lnTo>
                    <a:pt x="209308" y="145338"/>
                  </a:lnTo>
                  <a:lnTo>
                    <a:pt x="135826" y="139903"/>
                  </a:lnTo>
                  <a:lnTo>
                    <a:pt x="77101" y="125806"/>
                  </a:lnTo>
                  <a:lnTo>
                    <a:pt x="38163" y="106387"/>
                  </a:lnTo>
                  <a:lnTo>
                    <a:pt x="24079" y="85013"/>
                  </a:lnTo>
                  <a:lnTo>
                    <a:pt x="38163" y="63093"/>
                  </a:lnTo>
                  <a:lnTo>
                    <a:pt x="77101" y="43421"/>
                  </a:lnTo>
                  <a:lnTo>
                    <a:pt x="135826" y="29222"/>
                  </a:lnTo>
                  <a:lnTo>
                    <a:pt x="209308" y="23761"/>
                  </a:lnTo>
                  <a:lnTo>
                    <a:pt x="245389" y="24638"/>
                  </a:lnTo>
                  <a:lnTo>
                    <a:pt x="281203" y="28676"/>
                  </a:lnTo>
                  <a:lnTo>
                    <a:pt x="316496" y="35979"/>
                  </a:lnTo>
                  <a:lnTo>
                    <a:pt x="351015" y="46621"/>
                  </a:lnTo>
                  <a:lnTo>
                    <a:pt x="360286" y="23761"/>
                  </a:lnTo>
                  <a:lnTo>
                    <a:pt x="323672" y="12598"/>
                  </a:lnTo>
                  <a:lnTo>
                    <a:pt x="286181" y="5029"/>
                  </a:lnTo>
                  <a:lnTo>
                    <a:pt x="248005" y="876"/>
                  </a:lnTo>
                  <a:lnTo>
                    <a:pt x="209308" y="0"/>
                  </a:lnTo>
                  <a:lnTo>
                    <a:pt x="148424" y="3479"/>
                  </a:lnTo>
                  <a:lnTo>
                    <a:pt x="91617" y="13855"/>
                  </a:lnTo>
                  <a:lnTo>
                    <a:pt x="44335" y="31000"/>
                  </a:lnTo>
                  <a:lnTo>
                    <a:pt x="11976" y="54762"/>
                  </a:lnTo>
                  <a:lnTo>
                    <a:pt x="5067" y="72212"/>
                  </a:lnTo>
                  <a:lnTo>
                    <a:pt x="4622" y="72212"/>
                  </a:lnTo>
                  <a:lnTo>
                    <a:pt x="0" y="77698"/>
                  </a:lnTo>
                  <a:lnTo>
                    <a:pt x="0" y="85013"/>
                  </a:lnTo>
                  <a:lnTo>
                    <a:pt x="0" y="181914"/>
                  </a:lnTo>
                  <a:lnTo>
                    <a:pt x="0" y="189217"/>
                  </a:lnTo>
                  <a:lnTo>
                    <a:pt x="1041" y="190461"/>
                  </a:lnTo>
                  <a:lnTo>
                    <a:pt x="1270" y="192290"/>
                  </a:lnTo>
                  <a:lnTo>
                    <a:pt x="6019" y="203949"/>
                  </a:lnTo>
                  <a:lnTo>
                    <a:pt x="15621" y="216484"/>
                  </a:lnTo>
                  <a:lnTo>
                    <a:pt x="18440" y="218795"/>
                  </a:lnTo>
                  <a:lnTo>
                    <a:pt x="15227" y="221348"/>
                  </a:lnTo>
                  <a:lnTo>
                    <a:pt x="5664" y="233781"/>
                  </a:lnTo>
                  <a:lnTo>
                    <a:pt x="1143" y="245173"/>
                  </a:lnTo>
                  <a:lnTo>
                    <a:pt x="850" y="247624"/>
                  </a:lnTo>
                  <a:lnTo>
                    <a:pt x="0" y="248640"/>
                  </a:lnTo>
                  <a:lnTo>
                    <a:pt x="0" y="255028"/>
                  </a:lnTo>
                  <a:lnTo>
                    <a:pt x="0" y="352831"/>
                  </a:lnTo>
                  <a:lnTo>
                    <a:pt x="0" y="359232"/>
                  </a:lnTo>
                  <a:lnTo>
                    <a:pt x="952" y="360375"/>
                  </a:lnTo>
                  <a:lnTo>
                    <a:pt x="1270" y="362839"/>
                  </a:lnTo>
                  <a:lnTo>
                    <a:pt x="6019" y="374548"/>
                  </a:lnTo>
                  <a:lnTo>
                    <a:pt x="15621" y="387286"/>
                  </a:lnTo>
                  <a:lnTo>
                    <a:pt x="18313" y="389521"/>
                  </a:lnTo>
                  <a:lnTo>
                    <a:pt x="15227" y="391909"/>
                  </a:lnTo>
                  <a:lnTo>
                    <a:pt x="5664" y="404368"/>
                  </a:lnTo>
                  <a:lnTo>
                    <a:pt x="1143" y="415988"/>
                  </a:lnTo>
                  <a:lnTo>
                    <a:pt x="838" y="418566"/>
                  </a:lnTo>
                  <a:lnTo>
                    <a:pt x="0" y="419569"/>
                  </a:lnTo>
                  <a:lnTo>
                    <a:pt x="0" y="425958"/>
                  </a:lnTo>
                  <a:lnTo>
                    <a:pt x="0" y="523773"/>
                  </a:lnTo>
                  <a:lnTo>
                    <a:pt x="0" y="530174"/>
                  </a:lnTo>
                  <a:lnTo>
                    <a:pt x="4622" y="535660"/>
                  </a:lnTo>
                  <a:lnTo>
                    <a:pt x="4749" y="535660"/>
                  </a:lnTo>
                  <a:lnTo>
                    <a:pt x="11976" y="553681"/>
                  </a:lnTo>
                  <a:lnTo>
                    <a:pt x="44335" y="577392"/>
                  </a:lnTo>
                  <a:lnTo>
                    <a:pt x="91617" y="594664"/>
                  </a:lnTo>
                  <a:lnTo>
                    <a:pt x="148424" y="605205"/>
                  </a:lnTo>
                  <a:lnTo>
                    <a:pt x="209308" y="608787"/>
                  </a:lnTo>
                  <a:lnTo>
                    <a:pt x="270294" y="605205"/>
                  </a:lnTo>
                  <a:lnTo>
                    <a:pt x="327329" y="594664"/>
                  </a:lnTo>
                  <a:lnTo>
                    <a:pt x="374891" y="577392"/>
                  </a:lnTo>
                  <a:lnTo>
                    <a:pt x="407466" y="553681"/>
                  </a:lnTo>
                  <a:lnTo>
                    <a:pt x="415251" y="534428"/>
                  </a:lnTo>
                  <a:lnTo>
                    <a:pt x="419557" y="530174"/>
                  </a:lnTo>
                  <a:lnTo>
                    <a:pt x="419557" y="523773"/>
                  </a:lnTo>
                  <a:lnTo>
                    <a:pt x="419557" y="425958"/>
                  </a:lnTo>
                  <a:lnTo>
                    <a:pt x="419557" y="419569"/>
                  </a:lnTo>
                  <a:lnTo>
                    <a:pt x="418604" y="418642"/>
                  </a:lnTo>
                  <a:lnTo>
                    <a:pt x="418261" y="415988"/>
                  </a:lnTo>
                  <a:lnTo>
                    <a:pt x="413423" y="404368"/>
                  </a:lnTo>
                  <a:lnTo>
                    <a:pt x="403529" y="391909"/>
                  </a:lnTo>
                  <a:lnTo>
                    <a:pt x="400342" y="389470"/>
                  </a:lnTo>
                  <a:lnTo>
                    <a:pt x="401180" y="388835"/>
                  </a:lnTo>
                  <a:lnTo>
                    <a:pt x="411327" y="377520"/>
                  </a:lnTo>
                  <a:lnTo>
                    <a:pt x="417487" y="365518"/>
                  </a:lnTo>
                  <a:lnTo>
                    <a:pt x="419557" y="352831"/>
                  </a:lnTo>
                  <a:close/>
                </a:path>
                <a:path w="525145" h="608964">
                  <a:moveTo>
                    <a:pt x="525132" y="181914"/>
                  </a:moveTo>
                  <a:lnTo>
                    <a:pt x="521436" y="172758"/>
                  </a:lnTo>
                  <a:lnTo>
                    <a:pt x="516801" y="170014"/>
                  </a:lnTo>
                  <a:lnTo>
                    <a:pt x="483463" y="170014"/>
                  </a:lnTo>
                  <a:lnTo>
                    <a:pt x="483463" y="194703"/>
                  </a:lnTo>
                  <a:lnTo>
                    <a:pt x="267652" y="416826"/>
                  </a:lnTo>
                  <a:lnTo>
                    <a:pt x="326936" y="222123"/>
                  </a:lnTo>
                  <a:lnTo>
                    <a:pt x="327863" y="218465"/>
                  </a:lnTo>
                  <a:lnTo>
                    <a:pt x="326936" y="214820"/>
                  </a:lnTo>
                  <a:lnTo>
                    <a:pt x="325081" y="211150"/>
                  </a:lnTo>
                  <a:lnTo>
                    <a:pt x="322300" y="208419"/>
                  </a:lnTo>
                  <a:lnTo>
                    <a:pt x="318592" y="206590"/>
                  </a:lnTo>
                  <a:lnTo>
                    <a:pt x="248208" y="206590"/>
                  </a:lnTo>
                  <a:lnTo>
                    <a:pt x="309346" y="85013"/>
                  </a:lnTo>
                  <a:lnTo>
                    <a:pt x="445477" y="85013"/>
                  </a:lnTo>
                  <a:lnTo>
                    <a:pt x="413080" y="178244"/>
                  </a:lnTo>
                  <a:lnTo>
                    <a:pt x="412153" y="181914"/>
                  </a:lnTo>
                  <a:lnTo>
                    <a:pt x="413080" y="186474"/>
                  </a:lnTo>
                  <a:lnTo>
                    <a:pt x="414921" y="189217"/>
                  </a:lnTo>
                  <a:lnTo>
                    <a:pt x="417703" y="192874"/>
                  </a:lnTo>
                  <a:lnTo>
                    <a:pt x="421398" y="194703"/>
                  </a:lnTo>
                  <a:lnTo>
                    <a:pt x="483463" y="194703"/>
                  </a:lnTo>
                  <a:lnTo>
                    <a:pt x="483463" y="170014"/>
                  </a:lnTo>
                  <a:lnTo>
                    <a:pt x="442709" y="170014"/>
                  </a:lnTo>
                  <a:lnTo>
                    <a:pt x="471970" y="85013"/>
                  </a:lnTo>
                  <a:lnTo>
                    <a:pt x="475119" y="75869"/>
                  </a:lnTo>
                  <a:lnTo>
                    <a:pt x="476973" y="72212"/>
                  </a:lnTo>
                  <a:lnTo>
                    <a:pt x="476046" y="67640"/>
                  </a:lnTo>
                  <a:lnTo>
                    <a:pt x="473265" y="64897"/>
                  </a:lnTo>
                  <a:lnTo>
                    <a:pt x="471424" y="61239"/>
                  </a:lnTo>
                  <a:lnTo>
                    <a:pt x="466788" y="59423"/>
                  </a:lnTo>
                  <a:lnTo>
                    <a:pt x="463080" y="60337"/>
                  </a:lnTo>
                  <a:lnTo>
                    <a:pt x="298221" y="60337"/>
                  </a:lnTo>
                  <a:lnTo>
                    <a:pt x="293598" y="62153"/>
                  </a:lnTo>
                  <a:lnTo>
                    <a:pt x="291744" y="66725"/>
                  </a:lnTo>
                  <a:lnTo>
                    <a:pt x="217639" y="212979"/>
                  </a:lnTo>
                  <a:lnTo>
                    <a:pt x="214858" y="216636"/>
                  </a:lnTo>
                  <a:lnTo>
                    <a:pt x="214858" y="221208"/>
                  </a:lnTo>
                  <a:lnTo>
                    <a:pt x="217639" y="224866"/>
                  </a:lnTo>
                  <a:lnTo>
                    <a:pt x="219506" y="228523"/>
                  </a:lnTo>
                  <a:lnTo>
                    <a:pt x="224129" y="231267"/>
                  </a:lnTo>
                  <a:lnTo>
                    <a:pt x="298221" y="231267"/>
                  </a:lnTo>
                  <a:lnTo>
                    <a:pt x="228752" y="458876"/>
                  </a:lnTo>
                  <a:lnTo>
                    <a:pt x="226910" y="464362"/>
                  </a:lnTo>
                  <a:lnTo>
                    <a:pt x="228752" y="469849"/>
                  </a:lnTo>
                  <a:lnTo>
                    <a:pt x="234315" y="473494"/>
                  </a:lnTo>
                  <a:lnTo>
                    <a:pt x="236169" y="474408"/>
                  </a:lnTo>
                  <a:lnTo>
                    <a:pt x="243573" y="474408"/>
                  </a:lnTo>
                  <a:lnTo>
                    <a:pt x="247281" y="473494"/>
                  </a:lnTo>
                  <a:lnTo>
                    <a:pt x="249135" y="470763"/>
                  </a:lnTo>
                  <a:lnTo>
                    <a:pt x="301294" y="416826"/>
                  </a:lnTo>
                  <a:lnTo>
                    <a:pt x="520509" y="190131"/>
                  </a:lnTo>
                  <a:lnTo>
                    <a:pt x="524205" y="187388"/>
                  </a:lnTo>
                  <a:lnTo>
                    <a:pt x="525132" y="181914"/>
                  </a:lnTo>
                  <a:close/>
                </a:path>
              </a:pathLst>
            </a:custGeom>
            <a:solidFill>
              <a:srgbClr val="527E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6527508" y="1091958"/>
              <a:ext cx="615950" cy="609600"/>
            </a:xfrm>
            <a:custGeom>
              <a:avLst/>
              <a:gdLst/>
              <a:ahLst/>
              <a:cxnLst/>
              <a:rect l="l" t="t" r="r" b="b"/>
              <a:pathLst>
                <a:path w="615950" h="609600">
                  <a:moveTo>
                    <a:pt x="293204" y="349377"/>
                  </a:moveTo>
                  <a:lnTo>
                    <a:pt x="292214" y="345452"/>
                  </a:lnTo>
                  <a:lnTo>
                    <a:pt x="265658" y="291668"/>
                  </a:lnTo>
                  <a:lnTo>
                    <a:pt x="265658" y="351332"/>
                  </a:lnTo>
                  <a:lnTo>
                    <a:pt x="213499" y="460946"/>
                  </a:lnTo>
                  <a:lnTo>
                    <a:pt x="135775" y="460946"/>
                  </a:lnTo>
                  <a:lnTo>
                    <a:pt x="226288" y="272059"/>
                  </a:lnTo>
                  <a:lnTo>
                    <a:pt x="265658" y="351332"/>
                  </a:lnTo>
                  <a:lnTo>
                    <a:pt x="265658" y="291668"/>
                  </a:lnTo>
                  <a:lnTo>
                    <a:pt x="255981" y="272059"/>
                  </a:lnTo>
                  <a:lnTo>
                    <a:pt x="238099" y="235851"/>
                  </a:lnTo>
                  <a:lnTo>
                    <a:pt x="236131" y="231927"/>
                  </a:lnTo>
                  <a:lnTo>
                    <a:pt x="231216" y="229006"/>
                  </a:lnTo>
                  <a:lnTo>
                    <a:pt x="221373" y="229006"/>
                  </a:lnTo>
                  <a:lnTo>
                    <a:pt x="217449" y="231927"/>
                  </a:lnTo>
                  <a:lnTo>
                    <a:pt x="214503" y="235851"/>
                  </a:lnTo>
                  <a:lnTo>
                    <a:pt x="103314" y="467791"/>
                  </a:lnTo>
                  <a:lnTo>
                    <a:pt x="101346" y="471703"/>
                  </a:lnTo>
                  <a:lnTo>
                    <a:pt x="101346" y="476592"/>
                  </a:lnTo>
                  <a:lnTo>
                    <a:pt x="104292" y="480517"/>
                  </a:lnTo>
                  <a:lnTo>
                    <a:pt x="106260" y="484428"/>
                  </a:lnTo>
                  <a:lnTo>
                    <a:pt x="111175" y="486384"/>
                  </a:lnTo>
                  <a:lnTo>
                    <a:pt x="227279" y="486384"/>
                  </a:lnTo>
                  <a:lnTo>
                    <a:pt x="292214" y="357212"/>
                  </a:lnTo>
                  <a:lnTo>
                    <a:pt x="293204" y="353288"/>
                  </a:lnTo>
                  <a:lnTo>
                    <a:pt x="293204" y="349377"/>
                  </a:lnTo>
                  <a:close/>
                </a:path>
                <a:path w="615950" h="609600">
                  <a:moveTo>
                    <a:pt x="505739" y="380695"/>
                  </a:moveTo>
                  <a:lnTo>
                    <a:pt x="499821" y="374815"/>
                  </a:lnTo>
                  <a:lnTo>
                    <a:pt x="479171" y="374815"/>
                  </a:lnTo>
                  <a:lnTo>
                    <a:pt x="479171" y="401243"/>
                  </a:lnTo>
                  <a:lnTo>
                    <a:pt x="479171" y="460946"/>
                  </a:lnTo>
                  <a:lnTo>
                    <a:pt x="400456" y="460946"/>
                  </a:lnTo>
                  <a:lnTo>
                    <a:pt x="261721" y="162458"/>
                  </a:lnTo>
                  <a:lnTo>
                    <a:pt x="259753" y="157556"/>
                  </a:lnTo>
                  <a:lnTo>
                    <a:pt x="254825" y="154622"/>
                  </a:lnTo>
                  <a:lnTo>
                    <a:pt x="197764" y="154622"/>
                  </a:lnTo>
                  <a:lnTo>
                    <a:pt x="197764" y="94932"/>
                  </a:lnTo>
                  <a:lnTo>
                    <a:pt x="301078" y="94932"/>
                  </a:lnTo>
                  <a:lnTo>
                    <a:pt x="440791" y="393407"/>
                  </a:lnTo>
                  <a:lnTo>
                    <a:pt x="442760" y="398310"/>
                  </a:lnTo>
                  <a:lnTo>
                    <a:pt x="446697" y="401243"/>
                  </a:lnTo>
                  <a:lnTo>
                    <a:pt x="479171" y="401243"/>
                  </a:lnTo>
                  <a:lnTo>
                    <a:pt x="479171" y="374815"/>
                  </a:lnTo>
                  <a:lnTo>
                    <a:pt x="460463" y="374815"/>
                  </a:lnTo>
                  <a:lnTo>
                    <a:pt x="329031" y="94932"/>
                  </a:lnTo>
                  <a:lnTo>
                    <a:pt x="320751" y="77304"/>
                  </a:lnTo>
                  <a:lnTo>
                    <a:pt x="318782" y="72415"/>
                  </a:lnTo>
                  <a:lnTo>
                    <a:pt x="314858" y="69481"/>
                  </a:lnTo>
                  <a:lnTo>
                    <a:pt x="178092" y="69481"/>
                  </a:lnTo>
                  <a:lnTo>
                    <a:pt x="172186" y="75349"/>
                  </a:lnTo>
                  <a:lnTo>
                    <a:pt x="172186" y="175171"/>
                  </a:lnTo>
                  <a:lnTo>
                    <a:pt x="178092" y="181051"/>
                  </a:lnTo>
                  <a:lnTo>
                    <a:pt x="241046" y="181051"/>
                  </a:lnTo>
                  <a:lnTo>
                    <a:pt x="380784" y="479539"/>
                  </a:lnTo>
                  <a:lnTo>
                    <a:pt x="382739" y="484428"/>
                  </a:lnTo>
                  <a:lnTo>
                    <a:pt x="387654" y="486384"/>
                  </a:lnTo>
                  <a:lnTo>
                    <a:pt x="499821" y="486384"/>
                  </a:lnTo>
                  <a:lnTo>
                    <a:pt x="505739" y="480517"/>
                  </a:lnTo>
                  <a:lnTo>
                    <a:pt x="505739" y="460946"/>
                  </a:lnTo>
                  <a:lnTo>
                    <a:pt x="505739" y="380695"/>
                  </a:lnTo>
                  <a:close/>
                </a:path>
                <a:path w="615950" h="609600">
                  <a:moveTo>
                    <a:pt x="615937" y="302399"/>
                  </a:moveTo>
                  <a:lnTo>
                    <a:pt x="611911" y="252704"/>
                  </a:lnTo>
                  <a:lnTo>
                    <a:pt x="600252" y="205625"/>
                  </a:lnTo>
                  <a:lnTo>
                    <a:pt x="590346" y="182372"/>
                  </a:lnTo>
                  <a:lnTo>
                    <a:pt x="590346" y="302399"/>
                  </a:lnTo>
                  <a:lnTo>
                    <a:pt x="586638" y="347840"/>
                  </a:lnTo>
                  <a:lnTo>
                    <a:pt x="575906" y="391007"/>
                  </a:lnTo>
                  <a:lnTo>
                    <a:pt x="558736" y="431253"/>
                  </a:lnTo>
                  <a:lnTo>
                    <a:pt x="535724" y="468071"/>
                  </a:lnTo>
                  <a:lnTo>
                    <a:pt x="507453" y="500824"/>
                  </a:lnTo>
                  <a:lnTo>
                    <a:pt x="474522" y="528942"/>
                  </a:lnTo>
                  <a:lnTo>
                    <a:pt x="437515" y="551827"/>
                  </a:lnTo>
                  <a:lnTo>
                    <a:pt x="397027" y="568909"/>
                  </a:lnTo>
                  <a:lnTo>
                    <a:pt x="353644" y="579577"/>
                  </a:lnTo>
                  <a:lnTo>
                    <a:pt x="307962" y="583272"/>
                  </a:lnTo>
                  <a:lnTo>
                    <a:pt x="262280" y="579577"/>
                  </a:lnTo>
                  <a:lnTo>
                    <a:pt x="218897" y="568909"/>
                  </a:lnTo>
                  <a:lnTo>
                    <a:pt x="178409" y="551827"/>
                  </a:lnTo>
                  <a:lnTo>
                    <a:pt x="141401" y="528942"/>
                  </a:lnTo>
                  <a:lnTo>
                    <a:pt x="108470" y="500824"/>
                  </a:lnTo>
                  <a:lnTo>
                    <a:pt x="80213" y="468071"/>
                  </a:lnTo>
                  <a:lnTo>
                    <a:pt x="57188" y="431253"/>
                  </a:lnTo>
                  <a:lnTo>
                    <a:pt x="40005" y="390918"/>
                  </a:lnTo>
                  <a:lnTo>
                    <a:pt x="29286" y="347840"/>
                  </a:lnTo>
                  <a:lnTo>
                    <a:pt x="25577" y="302399"/>
                  </a:lnTo>
                  <a:lnTo>
                    <a:pt x="29286" y="256984"/>
                  </a:lnTo>
                  <a:lnTo>
                    <a:pt x="40030" y="213918"/>
                  </a:lnTo>
                  <a:lnTo>
                    <a:pt x="57188" y="173748"/>
                  </a:lnTo>
                  <a:lnTo>
                    <a:pt x="80213" y="137083"/>
                  </a:lnTo>
                  <a:lnTo>
                    <a:pt x="108470" y="104470"/>
                  </a:lnTo>
                  <a:lnTo>
                    <a:pt x="141401" y="76504"/>
                  </a:lnTo>
                  <a:lnTo>
                    <a:pt x="178409" y="53746"/>
                  </a:lnTo>
                  <a:lnTo>
                    <a:pt x="218897" y="36779"/>
                  </a:lnTo>
                  <a:lnTo>
                    <a:pt x="262280" y="26174"/>
                  </a:lnTo>
                  <a:lnTo>
                    <a:pt x="307962" y="22517"/>
                  </a:lnTo>
                  <a:lnTo>
                    <a:pt x="353618" y="26174"/>
                  </a:lnTo>
                  <a:lnTo>
                    <a:pt x="396938" y="36779"/>
                  </a:lnTo>
                  <a:lnTo>
                    <a:pt x="437337" y="53746"/>
                  </a:lnTo>
                  <a:lnTo>
                    <a:pt x="474243" y="76504"/>
                  </a:lnTo>
                  <a:lnTo>
                    <a:pt x="507085" y="104470"/>
                  </a:lnTo>
                  <a:lnTo>
                    <a:pt x="535305" y="137083"/>
                  </a:lnTo>
                  <a:lnTo>
                    <a:pt x="558304" y="173748"/>
                  </a:lnTo>
                  <a:lnTo>
                    <a:pt x="575525" y="213918"/>
                  </a:lnTo>
                  <a:lnTo>
                    <a:pt x="586397" y="256984"/>
                  </a:lnTo>
                  <a:lnTo>
                    <a:pt x="590346" y="302399"/>
                  </a:lnTo>
                  <a:lnTo>
                    <a:pt x="590346" y="182372"/>
                  </a:lnTo>
                  <a:lnTo>
                    <a:pt x="556552" y="121780"/>
                  </a:lnTo>
                  <a:lnTo>
                    <a:pt x="525780" y="86245"/>
                  </a:lnTo>
                  <a:lnTo>
                    <a:pt x="489902" y="55778"/>
                  </a:lnTo>
                  <a:lnTo>
                    <a:pt x="449554" y="31026"/>
                  </a:lnTo>
                  <a:lnTo>
                    <a:pt x="429171" y="22517"/>
                  </a:lnTo>
                  <a:lnTo>
                    <a:pt x="405358" y="12573"/>
                  </a:lnTo>
                  <a:lnTo>
                    <a:pt x="357949" y="1041"/>
                  </a:lnTo>
                  <a:lnTo>
                    <a:pt x="344792" y="0"/>
                  </a:lnTo>
                  <a:lnTo>
                    <a:pt x="271132" y="0"/>
                  </a:lnTo>
                  <a:lnTo>
                    <a:pt x="210566" y="12573"/>
                  </a:lnTo>
                  <a:lnTo>
                    <a:pt x="166382" y="31026"/>
                  </a:lnTo>
                  <a:lnTo>
                    <a:pt x="126022" y="55778"/>
                  </a:lnTo>
                  <a:lnTo>
                    <a:pt x="90144" y="86245"/>
                  </a:lnTo>
                  <a:lnTo>
                    <a:pt x="59385" y="121780"/>
                  </a:lnTo>
                  <a:lnTo>
                    <a:pt x="34353" y="161785"/>
                  </a:lnTo>
                  <a:lnTo>
                    <a:pt x="15684" y="205625"/>
                  </a:lnTo>
                  <a:lnTo>
                    <a:pt x="4025" y="252704"/>
                  </a:lnTo>
                  <a:lnTo>
                    <a:pt x="0" y="302399"/>
                  </a:lnTo>
                  <a:lnTo>
                    <a:pt x="3340" y="347700"/>
                  </a:lnTo>
                  <a:lnTo>
                    <a:pt x="13030" y="391007"/>
                  </a:lnTo>
                  <a:lnTo>
                    <a:pt x="28600" y="431774"/>
                  </a:lnTo>
                  <a:lnTo>
                    <a:pt x="49580" y="469544"/>
                  </a:lnTo>
                  <a:lnTo>
                    <a:pt x="75488" y="503847"/>
                  </a:lnTo>
                  <a:lnTo>
                    <a:pt x="105867" y="534187"/>
                  </a:lnTo>
                  <a:lnTo>
                    <a:pt x="140220" y="560082"/>
                  </a:lnTo>
                  <a:lnTo>
                    <a:pt x="178079" y="581063"/>
                  </a:lnTo>
                  <a:lnTo>
                    <a:pt x="218973" y="596658"/>
                  </a:lnTo>
                  <a:lnTo>
                    <a:pt x="262420" y="606348"/>
                  </a:lnTo>
                  <a:lnTo>
                    <a:pt x="306565" y="609600"/>
                  </a:lnTo>
                  <a:lnTo>
                    <a:pt x="309270" y="609600"/>
                  </a:lnTo>
                  <a:lnTo>
                    <a:pt x="353504" y="606132"/>
                  </a:lnTo>
                  <a:lnTo>
                    <a:pt x="396951" y="596290"/>
                  </a:lnTo>
                  <a:lnTo>
                    <a:pt x="437857" y="580644"/>
                  </a:lnTo>
                  <a:lnTo>
                    <a:pt x="475716" y="559650"/>
                  </a:lnTo>
                  <a:lnTo>
                    <a:pt x="510070" y="533781"/>
                  </a:lnTo>
                  <a:lnTo>
                    <a:pt x="540435" y="503516"/>
                  </a:lnTo>
                  <a:lnTo>
                    <a:pt x="566356" y="469303"/>
                  </a:lnTo>
                  <a:lnTo>
                    <a:pt x="587336" y="431609"/>
                  </a:lnTo>
                  <a:lnTo>
                    <a:pt x="602907" y="390918"/>
                  </a:lnTo>
                  <a:lnTo>
                    <a:pt x="612597" y="347700"/>
                  </a:lnTo>
                  <a:lnTo>
                    <a:pt x="615937" y="302399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7713802" y="1173581"/>
              <a:ext cx="725170" cy="439420"/>
            </a:xfrm>
            <a:custGeom>
              <a:avLst/>
              <a:gdLst/>
              <a:ahLst/>
              <a:cxnLst/>
              <a:rect l="l" t="t" r="r" b="b"/>
              <a:pathLst>
                <a:path w="725170" h="439419">
                  <a:moveTo>
                    <a:pt x="285559" y="64046"/>
                  </a:moveTo>
                  <a:lnTo>
                    <a:pt x="254342" y="64046"/>
                  </a:lnTo>
                  <a:lnTo>
                    <a:pt x="254342" y="374992"/>
                  </a:lnTo>
                  <a:lnTo>
                    <a:pt x="285559" y="374992"/>
                  </a:lnTo>
                  <a:lnTo>
                    <a:pt x="285559" y="64046"/>
                  </a:lnTo>
                  <a:close/>
                </a:path>
                <a:path w="725170" h="439419">
                  <a:moveTo>
                    <a:pt x="378053" y="64046"/>
                  </a:moveTo>
                  <a:lnTo>
                    <a:pt x="346837" y="64046"/>
                  </a:lnTo>
                  <a:lnTo>
                    <a:pt x="346837" y="374992"/>
                  </a:lnTo>
                  <a:lnTo>
                    <a:pt x="378053" y="374992"/>
                  </a:lnTo>
                  <a:lnTo>
                    <a:pt x="378053" y="64046"/>
                  </a:lnTo>
                  <a:close/>
                </a:path>
                <a:path w="725170" h="439419">
                  <a:moveTo>
                    <a:pt x="470535" y="64046"/>
                  </a:moveTo>
                  <a:lnTo>
                    <a:pt x="439318" y="64046"/>
                  </a:lnTo>
                  <a:lnTo>
                    <a:pt x="439318" y="374992"/>
                  </a:lnTo>
                  <a:lnTo>
                    <a:pt x="470535" y="374992"/>
                  </a:lnTo>
                  <a:lnTo>
                    <a:pt x="470535" y="64046"/>
                  </a:lnTo>
                  <a:close/>
                </a:path>
                <a:path w="725170" h="439419">
                  <a:moveTo>
                    <a:pt x="724890" y="6985"/>
                  </a:moveTo>
                  <a:lnTo>
                    <a:pt x="717956" y="0"/>
                  </a:lnTo>
                  <a:lnTo>
                    <a:pt x="693674" y="0"/>
                  </a:lnTo>
                  <a:lnTo>
                    <a:pt x="693674" y="31445"/>
                  </a:lnTo>
                  <a:lnTo>
                    <a:pt x="693674" y="407606"/>
                  </a:lnTo>
                  <a:lnTo>
                    <a:pt x="31216" y="407606"/>
                  </a:lnTo>
                  <a:lnTo>
                    <a:pt x="31216" y="31445"/>
                  </a:lnTo>
                  <a:lnTo>
                    <a:pt x="693674" y="31445"/>
                  </a:lnTo>
                  <a:lnTo>
                    <a:pt x="693674" y="0"/>
                  </a:lnTo>
                  <a:lnTo>
                    <a:pt x="6934" y="0"/>
                  </a:lnTo>
                  <a:lnTo>
                    <a:pt x="0" y="6985"/>
                  </a:lnTo>
                  <a:lnTo>
                    <a:pt x="0" y="432054"/>
                  </a:lnTo>
                  <a:lnTo>
                    <a:pt x="6934" y="439051"/>
                  </a:lnTo>
                  <a:lnTo>
                    <a:pt x="717956" y="439051"/>
                  </a:lnTo>
                  <a:lnTo>
                    <a:pt x="724890" y="432054"/>
                  </a:lnTo>
                  <a:lnTo>
                    <a:pt x="724890" y="407606"/>
                  </a:lnTo>
                  <a:lnTo>
                    <a:pt x="724890" y="31445"/>
                  </a:lnTo>
                  <a:lnTo>
                    <a:pt x="724890" y="6985"/>
                  </a:lnTo>
                  <a:close/>
                </a:path>
              </a:pathLst>
            </a:custGeom>
            <a:solidFill>
              <a:srgbClr val="FF4F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7829417" y="1315652"/>
              <a:ext cx="102898" cy="153723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8220198" y="1315652"/>
              <a:ext cx="102890" cy="153723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8664130" y="1087360"/>
              <a:ext cx="693420" cy="608965"/>
            </a:xfrm>
            <a:custGeom>
              <a:avLst/>
              <a:gdLst/>
              <a:ahLst/>
              <a:cxnLst/>
              <a:rect l="l" t="t" r="r" b="b"/>
              <a:pathLst>
                <a:path w="693420" h="608964">
                  <a:moveTo>
                    <a:pt x="398437" y="211620"/>
                  </a:moveTo>
                  <a:lnTo>
                    <a:pt x="388721" y="198399"/>
                  </a:lnTo>
                  <a:lnTo>
                    <a:pt x="382511" y="189953"/>
                  </a:lnTo>
                  <a:lnTo>
                    <a:pt x="370763" y="186321"/>
                  </a:lnTo>
                  <a:lnTo>
                    <a:pt x="370763" y="211620"/>
                  </a:lnTo>
                  <a:lnTo>
                    <a:pt x="359752" y="216027"/>
                  </a:lnTo>
                  <a:lnTo>
                    <a:pt x="356374" y="216839"/>
                  </a:lnTo>
                  <a:lnTo>
                    <a:pt x="356374" y="243586"/>
                  </a:lnTo>
                  <a:lnTo>
                    <a:pt x="295503" y="364832"/>
                  </a:lnTo>
                  <a:lnTo>
                    <a:pt x="295503" y="422148"/>
                  </a:lnTo>
                  <a:lnTo>
                    <a:pt x="289966" y="425450"/>
                  </a:lnTo>
                  <a:lnTo>
                    <a:pt x="283337" y="429856"/>
                  </a:lnTo>
                  <a:lnTo>
                    <a:pt x="276694" y="433171"/>
                  </a:lnTo>
                  <a:lnTo>
                    <a:pt x="268947" y="436473"/>
                  </a:lnTo>
                  <a:lnTo>
                    <a:pt x="268947" y="369227"/>
                  </a:lnTo>
                  <a:lnTo>
                    <a:pt x="267843" y="367030"/>
                  </a:lnTo>
                  <a:lnTo>
                    <a:pt x="213601" y="242481"/>
                  </a:lnTo>
                  <a:lnTo>
                    <a:pt x="231698" y="246024"/>
                  </a:lnTo>
                  <a:lnTo>
                    <a:pt x="249580" y="248412"/>
                  </a:lnTo>
                  <a:lnTo>
                    <a:pt x="267462" y="249770"/>
                  </a:lnTo>
                  <a:lnTo>
                    <a:pt x="285546" y="250202"/>
                  </a:lnTo>
                  <a:lnTo>
                    <a:pt x="303618" y="249796"/>
                  </a:lnTo>
                  <a:lnTo>
                    <a:pt x="321373" y="248551"/>
                  </a:lnTo>
                  <a:lnTo>
                    <a:pt x="338924" y="246481"/>
                  </a:lnTo>
                  <a:lnTo>
                    <a:pt x="356374" y="243586"/>
                  </a:lnTo>
                  <a:lnTo>
                    <a:pt x="356374" y="216839"/>
                  </a:lnTo>
                  <a:lnTo>
                    <a:pt x="341858" y="220306"/>
                  </a:lnTo>
                  <a:lnTo>
                    <a:pt x="317080" y="223558"/>
                  </a:lnTo>
                  <a:lnTo>
                    <a:pt x="285546" y="224840"/>
                  </a:lnTo>
                  <a:lnTo>
                    <a:pt x="254660" y="223558"/>
                  </a:lnTo>
                  <a:lnTo>
                    <a:pt x="230212" y="220306"/>
                  </a:lnTo>
                  <a:lnTo>
                    <a:pt x="212394" y="216014"/>
                  </a:lnTo>
                  <a:lnTo>
                    <a:pt x="201422" y="211620"/>
                  </a:lnTo>
                  <a:lnTo>
                    <a:pt x="212547" y="207238"/>
                  </a:lnTo>
                  <a:lnTo>
                    <a:pt x="230619" y="202946"/>
                  </a:lnTo>
                  <a:lnTo>
                    <a:pt x="255130" y="199694"/>
                  </a:lnTo>
                  <a:lnTo>
                    <a:pt x="285546" y="198399"/>
                  </a:lnTo>
                  <a:lnTo>
                    <a:pt x="316611" y="199694"/>
                  </a:lnTo>
                  <a:lnTo>
                    <a:pt x="341439" y="202946"/>
                  </a:lnTo>
                  <a:lnTo>
                    <a:pt x="359625" y="207238"/>
                  </a:lnTo>
                  <a:lnTo>
                    <a:pt x="370763" y="211620"/>
                  </a:lnTo>
                  <a:lnTo>
                    <a:pt x="370763" y="186321"/>
                  </a:lnTo>
                  <a:lnTo>
                    <a:pt x="346557" y="178828"/>
                  </a:lnTo>
                  <a:lnTo>
                    <a:pt x="308317" y="174726"/>
                  </a:lnTo>
                  <a:lnTo>
                    <a:pt x="285546" y="174142"/>
                  </a:lnTo>
                  <a:lnTo>
                    <a:pt x="263410" y="174726"/>
                  </a:lnTo>
                  <a:lnTo>
                    <a:pt x="225513" y="178828"/>
                  </a:lnTo>
                  <a:lnTo>
                    <a:pt x="189674" y="189953"/>
                  </a:lnTo>
                  <a:lnTo>
                    <a:pt x="173774" y="211620"/>
                  </a:lnTo>
                  <a:lnTo>
                    <a:pt x="173774" y="216027"/>
                  </a:lnTo>
                  <a:lnTo>
                    <a:pt x="174879" y="218236"/>
                  </a:lnTo>
                  <a:lnTo>
                    <a:pt x="174879" y="219341"/>
                  </a:lnTo>
                  <a:lnTo>
                    <a:pt x="175983" y="220446"/>
                  </a:lnTo>
                  <a:lnTo>
                    <a:pt x="175983" y="221538"/>
                  </a:lnTo>
                  <a:lnTo>
                    <a:pt x="245694" y="374751"/>
                  </a:lnTo>
                  <a:lnTo>
                    <a:pt x="245694" y="461822"/>
                  </a:lnTo>
                  <a:lnTo>
                    <a:pt x="249021" y="467334"/>
                  </a:lnTo>
                  <a:lnTo>
                    <a:pt x="260083" y="467334"/>
                  </a:lnTo>
                  <a:lnTo>
                    <a:pt x="271653" y="463410"/>
                  </a:lnTo>
                  <a:lnTo>
                    <a:pt x="282917" y="458241"/>
                  </a:lnTo>
                  <a:lnTo>
                    <a:pt x="293547" y="451827"/>
                  </a:lnTo>
                  <a:lnTo>
                    <a:pt x="303250" y="444182"/>
                  </a:lnTo>
                  <a:lnTo>
                    <a:pt x="312102" y="438670"/>
                  </a:lnTo>
                  <a:lnTo>
                    <a:pt x="316534" y="436473"/>
                  </a:lnTo>
                  <a:lnTo>
                    <a:pt x="318744" y="432066"/>
                  </a:lnTo>
                  <a:lnTo>
                    <a:pt x="318744" y="374751"/>
                  </a:lnTo>
                  <a:lnTo>
                    <a:pt x="385076" y="243586"/>
                  </a:lnTo>
                  <a:lnTo>
                    <a:pt x="385635" y="242481"/>
                  </a:lnTo>
                  <a:lnTo>
                    <a:pt x="394550" y="224840"/>
                  </a:lnTo>
                  <a:lnTo>
                    <a:pt x="396227" y="221538"/>
                  </a:lnTo>
                  <a:lnTo>
                    <a:pt x="396773" y="220446"/>
                  </a:lnTo>
                  <a:lnTo>
                    <a:pt x="397332" y="220446"/>
                  </a:lnTo>
                  <a:lnTo>
                    <a:pt x="397332" y="219341"/>
                  </a:lnTo>
                  <a:lnTo>
                    <a:pt x="398437" y="217144"/>
                  </a:lnTo>
                  <a:lnTo>
                    <a:pt x="398437" y="211620"/>
                  </a:lnTo>
                  <a:close/>
                </a:path>
                <a:path w="693420" h="608964">
                  <a:moveTo>
                    <a:pt x="534568" y="548894"/>
                  </a:moveTo>
                  <a:lnTo>
                    <a:pt x="520179" y="527951"/>
                  </a:lnTo>
                  <a:lnTo>
                    <a:pt x="480441" y="551903"/>
                  </a:lnTo>
                  <a:lnTo>
                    <a:pt x="437997" y="569150"/>
                  </a:lnTo>
                  <a:lnTo>
                    <a:pt x="393496" y="579564"/>
                  </a:lnTo>
                  <a:lnTo>
                    <a:pt x="347522" y="583057"/>
                  </a:lnTo>
                  <a:lnTo>
                    <a:pt x="295986" y="578916"/>
                  </a:lnTo>
                  <a:lnTo>
                    <a:pt x="247332" y="566851"/>
                  </a:lnTo>
                  <a:lnTo>
                    <a:pt x="202361" y="547433"/>
                  </a:lnTo>
                  <a:lnTo>
                    <a:pt x="161874" y="521195"/>
                  </a:lnTo>
                  <a:lnTo>
                    <a:pt x="126669" y="488721"/>
                  </a:lnTo>
                  <a:lnTo>
                    <a:pt x="97574" y="450545"/>
                  </a:lnTo>
                  <a:lnTo>
                    <a:pt x="75374" y="407225"/>
                  </a:lnTo>
                  <a:lnTo>
                    <a:pt x="60871" y="359321"/>
                  </a:lnTo>
                  <a:lnTo>
                    <a:pt x="79133" y="355523"/>
                  </a:lnTo>
                  <a:lnTo>
                    <a:pt x="94907" y="346367"/>
                  </a:lnTo>
                  <a:lnTo>
                    <a:pt x="105930" y="333806"/>
                  </a:lnTo>
                  <a:lnTo>
                    <a:pt x="106946" y="332663"/>
                  </a:lnTo>
                  <a:lnTo>
                    <a:pt x="113995" y="315226"/>
                  </a:lnTo>
                  <a:lnTo>
                    <a:pt x="179298" y="315226"/>
                  </a:lnTo>
                  <a:lnTo>
                    <a:pt x="179298" y="290982"/>
                  </a:lnTo>
                  <a:lnTo>
                    <a:pt x="113995" y="290982"/>
                  </a:lnTo>
                  <a:lnTo>
                    <a:pt x="107569" y="272745"/>
                  </a:lnTo>
                  <a:lnTo>
                    <a:pt x="105346" y="270040"/>
                  </a:lnTo>
                  <a:lnTo>
                    <a:pt x="95732" y="258330"/>
                  </a:lnTo>
                  <a:lnTo>
                    <a:pt x="89979" y="254850"/>
                  </a:lnTo>
                  <a:lnTo>
                    <a:pt x="89979" y="299097"/>
                  </a:lnTo>
                  <a:lnTo>
                    <a:pt x="89509" y="308203"/>
                  </a:lnTo>
                  <a:lnTo>
                    <a:pt x="54800" y="333806"/>
                  </a:lnTo>
                  <a:lnTo>
                    <a:pt x="45377" y="331762"/>
                  </a:lnTo>
                  <a:lnTo>
                    <a:pt x="37134" y="326644"/>
                  </a:lnTo>
                  <a:lnTo>
                    <a:pt x="30848" y="319773"/>
                  </a:lnTo>
                  <a:lnTo>
                    <a:pt x="26860" y="311454"/>
                  </a:lnTo>
                  <a:lnTo>
                    <a:pt x="25463" y="302006"/>
                  </a:lnTo>
                  <a:lnTo>
                    <a:pt x="27622" y="290347"/>
                  </a:lnTo>
                  <a:lnTo>
                    <a:pt x="67208" y="271437"/>
                  </a:lnTo>
                  <a:lnTo>
                    <a:pt x="89979" y="299097"/>
                  </a:lnTo>
                  <a:lnTo>
                    <a:pt x="89979" y="254850"/>
                  </a:lnTo>
                  <a:lnTo>
                    <a:pt x="79756" y="248666"/>
                  </a:lnTo>
                  <a:lnTo>
                    <a:pt x="60871" y="244690"/>
                  </a:lnTo>
                  <a:lnTo>
                    <a:pt x="76085" y="199339"/>
                  </a:lnTo>
                  <a:lnTo>
                    <a:pt x="98094" y="157492"/>
                  </a:lnTo>
                  <a:lnTo>
                    <a:pt x="126314" y="119875"/>
                  </a:lnTo>
                  <a:lnTo>
                    <a:pt x="160159" y="87198"/>
                  </a:lnTo>
                  <a:lnTo>
                    <a:pt x="199034" y="60223"/>
                  </a:lnTo>
                  <a:lnTo>
                    <a:pt x="242379" y="39687"/>
                  </a:lnTo>
                  <a:lnTo>
                    <a:pt x="288531" y="26441"/>
                  </a:lnTo>
                  <a:lnTo>
                    <a:pt x="335597" y="20828"/>
                  </a:lnTo>
                  <a:lnTo>
                    <a:pt x="382663" y="22733"/>
                  </a:lnTo>
                  <a:lnTo>
                    <a:pt x="428802" y="32092"/>
                  </a:lnTo>
                  <a:lnTo>
                    <a:pt x="473100" y="48793"/>
                  </a:lnTo>
                  <a:lnTo>
                    <a:pt x="514642" y="72745"/>
                  </a:lnTo>
                  <a:lnTo>
                    <a:pt x="530136" y="52920"/>
                  </a:lnTo>
                  <a:lnTo>
                    <a:pt x="483933" y="27038"/>
                  </a:lnTo>
                  <a:lnTo>
                    <a:pt x="466902" y="20828"/>
                  </a:lnTo>
                  <a:lnTo>
                    <a:pt x="434581" y="9029"/>
                  </a:lnTo>
                  <a:lnTo>
                    <a:pt x="388150" y="0"/>
                  </a:lnTo>
                  <a:lnTo>
                    <a:pt x="308737" y="0"/>
                  </a:lnTo>
                  <a:lnTo>
                    <a:pt x="227990" y="18745"/>
                  </a:lnTo>
                  <a:lnTo>
                    <a:pt x="180517" y="42392"/>
                  </a:lnTo>
                  <a:lnTo>
                    <a:pt x="138137" y="73113"/>
                  </a:lnTo>
                  <a:lnTo>
                    <a:pt x="101549" y="110083"/>
                  </a:lnTo>
                  <a:lnTo>
                    <a:pt x="71412" y="152476"/>
                  </a:lnTo>
                  <a:lnTo>
                    <a:pt x="48399" y="199453"/>
                  </a:lnTo>
                  <a:lnTo>
                    <a:pt x="33210" y="250202"/>
                  </a:lnTo>
                  <a:lnTo>
                    <a:pt x="19608" y="258914"/>
                  </a:lnTo>
                  <a:lnTo>
                    <a:pt x="9131" y="271145"/>
                  </a:lnTo>
                  <a:lnTo>
                    <a:pt x="2387" y="285851"/>
                  </a:lnTo>
                  <a:lnTo>
                    <a:pt x="0" y="302006"/>
                  </a:lnTo>
                  <a:lnTo>
                    <a:pt x="2387" y="318160"/>
                  </a:lnTo>
                  <a:lnTo>
                    <a:pt x="9131" y="332867"/>
                  </a:lnTo>
                  <a:lnTo>
                    <a:pt x="19608" y="345097"/>
                  </a:lnTo>
                  <a:lnTo>
                    <a:pt x="33210" y="353809"/>
                  </a:lnTo>
                  <a:lnTo>
                    <a:pt x="47117" y="401726"/>
                  </a:lnTo>
                  <a:lnTo>
                    <a:pt x="67767" y="445947"/>
                  </a:lnTo>
                  <a:lnTo>
                    <a:pt x="94526" y="485940"/>
                  </a:lnTo>
                  <a:lnTo>
                    <a:pt x="126746" y="521208"/>
                  </a:lnTo>
                  <a:lnTo>
                    <a:pt x="163804" y="551218"/>
                  </a:lnTo>
                  <a:lnTo>
                    <a:pt x="205041" y="575462"/>
                  </a:lnTo>
                  <a:lnTo>
                    <a:pt x="249834" y="593420"/>
                  </a:lnTo>
                  <a:lnTo>
                    <a:pt x="297548" y="604570"/>
                  </a:lnTo>
                  <a:lnTo>
                    <a:pt x="347522" y="608406"/>
                  </a:lnTo>
                  <a:lnTo>
                    <a:pt x="397141" y="605002"/>
                  </a:lnTo>
                  <a:lnTo>
                    <a:pt x="445604" y="593534"/>
                  </a:lnTo>
                  <a:lnTo>
                    <a:pt x="471182" y="583057"/>
                  </a:lnTo>
                  <a:lnTo>
                    <a:pt x="491794" y="574624"/>
                  </a:lnTo>
                  <a:lnTo>
                    <a:pt x="534568" y="548894"/>
                  </a:lnTo>
                  <a:close/>
                </a:path>
                <a:path w="693420" h="608964">
                  <a:moveTo>
                    <a:pt x="692835" y="306412"/>
                  </a:moveTo>
                  <a:lnTo>
                    <a:pt x="690359" y="284365"/>
                  </a:lnTo>
                  <a:lnTo>
                    <a:pt x="682840" y="270040"/>
                  </a:lnTo>
                  <a:lnTo>
                    <a:pt x="680516" y="265633"/>
                  </a:lnTo>
                  <a:lnTo>
                    <a:pt x="667372" y="254215"/>
                  </a:lnTo>
                  <a:lnTo>
                    <a:pt x="667372" y="302006"/>
                  </a:lnTo>
                  <a:lnTo>
                    <a:pt x="664845" y="314439"/>
                  </a:lnTo>
                  <a:lnTo>
                    <a:pt x="657961" y="324599"/>
                  </a:lnTo>
                  <a:lnTo>
                    <a:pt x="647763" y="331457"/>
                  </a:lnTo>
                  <a:lnTo>
                    <a:pt x="635279" y="333971"/>
                  </a:lnTo>
                  <a:lnTo>
                    <a:pt x="622795" y="331457"/>
                  </a:lnTo>
                  <a:lnTo>
                    <a:pt x="612584" y="324599"/>
                  </a:lnTo>
                  <a:lnTo>
                    <a:pt x="605701" y="314439"/>
                  </a:lnTo>
                  <a:lnTo>
                    <a:pt x="603186" y="302006"/>
                  </a:lnTo>
                  <a:lnTo>
                    <a:pt x="605701" y="289572"/>
                  </a:lnTo>
                  <a:lnTo>
                    <a:pt x="612584" y="279412"/>
                  </a:lnTo>
                  <a:lnTo>
                    <a:pt x="622795" y="272554"/>
                  </a:lnTo>
                  <a:lnTo>
                    <a:pt x="635279" y="270040"/>
                  </a:lnTo>
                  <a:lnTo>
                    <a:pt x="647763" y="272554"/>
                  </a:lnTo>
                  <a:lnTo>
                    <a:pt x="657961" y="279412"/>
                  </a:lnTo>
                  <a:lnTo>
                    <a:pt x="664845" y="289572"/>
                  </a:lnTo>
                  <a:lnTo>
                    <a:pt x="667372" y="302006"/>
                  </a:lnTo>
                  <a:lnTo>
                    <a:pt x="667372" y="254215"/>
                  </a:lnTo>
                  <a:lnTo>
                    <a:pt x="664667" y="251853"/>
                  </a:lnTo>
                  <a:lnTo>
                    <a:pt x="644131" y="244690"/>
                  </a:lnTo>
                  <a:lnTo>
                    <a:pt x="621792" y="246176"/>
                  </a:lnTo>
                  <a:lnTo>
                    <a:pt x="602361" y="254889"/>
                  </a:lnTo>
                  <a:lnTo>
                    <a:pt x="587489" y="269798"/>
                  </a:lnTo>
                  <a:lnTo>
                    <a:pt x="578840" y="289890"/>
                  </a:lnTo>
                  <a:lnTo>
                    <a:pt x="512419" y="289890"/>
                  </a:lnTo>
                  <a:lnTo>
                    <a:pt x="512419" y="132257"/>
                  </a:lnTo>
                  <a:lnTo>
                    <a:pt x="546735" y="132257"/>
                  </a:lnTo>
                  <a:lnTo>
                    <a:pt x="553745" y="152717"/>
                  </a:lnTo>
                  <a:lnTo>
                    <a:pt x="567067" y="168630"/>
                  </a:lnTo>
                  <a:lnTo>
                    <a:pt x="585177" y="178765"/>
                  </a:lnTo>
                  <a:lnTo>
                    <a:pt x="606501" y="181864"/>
                  </a:lnTo>
                  <a:lnTo>
                    <a:pt x="627595" y="177152"/>
                  </a:lnTo>
                  <a:lnTo>
                    <a:pt x="644956" y="165608"/>
                  </a:lnTo>
                  <a:lnTo>
                    <a:pt x="651941" y="155740"/>
                  </a:lnTo>
                  <a:lnTo>
                    <a:pt x="656932" y="148704"/>
                  </a:lnTo>
                  <a:lnTo>
                    <a:pt x="661847" y="127863"/>
                  </a:lnTo>
                  <a:lnTo>
                    <a:pt x="658736" y="106451"/>
                  </a:lnTo>
                  <a:lnTo>
                    <a:pt x="650468" y="91478"/>
                  </a:lnTo>
                  <a:lnTo>
                    <a:pt x="648563" y="88036"/>
                  </a:lnTo>
                  <a:lnTo>
                    <a:pt x="635127" y="76555"/>
                  </a:lnTo>
                  <a:lnTo>
                    <a:pt x="635127" y="121170"/>
                  </a:lnTo>
                  <a:lnTo>
                    <a:pt x="634580" y="130340"/>
                  </a:lnTo>
                  <a:lnTo>
                    <a:pt x="600252" y="155740"/>
                  </a:lnTo>
                  <a:lnTo>
                    <a:pt x="591007" y="153200"/>
                  </a:lnTo>
                  <a:lnTo>
                    <a:pt x="582764" y="148564"/>
                  </a:lnTo>
                  <a:lnTo>
                    <a:pt x="576478" y="141643"/>
                  </a:lnTo>
                  <a:lnTo>
                    <a:pt x="572490" y="133057"/>
                  </a:lnTo>
                  <a:lnTo>
                    <a:pt x="572376" y="132257"/>
                  </a:lnTo>
                  <a:lnTo>
                    <a:pt x="571080" y="123444"/>
                  </a:lnTo>
                  <a:lnTo>
                    <a:pt x="571080" y="115735"/>
                  </a:lnTo>
                  <a:lnTo>
                    <a:pt x="572744" y="111328"/>
                  </a:lnTo>
                  <a:lnTo>
                    <a:pt x="574408" y="106921"/>
                  </a:lnTo>
                  <a:lnTo>
                    <a:pt x="581050" y="101409"/>
                  </a:lnTo>
                  <a:lnTo>
                    <a:pt x="586587" y="94805"/>
                  </a:lnTo>
                  <a:lnTo>
                    <a:pt x="595439" y="91478"/>
                  </a:lnTo>
                  <a:lnTo>
                    <a:pt x="603186" y="91478"/>
                  </a:lnTo>
                  <a:lnTo>
                    <a:pt x="603186" y="92583"/>
                  </a:lnTo>
                  <a:lnTo>
                    <a:pt x="612673" y="93980"/>
                  </a:lnTo>
                  <a:lnTo>
                    <a:pt x="621030" y="97955"/>
                  </a:lnTo>
                  <a:lnTo>
                    <a:pt x="627926" y="104216"/>
                  </a:lnTo>
                  <a:lnTo>
                    <a:pt x="633069" y="112420"/>
                  </a:lnTo>
                  <a:lnTo>
                    <a:pt x="635127" y="121170"/>
                  </a:lnTo>
                  <a:lnTo>
                    <a:pt x="635127" y="76555"/>
                  </a:lnTo>
                  <a:lnTo>
                    <a:pt x="632587" y="74383"/>
                  </a:lnTo>
                  <a:lnTo>
                    <a:pt x="612038" y="67246"/>
                  </a:lnTo>
                  <a:lnTo>
                    <a:pt x="590334" y="68237"/>
                  </a:lnTo>
                  <a:lnTo>
                    <a:pt x="571233" y="76873"/>
                  </a:lnTo>
                  <a:lnTo>
                    <a:pt x="556475" y="91719"/>
                  </a:lnTo>
                  <a:lnTo>
                    <a:pt x="547852" y="111328"/>
                  </a:lnTo>
                  <a:lnTo>
                    <a:pt x="500253" y="110223"/>
                  </a:lnTo>
                  <a:lnTo>
                    <a:pt x="496925" y="110223"/>
                  </a:lnTo>
                  <a:lnTo>
                    <a:pt x="493610" y="111328"/>
                  </a:lnTo>
                  <a:lnTo>
                    <a:pt x="489191" y="115735"/>
                  </a:lnTo>
                  <a:lnTo>
                    <a:pt x="488086" y="119037"/>
                  </a:lnTo>
                  <a:lnTo>
                    <a:pt x="488086" y="289890"/>
                  </a:lnTo>
                  <a:lnTo>
                    <a:pt x="389572" y="289890"/>
                  </a:lnTo>
                  <a:lnTo>
                    <a:pt x="389572" y="313029"/>
                  </a:lnTo>
                  <a:lnTo>
                    <a:pt x="488086" y="313029"/>
                  </a:lnTo>
                  <a:lnTo>
                    <a:pt x="488086" y="488276"/>
                  </a:lnTo>
                  <a:lnTo>
                    <a:pt x="493610" y="493788"/>
                  </a:lnTo>
                  <a:lnTo>
                    <a:pt x="541197" y="493788"/>
                  </a:lnTo>
                  <a:lnTo>
                    <a:pt x="549021" y="513397"/>
                  </a:lnTo>
                  <a:lnTo>
                    <a:pt x="563054" y="528358"/>
                  </a:lnTo>
                  <a:lnTo>
                    <a:pt x="581672" y="537337"/>
                  </a:lnTo>
                  <a:lnTo>
                    <a:pt x="603186" y="538975"/>
                  </a:lnTo>
                  <a:lnTo>
                    <a:pt x="623912" y="533273"/>
                  </a:lnTo>
                  <a:lnTo>
                    <a:pt x="640397" y="520649"/>
                  </a:lnTo>
                  <a:lnTo>
                    <a:pt x="645363" y="512521"/>
                  </a:lnTo>
                  <a:lnTo>
                    <a:pt x="651268" y="502856"/>
                  </a:lnTo>
                  <a:lnTo>
                    <a:pt x="655193" y="481660"/>
                  </a:lnTo>
                  <a:lnTo>
                    <a:pt x="651268" y="461086"/>
                  </a:lnTo>
                  <a:lnTo>
                    <a:pt x="643547" y="448589"/>
                  </a:lnTo>
                  <a:lnTo>
                    <a:pt x="640397" y="443496"/>
                  </a:lnTo>
                  <a:lnTo>
                    <a:pt x="629742" y="435216"/>
                  </a:lnTo>
                  <a:lnTo>
                    <a:pt x="629742" y="479450"/>
                  </a:lnTo>
                  <a:lnTo>
                    <a:pt x="627570" y="491909"/>
                  </a:lnTo>
                  <a:lnTo>
                    <a:pt x="621449" y="502183"/>
                  </a:lnTo>
                  <a:lnTo>
                    <a:pt x="612000" y="509371"/>
                  </a:lnTo>
                  <a:lnTo>
                    <a:pt x="599859" y="512521"/>
                  </a:lnTo>
                  <a:lnTo>
                    <a:pt x="587349" y="511467"/>
                  </a:lnTo>
                  <a:lnTo>
                    <a:pt x="576897" y="505764"/>
                  </a:lnTo>
                  <a:lnTo>
                    <a:pt x="569366" y="496557"/>
                  </a:lnTo>
                  <a:lnTo>
                    <a:pt x="565556" y="484962"/>
                  </a:lnTo>
                  <a:lnTo>
                    <a:pt x="565556" y="473938"/>
                  </a:lnTo>
                  <a:lnTo>
                    <a:pt x="566978" y="470636"/>
                  </a:lnTo>
                  <a:lnTo>
                    <a:pt x="569772" y="464096"/>
                  </a:lnTo>
                  <a:lnTo>
                    <a:pt x="576897" y="456311"/>
                  </a:lnTo>
                  <a:lnTo>
                    <a:pt x="586105" y="451002"/>
                  </a:lnTo>
                  <a:lnTo>
                    <a:pt x="596544" y="448589"/>
                  </a:lnTo>
                  <a:lnTo>
                    <a:pt x="609053" y="451091"/>
                  </a:lnTo>
                  <a:lnTo>
                    <a:pt x="619379" y="457822"/>
                  </a:lnTo>
                  <a:lnTo>
                    <a:pt x="626579" y="467664"/>
                  </a:lnTo>
                  <a:lnTo>
                    <a:pt x="629742" y="479450"/>
                  </a:lnTo>
                  <a:lnTo>
                    <a:pt x="629742" y="435216"/>
                  </a:lnTo>
                  <a:lnTo>
                    <a:pt x="623912" y="430669"/>
                  </a:lnTo>
                  <a:lnTo>
                    <a:pt x="603186" y="424345"/>
                  </a:lnTo>
                  <a:lnTo>
                    <a:pt x="581672" y="426618"/>
                  </a:lnTo>
                  <a:lnTo>
                    <a:pt x="563054" y="435927"/>
                  </a:lnTo>
                  <a:lnTo>
                    <a:pt x="549021" y="451002"/>
                  </a:lnTo>
                  <a:lnTo>
                    <a:pt x="541197" y="470636"/>
                  </a:lnTo>
                  <a:lnTo>
                    <a:pt x="513537" y="470636"/>
                  </a:lnTo>
                  <a:lnTo>
                    <a:pt x="512419" y="313029"/>
                  </a:lnTo>
                  <a:lnTo>
                    <a:pt x="578840" y="313029"/>
                  </a:lnTo>
                  <a:lnTo>
                    <a:pt x="586105" y="331889"/>
                  </a:lnTo>
                  <a:lnTo>
                    <a:pt x="598754" y="346506"/>
                  </a:lnTo>
                  <a:lnTo>
                    <a:pt x="615556" y="355968"/>
                  </a:lnTo>
                  <a:lnTo>
                    <a:pt x="635279" y="359321"/>
                  </a:lnTo>
                  <a:lnTo>
                    <a:pt x="657034" y="355244"/>
                  </a:lnTo>
                  <a:lnTo>
                    <a:pt x="674839" y="344030"/>
                  </a:lnTo>
                  <a:lnTo>
                    <a:pt x="682282" y="333971"/>
                  </a:lnTo>
                  <a:lnTo>
                    <a:pt x="687260" y="327228"/>
                  </a:lnTo>
                  <a:lnTo>
                    <a:pt x="692835" y="306412"/>
                  </a:lnTo>
                  <a:close/>
                </a:path>
              </a:pathLst>
            </a:custGeom>
            <a:solidFill>
              <a:srgbClr val="FF4F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9551606" y="1043939"/>
              <a:ext cx="726440" cy="697230"/>
            </a:xfrm>
            <a:custGeom>
              <a:avLst/>
              <a:gdLst/>
              <a:ahLst/>
              <a:cxnLst/>
              <a:rect l="l" t="t" r="r" b="b"/>
              <a:pathLst>
                <a:path w="726440" h="697230">
                  <a:moveTo>
                    <a:pt x="648614" y="460438"/>
                  </a:moveTo>
                  <a:lnTo>
                    <a:pt x="644144" y="436295"/>
                  </a:lnTo>
                  <a:lnTo>
                    <a:pt x="637222" y="425107"/>
                  </a:lnTo>
                  <a:lnTo>
                    <a:pt x="631837" y="416407"/>
                  </a:lnTo>
                  <a:lnTo>
                    <a:pt x="617816" y="405892"/>
                  </a:lnTo>
                  <a:lnTo>
                    <a:pt x="617816" y="458228"/>
                  </a:lnTo>
                  <a:lnTo>
                    <a:pt x="615137" y="471322"/>
                  </a:lnTo>
                  <a:lnTo>
                    <a:pt x="607910" y="481825"/>
                  </a:lnTo>
                  <a:lnTo>
                    <a:pt x="597395" y="488810"/>
                  </a:lnTo>
                  <a:lnTo>
                    <a:pt x="584809" y="491350"/>
                  </a:lnTo>
                  <a:lnTo>
                    <a:pt x="571766" y="488810"/>
                  </a:lnTo>
                  <a:lnTo>
                    <a:pt x="561301" y="481825"/>
                  </a:lnTo>
                  <a:lnTo>
                    <a:pt x="558406" y="477469"/>
                  </a:lnTo>
                  <a:lnTo>
                    <a:pt x="558406" y="515645"/>
                  </a:lnTo>
                  <a:lnTo>
                    <a:pt x="546912" y="536295"/>
                  </a:lnTo>
                  <a:lnTo>
                    <a:pt x="532422" y="554977"/>
                  </a:lnTo>
                  <a:lnTo>
                    <a:pt x="515251" y="571385"/>
                  </a:lnTo>
                  <a:lnTo>
                    <a:pt x="496824" y="584415"/>
                  </a:lnTo>
                  <a:lnTo>
                    <a:pt x="496824" y="475894"/>
                  </a:lnTo>
                  <a:lnTo>
                    <a:pt x="524319" y="475894"/>
                  </a:lnTo>
                  <a:lnTo>
                    <a:pt x="529640" y="488467"/>
                  </a:lnTo>
                  <a:lnTo>
                    <a:pt x="537235" y="499491"/>
                  </a:lnTo>
                  <a:lnTo>
                    <a:pt x="546887" y="508660"/>
                  </a:lnTo>
                  <a:lnTo>
                    <a:pt x="558406" y="515645"/>
                  </a:lnTo>
                  <a:lnTo>
                    <a:pt x="558406" y="477469"/>
                  </a:lnTo>
                  <a:lnTo>
                    <a:pt x="557364" y="475894"/>
                  </a:lnTo>
                  <a:lnTo>
                    <a:pt x="554342" y="471322"/>
                  </a:lnTo>
                  <a:lnTo>
                    <a:pt x="551815" y="458228"/>
                  </a:lnTo>
                  <a:lnTo>
                    <a:pt x="554342" y="445604"/>
                  </a:lnTo>
                  <a:lnTo>
                    <a:pt x="561301" y="435038"/>
                  </a:lnTo>
                  <a:lnTo>
                    <a:pt x="571766" y="427799"/>
                  </a:lnTo>
                  <a:lnTo>
                    <a:pt x="584809" y="425107"/>
                  </a:lnTo>
                  <a:lnTo>
                    <a:pt x="597395" y="427799"/>
                  </a:lnTo>
                  <a:lnTo>
                    <a:pt x="607910" y="435038"/>
                  </a:lnTo>
                  <a:lnTo>
                    <a:pt x="615137" y="445604"/>
                  </a:lnTo>
                  <a:lnTo>
                    <a:pt x="617816" y="458228"/>
                  </a:lnTo>
                  <a:lnTo>
                    <a:pt x="617816" y="405892"/>
                  </a:lnTo>
                  <a:lnTo>
                    <a:pt x="613333" y="402513"/>
                  </a:lnTo>
                  <a:lnTo>
                    <a:pt x="590308" y="396392"/>
                  </a:lnTo>
                  <a:lnTo>
                    <a:pt x="589203" y="396392"/>
                  </a:lnTo>
                  <a:lnTo>
                    <a:pt x="572693" y="360362"/>
                  </a:lnTo>
                  <a:lnTo>
                    <a:pt x="560603" y="344690"/>
                  </a:lnTo>
                  <a:lnTo>
                    <a:pt x="560603" y="400812"/>
                  </a:lnTo>
                  <a:lnTo>
                    <a:pt x="547662" y="408647"/>
                  </a:lnTo>
                  <a:lnTo>
                    <a:pt x="537095" y="418757"/>
                  </a:lnTo>
                  <a:lnTo>
                    <a:pt x="529209" y="430936"/>
                  </a:lnTo>
                  <a:lnTo>
                    <a:pt x="524319" y="444969"/>
                  </a:lnTo>
                  <a:lnTo>
                    <a:pt x="481418" y="446074"/>
                  </a:lnTo>
                  <a:lnTo>
                    <a:pt x="473722" y="446074"/>
                  </a:lnTo>
                  <a:lnTo>
                    <a:pt x="467106" y="452691"/>
                  </a:lnTo>
                  <a:lnTo>
                    <a:pt x="467106" y="598449"/>
                  </a:lnTo>
                  <a:lnTo>
                    <a:pt x="459689" y="600722"/>
                  </a:lnTo>
                  <a:lnTo>
                    <a:pt x="452259" y="602589"/>
                  </a:lnTo>
                  <a:lnTo>
                    <a:pt x="444842" y="604037"/>
                  </a:lnTo>
                  <a:lnTo>
                    <a:pt x="437413" y="605078"/>
                  </a:lnTo>
                  <a:lnTo>
                    <a:pt x="437413" y="351129"/>
                  </a:lnTo>
                  <a:lnTo>
                    <a:pt x="450583" y="346227"/>
                  </a:lnTo>
                  <a:lnTo>
                    <a:pt x="461886" y="338429"/>
                  </a:lnTo>
                  <a:lnTo>
                    <a:pt x="471131" y="328142"/>
                  </a:lnTo>
                  <a:lnTo>
                    <a:pt x="473125" y="324624"/>
                  </a:lnTo>
                  <a:lnTo>
                    <a:pt x="478116" y="315798"/>
                  </a:lnTo>
                  <a:lnTo>
                    <a:pt x="504774" y="330161"/>
                  </a:lnTo>
                  <a:lnTo>
                    <a:pt x="528027" y="349605"/>
                  </a:lnTo>
                  <a:lnTo>
                    <a:pt x="546950" y="373392"/>
                  </a:lnTo>
                  <a:lnTo>
                    <a:pt x="560603" y="400812"/>
                  </a:lnTo>
                  <a:lnTo>
                    <a:pt x="560603" y="344690"/>
                  </a:lnTo>
                  <a:lnTo>
                    <a:pt x="548652" y="329184"/>
                  </a:lnTo>
                  <a:lnTo>
                    <a:pt x="532460" y="315798"/>
                  </a:lnTo>
                  <a:lnTo>
                    <a:pt x="518210" y="304012"/>
                  </a:lnTo>
                  <a:lnTo>
                    <a:pt x="482511" y="285978"/>
                  </a:lnTo>
                  <a:lnTo>
                    <a:pt x="475970" y="263499"/>
                  </a:lnTo>
                  <a:lnTo>
                    <a:pt x="472122" y="258381"/>
                  </a:lnTo>
                  <a:lnTo>
                    <a:pt x="462305" y="245262"/>
                  </a:lnTo>
                  <a:lnTo>
                    <a:pt x="452818" y="239242"/>
                  </a:lnTo>
                  <a:lnTo>
                    <a:pt x="452818" y="291503"/>
                  </a:lnTo>
                  <a:lnTo>
                    <a:pt x="452818" y="300342"/>
                  </a:lnTo>
                  <a:lnTo>
                    <a:pt x="419811" y="324624"/>
                  </a:lnTo>
                  <a:lnTo>
                    <a:pt x="407720" y="322046"/>
                  </a:lnTo>
                  <a:lnTo>
                    <a:pt x="407720" y="353326"/>
                  </a:lnTo>
                  <a:lnTo>
                    <a:pt x="407720" y="605078"/>
                  </a:lnTo>
                  <a:lnTo>
                    <a:pt x="400304" y="604672"/>
                  </a:lnTo>
                  <a:lnTo>
                    <a:pt x="393001" y="603554"/>
                  </a:lnTo>
                  <a:lnTo>
                    <a:pt x="385902" y="601814"/>
                  </a:lnTo>
                  <a:lnTo>
                    <a:pt x="379120" y="599554"/>
                  </a:lnTo>
                  <a:lnTo>
                    <a:pt x="379120" y="588518"/>
                  </a:lnTo>
                  <a:lnTo>
                    <a:pt x="379120" y="474789"/>
                  </a:lnTo>
                  <a:lnTo>
                    <a:pt x="379120" y="452691"/>
                  </a:lnTo>
                  <a:lnTo>
                    <a:pt x="372516" y="446074"/>
                  </a:lnTo>
                  <a:lnTo>
                    <a:pt x="349415" y="446074"/>
                  </a:lnTo>
                  <a:lnTo>
                    <a:pt x="349415" y="474789"/>
                  </a:lnTo>
                  <a:lnTo>
                    <a:pt x="349415" y="588518"/>
                  </a:lnTo>
                  <a:lnTo>
                    <a:pt x="328434" y="574484"/>
                  </a:lnTo>
                  <a:lnTo>
                    <a:pt x="310235" y="557453"/>
                  </a:lnTo>
                  <a:lnTo>
                    <a:pt x="295122" y="537743"/>
                  </a:lnTo>
                  <a:lnTo>
                    <a:pt x="283425" y="515645"/>
                  </a:lnTo>
                  <a:lnTo>
                    <a:pt x="294919" y="508482"/>
                  </a:lnTo>
                  <a:lnTo>
                    <a:pt x="304457" y="498944"/>
                  </a:lnTo>
                  <a:lnTo>
                    <a:pt x="309295" y="491350"/>
                  </a:lnTo>
                  <a:lnTo>
                    <a:pt x="311721" y="487540"/>
                  </a:lnTo>
                  <a:lnTo>
                    <a:pt x="316420" y="474789"/>
                  </a:lnTo>
                  <a:lnTo>
                    <a:pt x="349415" y="474789"/>
                  </a:lnTo>
                  <a:lnTo>
                    <a:pt x="349415" y="446074"/>
                  </a:lnTo>
                  <a:lnTo>
                    <a:pt x="317512" y="446074"/>
                  </a:lnTo>
                  <a:lnTo>
                    <a:pt x="312445" y="431888"/>
                  </a:lnTo>
                  <a:lnTo>
                    <a:pt x="307949" y="425107"/>
                  </a:lnTo>
                  <a:lnTo>
                    <a:pt x="304177" y="419442"/>
                  </a:lnTo>
                  <a:lnTo>
                    <a:pt x="293230" y="409282"/>
                  </a:lnTo>
                  <a:lnTo>
                    <a:pt x="288925" y="406869"/>
                  </a:lnTo>
                  <a:lnTo>
                    <a:pt x="288925" y="458228"/>
                  </a:lnTo>
                  <a:lnTo>
                    <a:pt x="286397" y="471322"/>
                  </a:lnTo>
                  <a:lnTo>
                    <a:pt x="279438" y="481825"/>
                  </a:lnTo>
                  <a:lnTo>
                    <a:pt x="268973" y="488810"/>
                  </a:lnTo>
                  <a:lnTo>
                    <a:pt x="255930" y="491350"/>
                  </a:lnTo>
                  <a:lnTo>
                    <a:pt x="242874" y="488810"/>
                  </a:lnTo>
                  <a:lnTo>
                    <a:pt x="232410" y="481825"/>
                  </a:lnTo>
                  <a:lnTo>
                    <a:pt x="225450" y="471322"/>
                  </a:lnTo>
                  <a:lnTo>
                    <a:pt x="222923" y="458228"/>
                  </a:lnTo>
                  <a:lnTo>
                    <a:pt x="225450" y="445604"/>
                  </a:lnTo>
                  <a:lnTo>
                    <a:pt x="232410" y="435038"/>
                  </a:lnTo>
                  <a:lnTo>
                    <a:pt x="242874" y="427799"/>
                  </a:lnTo>
                  <a:lnTo>
                    <a:pt x="255930" y="425107"/>
                  </a:lnTo>
                  <a:lnTo>
                    <a:pt x="268973" y="427799"/>
                  </a:lnTo>
                  <a:lnTo>
                    <a:pt x="279438" y="435038"/>
                  </a:lnTo>
                  <a:lnTo>
                    <a:pt x="286397" y="445604"/>
                  </a:lnTo>
                  <a:lnTo>
                    <a:pt x="288925" y="458228"/>
                  </a:lnTo>
                  <a:lnTo>
                    <a:pt x="288925" y="406869"/>
                  </a:lnTo>
                  <a:lnTo>
                    <a:pt x="312699" y="350710"/>
                  </a:lnTo>
                  <a:lnTo>
                    <a:pt x="362623" y="316903"/>
                  </a:lnTo>
                  <a:lnTo>
                    <a:pt x="370586" y="329895"/>
                  </a:lnTo>
                  <a:lnTo>
                    <a:pt x="381038" y="340499"/>
                  </a:lnTo>
                  <a:lnTo>
                    <a:pt x="393560" y="348411"/>
                  </a:lnTo>
                  <a:lnTo>
                    <a:pt x="407720" y="353326"/>
                  </a:lnTo>
                  <a:lnTo>
                    <a:pt x="407720" y="322046"/>
                  </a:lnTo>
                  <a:lnTo>
                    <a:pt x="407238" y="321932"/>
                  </a:lnTo>
                  <a:lnTo>
                    <a:pt x="399935" y="316903"/>
                  </a:lnTo>
                  <a:lnTo>
                    <a:pt x="396722" y="314680"/>
                  </a:lnTo>
                  <a:lnTo>
                    <a:pt x="389496" y="304126"/>
                  </a:lnTo>
                  <a:lnTo>
                    <a:pt x="386816" y="291503"/>
                  </a:lnTo>
                  <a:lnTo>
                    <a:pt x="389496" y="278409"/>
                  </a:lnTo>
                  <a:lnTo>
                    <a:pt x="396722" y="267906"/>
                  </a:lnTo>
                  <a:lnTo>
                    <a:pt x="407238" y="260908"/>
                  </a:lnTo>
                  <a:lnTo>
                    <a:pt x="419811" y="258381"/>
                  </a:lnTo>
                  <a:lnTo>
                    <a:pt x="432854" y="260908"/>
                  </a:lnTo>
                  <a:lnTo>
                    <a:pt x="443331" y="267906"/>
                  </a:lnTo>
                  <a:lnTo>
                    <a:pt x="450291" y="278409"/>
                  </a:lnTo>
                  <a:lnTo>
                    <a:pt x="452818" y="291503"/>
                  </a:lnTo>
                  <a:lnTo>
                    <a:pt x="452818" y="239242"/>
                  </a:lnTo>
                  <a:lnTo>
                    <a:pt x="443064" y="233032"/>
                  </a:lnTo>
                  <a:lnTo>
                    <a:pt x="419811" y="228561"/>
                  </a:lnTo>
                  <a:lnTo>
                    <a:pt x="397040" y="233032"/>
                  </a:lnTo>
                  <a:lnTo>
                    <a:pt x="377875" y="245262"/>
                  </a:lnTo>
                  <a:lnTo>
                    <a:pt x="364286" y="263499"/>
                  </a:lnTo>
                  <a:lnTo>
                    <a:pt x="358216" y="285978"/>
                  </a:lnTo>
                  <a:lnTo>
                    <a:pt x="322503" y="304012"/>
                  </a:lnTo>
                  <a:lnTo>
                    <a:pt x="291947" y="329184"/>
                  </a:lnTo>
                  <a:lnTo>
                    <a:pt x="267576" y="360362"/>
                  </a:lnTo>
                  <a:lnTo>
                    <a:pt x="250418" y="396392"/>
                  </a:lnTo>
                  <a:lnTo>
                    <a:pt x="227406" y="402678"/>
                  </a:lnTo>
                  <a:lnTo>
                    <a:pt x="209042" y="416826"/>
                  </a:lnTo>
                  <a:lnTo>
                    <a:pt x="197053" y="436765"/>
                  </a:lnTo>
                  <a:lnTo>
                    <a:pt x="193230" y="460438"/>
                  </a:lnTo>
                  <a:lnTo>
                    <a:pt x="198031" y="483895"/>
                  </a:lnTo>
                  <a:lnTo>
                    <a:pt x="211099" y="503224"/>
                  </a:lnTo>
                  <a:lnTo>
                    <a:pt x="230352" y="516331"/>
                  </a:lnTo>
                  <a:lnTo>
                    <a:pt x="253733" y="521157"/>
                  </a:lnTo>
                  <a:lnTo>
                    <a:pt x="269913" y="552678"/>
                  </a:lnTo>
                  <a:lnTo>
                    <a:pt x="291668" y="580364"/>
                  </a:lnTo>
                  <a:lnTo>
                    <a:pt x="318376" y="603300"/>
                  </a:lnTo>
                  <a:lnTo>
                    <a:pt x="349415" y="620534"/>
                  </a:lnTo>
                  <a:lnTo>
                    <a:pt x="349415" y="696722"/>
                  </a:lnTo>
                  <a:lnTo>
                    <a:pt x="379120" y="696722"/>
                  </a:lnTo>
                  <a:lnTo>
                    <a:pt x="379120" y="631571"/>
                  </a:lnTo>
                  <a:lnTo>
                    <a:pt x="386537" y="633044"/>
                  </a:lnTo>
                  <a:lnTo>
                    <a:pt x="393966" y="634199"/>
                  </a:lnTo>
                  <a:lnTo>
                    <a:pt x="401383" y="635139"/>
                  </a:lnTo>
                  <a:lnTo>
                    <a:pt x="408813" y="635990"/>
                  </a:lnTo>
                  <a:lnTo>
                    <a:pt x="408813" y="696722"/>
                  </a:lnTo>
                  <a:lnTo>
                    <a:pt x="437413" y="696722"/>
                  </a:lnTo>
                  <a:lnTo>
                    <a:pt x="437413" y="634885"/>
                  </a:lnTo>
                  <a:lnTo>
                    <a:pt x="444842" y="633869"/>
                  </a:lnTo>
                  <a:lnTo>
                    <a:pt x="452259" y="632536"/>
                  </a:lnTo>
                  <a:lnTo>
                    <a:pt x="456933" y="631571"/>
                  </a:lnTo>
                  <a:lnTo>
                    <a:pt x="459689" y="630999"/>
                  </a:lnTo>
                  <a:lnTo>
                    <a:pt x="467106" y="629361"/>
                  </a:lnTo>
                  <a:lnTo>
                    <a:pt x="467106" y="696722"/>
                  </a:lnTo>
                  <a:lnTo>
                    <a:pt x="496824" y="696722"/>
                  </a:lnTo>
                  <a:lnTo>
                    <a:pt x="496824" y="629361"/>
                  </a:lnTo>
                  <a:lnTo>
                    <a:pt x="496824" y="618324"/>
                  </a:lnTo>
                  <a:lnTo>
                    <a:pt x="543356" y="585203"/>
                  </a:lnTo>
                  <a:lnTo>
                    <a:pt x="571677" y="551713"/>
                  </a:lnTo>
                  <a:lnTo>
                    <a:pt x="587006" y="521157"/>
                  </a:lnTo>
                  <a:lnTo>
                    <a:pt x="610870" y="515861"/>
                  </a:lnTo>
                  <a:lnTo>
                    <a:pt x="630186" y="502805"/>
                  </a:lnTo>
                  <a:lnTo>
                    <a:pt x="638073" y="491350"/>
                  </a:lnTo>
                  <a:lnTo>
                    <a:pt x="643318" y="483743"/>
                  </a:lnTo>
                  <a:lnTo>
                    <a:pt x="648614" y="460438"/>
                  </a:lnTo>
                  <a:close/>
                </a:path>
                <a:path w="726440" h="697230">
                  <a:moveTo>
                    <a:pt x="726236" y="293014"/>
                  </a:moveTo>
                  <a:lnTo>
                    <a:pt x="722325" y="271132"/>
                  </a:lnTo>
                  <a:lnTo>
                    <a:pt x="697966" y="228981"/>
                  </a:lnTo>
                  <a:lnTo>
                    <a:pt x="661035" y="197396"/>
                  </a:lnTo>
                  <a:lnTo>
                    <a:pt x="614502" y="179984"/>
                  </a:lnTo>
                  <a:lnTo>
                    <a:pt x="609650" y="155105"/>
                  </a:lnTo>
                  <a:lnTo>
                    <a:pt x="598830" y="132511"/>
                  </a:lnTo>
                  <a:lnTo>
                    <a:pt x="584923" y="115951"/>
                  </a:lnTo>
                  <a:lnTo>
                    <a:pt x="582637" y="113220"/>
                  </a:lnTo>
                  <a:lnTo>
                    <a:pt x="567893" y="102692"/>
                  </a:lnTo>
                  <a:lnTo>
                    <a:pt x="561708" y="98285"/>
                  </a:lnTo>
                  <a:lnTo>
                    <a:pt x="537768" y="89814"/>
                  </a:lnTo>
                  <a:lnTo>
                    <a:pt x="512902" y="87655"/>
                  </a:lnTo>
                  <a:lnTo>
                    <a:pt x="488238" y="91909"/>
                  </a:lnTo>
                  <a:lnTo>
                    <a:pt x="464908" y="102692"/>
                  </a:lnTo>
                  <a:lnTo>
                    <a:pt x="435622" y="58597"/>
                  </a:lnTo>
                  <a:lnTo>
                    <a:pt x="396875" y="25006"/>
                  </a:lnTo>
                  <a:lnTo>
                    <a:pt x="390842" y="22072"/>
                  </a:lnTo>
                  <a:lnTo>
                    <a:pt x="351104" y="2844"/>
                  </a:lnTo>
                  <a:lnTo>
                    <a:pt x="336435" y="0"/>
                  </a:lnTo>
                  <a:lnTo>
                    <a:pt x="238734" y="0"/>
                  </a:lnTo>
                  <a:lnTo>
                    <a:pt x="199034" y="13843"/>
                  </a:lnTo>
                  <a:lnTo>
                    <a:pt x="156972" y="42773"/>
                  </a:lnTo>
                  <a:lnTo>
                    <a:pt x="123888" y="81445"/>
                  </a:lnTo>
                  <a:lnTo>
                    <a:pt x="101625" y="127850"/>
                  </a:lnTo>
                  <a:lnTo>
                    <a:pt x="92024" y="179984"/>
                  </a:lnTo>
                  <a:lnTo>
                    <a:pt x="47599" y="208102"/>
                  </a:lnTo>
                  <a:lnTo>
                    <a:pt x="16268" y="248437"/>
                  </a:lnTo>
                  <a:lnTo>
                    <a:pt x="0" y="297053"/>
                  </a:lnTo>
                  <a:lnTo>
                    <a:pt x="736" y="350024"/>
                  </a:lnTo>
                  <a:lnTo>
                    <a:pt x="19761" y="399465"/>
                  </a:lnTo>
                  <a:lnTo>
                    <a:pt x="53124" y="438353"/>
                  </a:lnTo>
                  <a:lnTo>
                    <a:pt x="97409" y="463994"/>
                  </a:lnTo>
                  <a:lnTo>
                    <a:pt x="149225" y="473684"/>
                  </a:lnTo>
                  <a:lnTo>
                    <a:pt x="151422" y="473684"/>
                  </a:lnTo>
                  <a:lnTo>
                    <a:pt x="151422" y="443877"/>
                  </a:lnTo>
                  <a:lnTo>
                    <a:pt x="148120" y="443877"/>
                  </a:lnTo>
                  <a:lnTo>
                    <a:pt x="105575" y="435406"/>
                  </a:lnTo>
                  <a:lnTo>
                    <a:pt x="69202" y="413372"/>
                  </a:lnTo>
                  <a:lnTo>
                    <a:pt x="42329" y="380365"/>
                  </a:lnTo>
                  <a:lnTo>
                    <a:pt x="28232" y="338975"/>
                  </a:lnTo>
                  <a:lnTo>
                    <a:pt x="28905" y="295706"/>
                  </a:lnTo>
                  <a:lnTo>
                    <a:pt x="44323" y="256171"/>
                  </a:lnTo>
                  <a:lnTo>
                    <a:pt x="72313" y="224078"/>
                  </a:lnTo>
                  <a:lnTo>
                    <a:pt x="110731" y="203161"/>
                  </a:lnTo>
                  <a:lnTo>
                    <a:pt x="117322" y="200952"/>
                  </a:lnTo>
                  <a:lnTo>
                    <a:pt x="120624" y="195440"/>
                  </a:lnTo>
                  <a:lnTo>
                    <a:pt x="120624" y="189928"/>
                  </a:lnTo>
                  <a:lnTo>
                    <a:pt x="127330" y="142697"/>
                  </a:lnTo>
                  <a:lnTo>
                    <a:pt x="146215" y="100457"/>
                  </a:lnTo>
                  <a:lnTo>
                    <a:pt x="175514" y="65265"/>
                  </a:lnTo>
                  <a:lnTo>
                    <a:pt x="213410" y="39192"/>
                  </a:lnTo>
                  <a:lnTo>
                    <a:pt x="258127" y="24307"/>
                  </a:lnTo>
                  <a:lnTo>
                    <a:pt x="305244" y="22072"/>
                  </a:lnTo>
                  <a:lnTo>
                    <a:pt x="349923" y="32994"/>
                  </a:lnTo>
                  <a:lnTo>
                    <a:pt x="389750" y="55626"/>
                  </a:lnTo>
                  <a:lnTo>
                    <a:pt x="422287" y="88531"/>
                  </a:lnTo>
                  <a:lnTo>
                    <a:pt x="445109" y="130302"/>
                  </a:lnTo>
                  <a:lnTo>
                    <a:pt x="446214" y="134708"/>
                  </a:lnTo>
                  <a:lnTo>
                    <a:pt x="449516" y="138023"/>
                  </a:lnTo>
                  <a:lnTo>
                    <a:pt x="455015" y="140233"/>
                  </a:lnTo>
                  <a:lnTo>
                    <a:pt x="459409" y="141338"/>
                  </a:lnTo>
                  <a:lnTo>
                    <a:pt x="464908" y="139128"/>
                  </a:lnTo>
                  <a:lnTo>
                    <a:pt x="468210" y="135813"/>
                  </a:lnTo>
                  <a:lnTo>
                    <a:pt x="478701" y="127584"/>
                  </a:lnTo>
                  <a:lnTo>
                    <a:pt x="490220" y="121323"/>
                  </a:lnTo>
                  <a:lnTo>
                    <a:pt x="502551" y="117348"/>
                  </a:lnTo>
                  <a:lnTo>
                    <a:pt x="515505" y="115951"/>
                  </a:lnTo>
                  <a:lnTo>
                    <a:pt x="542582" y="122021"/>
                  </a:lnTo>
                  <a:lnTo>
                    <a:pt x="564591" y="137198"/>
                  </a:lnTo>
                  <a:lnTo>
                    <a:pt x="579399" y="159423"/>
                  </a:lnTo>
                  <a:lnTo>
                    <a:pt x="584809" y="186601"/>
                  </a:lnTo>
                  <a:lnTo>
                    <a:pt x="584809" y="199859"/>
                  </a:lnTo>
                  <a:lnTo>
                    <a:pt x="590308" y="206489"/>
                  </a:lnTo>
                  <a:lnTo>
                    <a:pt x="639686" y="218833"/>
                  </a:lnTo>
                  <a:lnTo>
                    <a:pt x="672122" y="243751"/>
                  </a:lnTo>
                  <a:lnTo>
                    <a:pt x="693623" y="279006"/>
                  </a:lnTo>
                  <a:lnTo>
                    <a:pt x="701408" y="321310"/>
                  </a:lnTo>
                  <a:lnTo>
                    <a:pt x="698995" y="343166"/>
                  </a:lnTo>
                  <a:lnTo>
                    <a:pt x="692048" y="363689"/>
                  </a:lnTo>
                  <a:lnTo>
                    <a:pt x="680986" y="382333"/>
                  </a:lnTo>
                  <a:lnTo>
                    <a:pt x="666216" y="398602"/>
                  </a:lnTo>
                  <a:lnTo>
                    <a:pt x="687095" y="420674"/>
                  </a:lnTo>
                  <a:lnTo>
                    <a:pt x="705573" y="399707"/>
                  </a:lnTo>
                  <a:lnTo>
                    <a:pt x="719416" y="375412"/>
                  </a:lnTo>
                  <a:lnTo>
                    <a:pt x="726236" y="354368"/>
                  </a:lnTo>
                  <a:lnTo>
                    <a:pt x="726236" y="293014"/>
                  </a:lnTo>
                  <a:close/>
                </a:path>
              </a:pathLst>
            </a:custGeom>
            <a:solidFill>
              <a:srgbClr val="6CAD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7110749" y="2697986"/>
              <a:ext cx="576580" cy="577215"/>
            </a:xfrm>
            <a:custGeom>
              <a:avLst/>
              <a:gdLst/>
              <a:ahLst/>
              <a:cxnLst/>
              <a:rect l="l" t="t" r="r" b="b"/>
              <a:pathLst>
                <a:path w="576579" h="577214">
                  <a:moveTo>
                    <a:pt x="287911" y="0"/>
                  </a:moveTo>
                  <a:lnTo>
                    <a:pt x="243709" y="3354"/>
                  </a:lnTo>
                  <a:lnTo>
                    <a:pt x="200351" y="13418"/>
                  </a:lnTo>
                  <a:lnTo>
                    <a:pt x="158680" y="30191"/>
                  </a:lnTo>
                  <a:lnTo>
                    <a:pt x="119540" y="53673"/>
                  </a:lnTo>
                  <a:lnTo>
                    <a:pt x="83774" y="83865"/>
                  </a:lnTo>
                  <a:lnTo>
                    <a:pt x="53615" y="119670"/>
                  </a:lnTo>
                  <a:lnTo>
                    <a:pt x="30158" y="158854"/>
                  </a:lnTo>
                  <a:lnTo>
                    <a:pt x="13403" y="200570"/>
                  </a:lnTo>
                  <a:lnTo>
                    <a:pt x="3350" y="243976"/>
                  </a:lnTo>
                  <a:lnTo>
                    <a:pt x="0" y="288225"/>
                  </a:lnTo>
                  <a:lnTo>
                    <a:pt x="3350" y="332475"/>
                  </a:lnTo>
                  <a:lnTo>
                    <a:pt x="13403" y="375880"/>
                  </a:lnTo>
                  <a:lnTo>
                    <a:pt x="30158" y="417596"/>
                  </a:lnTo>
                  <a:lnTo>
                    <a:pt x="53615" y="456778"/>
                  </a:lnTo>
                  <a:lnTo>
                    <a:pt x="83774" y="492582"/>
                  </a:lnTo>
                  <a:lnTo>
                    <a:pt x="119540" y="523034"/>
                  </a:lnTo>
                  <a:lnTo>
                    <a:pt x="158680" y="546718"/>
                  </a:lnTo>
                  <a:lnTo>
                    <a:pt x="200351" y="563636"/>
                  </a:lnTo>
                  <a:lnTo>
                    <a:pt x="243709" y="573787"/>
                  </a:lnTo>
                  <a:lnTo>
                    <a:pt x="287911" y="577170"/>
                  </a:lnTo>
                  <a:lnTo>
                    <a:pt x="332113" y="573787"/>
                  </a:lnTo>
                  <a:lnTo>
                    <a:pt x="375472" y="563636"/>
                  </a:lnTo>
                  <a:lnTo>
                    <a:pt x="417143" y="546718"/>
                  </a:lnTo>
                  <a:lnTo>
                    <a:pt x="456284" y="523034"/>
                  </a:lnTo>
                  <a:lnTo>
                    <a:pt x="492050" y="492582"/>
                  </a:lnTo>
                  <a:lnTo>
                    <a:pt x="522469" y="456778"/>
                  </a:lnTo>
                  <a:lnTo>
                    <a:pt x="546127" y="417596"/>
                  </a:lnTo>
                  <a:lnTo>
                    <a:pt x="563027" y="375880"/>
                  </a:lnTo>
                  <a:lnTo>
                    <a:pt x="573166" y="332475"/>
                  </a:lnTo>
                  <a:lnTo>
                    <a:pt x="576546" y="288225"/>
                  </a:lnTo>
                  <a:lnTo>
                    <a:pt x="573166" y="243976"/>
                  </a:lnTo>
                  <a:lnTo>
                    <a:pt x="563027" y="200570"/>
                  </a:lnTo>
                  <a:lnTo>
                    <a:pt x="546127" y="158854"/>
                  </a:lnTo>
                  <a:lnTo>
                    <a:pt x="522469" y="119670"/>
                  </a:lnTo>
                  <a:lnTo>
                    <a:pt x="492050" y="83865"/>
                  </a:lnTo>
                  <a:lnTo>
                    <a:pt x="456284" y="53673"/>
                  </a:lnTo>
                  <a:lnTo>
                    <a:pt x="417143" y="30191"/>
                  </a:lnTo>
                  <a:lnTo>
                    <a:pt x="375472" y="13418"/>
                  </a:lnTo>
                  <a:lnTo>
                    <a:pt x="332113" y="3354"/>
                  </a:lnTo>
                  <a:lnTo>
                    <a:pt x="2879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7110749" y="2697986"/>
              <a:ext cx="576580" cy="577215"/>
            </a:xfrm>
            <a:custGeom>
              <a:avLst/>
              <a:gdLst/>
              <a:ahLst/>
              <a:cxnLst/>
              <a:rect l="l" t="t" r="r" b="b"/>
              <a:pathLst>
                <a:path w="576579" h="577214">
                  <a:moveTo>
                    <a:pt x="492050" y="83865"/>
                  </a:moveTo>
                  <a:lnTo>
                    <a:pt x="522469" y="119670"/>
                  </a:lnTo>
                  <a:lnTo>
                    <a:pt x="546127" y="158854"/>
                  </a:lnTo>
                  <a:lnTo>
                    <a:pt x="563027" y="200570"/>
                  </a:lnTo>
                  <a:lnTo>
                    <a:pt x="573166" y="243976"/>
                  </a:lnTo>
                  <a:lnTo>
                    <a:pt x="576546" y="288225"/>
                  </a:lnTo>
                  <a:lnTo>
                    <a:pt x="573166" y="332475"/>
                  </a:lnTo>
                  <a:lnTo>
                    <a:pt x="563027" y="375880"/>
                  </a:lnTo>
                  <a:lnTo>
                    <a:pt x="546127" y="417596"/>
                  </a:lnTo>
                  <a:lnTo>
                    <a:pt x="522469" y="456778"/>
                  </a:lnTo>
                  <a:lnTo>
                    <a:pt x="492050" y="492582"/>
                  </a:lnTo>
                  <a:lnTo>
                    <a:pt x="456284" y="523034"/>
                  </a:lnTo>
                  <a:lnTo>
                    <a:pt x="417143" y="546718"/>
                  </a:lnTo>
                  <a:lnTo>
                    <a:pt x="375472" y="563636"/>
                  </a:lnTo>
                  <a:lnTo>
                    <a:pt x="332113" y="573787"/>
                  </a:lnTo>
                  <a:lnTo>
                    <a:pt x="287911" y="577170"/>
                  </a:lnTo>
                  <a:lnTo>
                    <a:pt x="243709" y="573787"/>
                  </a:lnTo>
                  <a:lnTo>
                    <a:pt x="200351" y="563636"/>
                  </a:lnTo>
                  <a:lnTo>
                    <a:pt x="158680" y="546718"/>
                  </a:lnTo>
                  <a:lnTo>
                    <a:pt x="119540" y="523034"/>
                  </a:lnTo>
                  <a:lnTo>
                    <a:pt x="83774" y="492582"/>
                  </a:lnTo>
                  <a:lnTo>
                    <a:pt x="53615" y="456778"/>
                  </a:lnTo>
                  <a:lnTo>
                    <a:pt x="30158" y="417596"/>
                  </a:lnTo>
                  <a:lnTo>
                    <a:pt x="13403" y="375880"/>
                  </a:lnTo>
                  <a:lnTo>
                    <a:pt x="3350" y="332475"/>
                  </a:lnTo>
                  <a:lnTo>
                    <a:pt x="0" y="288225"/>
                  </a:lnTo>
                  <a:lnTo>
                    <a:pt x="3350" y="243976"/>
                  </a:lnTo>
                  <a:lnTo>
                    <a:pt x="13403" y="200570"/>
                  </a:lnTo>
                  <a:lnTo>
                    <a:pt x="30158" y="158854"/>
                  </a:lnTo>
                  <a:lnTo>
                    <a:pt x="53615" y="119670"/>
                  </a:lnTo>
                  <a:lnTo>
                    <a:pt x="83774" y="83865"/>
                  </a:lnTo>
                  <a:lnTo>
                    <a:pt x="119540" y="53673"/>
                  </a:lnTo>
                  <a:lnTo>
                    <a:pt x="158680" y="30191"/>
                  </a:lnTo>
                  <a:lnTo>
                    <a:pt x="200351" y="13418"/>
                  </a:lnTo>
                  <a:lnTo>
                    <a:pt x="243709" y="3354"/>
                  </a:lnTo>
                  <a:lnTo>
                    <a:pt x="287911" y="0"/>
                  </a:lnTo>
                  <a:lnTo>
                    <a:pt x="332113" y="3354"/>
                  </a:lnTo>
                  <a:lnTo>
                    <a:pt x="375472" y="13418"/>
                  </a:lnTo>
                  <a:lnTo>
                    <a:pt x="417143" y="30191"/>
                  </a:lnTo>
                  <a:lnTo>
                    <a:pt x="456284" y="53673"/>
                  </a:lnTo>
                  <a:lnTo>
                    <a:pt x="492050" y="83865"/>
                  </a:lnTo>
                  <a:close/>
                </a:path>
              </a:pathLst>
            </a:custGeom>
            <a:ln w="25049">
              <a:solidFill>
                <a:srgbClr val="A066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7254229" y="2824262"/>
              <a:ext cx="288925" cy="332105"/>
            </a:xfrm>
            <a:custGeom>
              <a:avLst/>
              <a:gdLst/>
              <a:ahLst/>
              <a:cxnLst/>
              <a:rect l="l" t="t" r="r" b="b"/>
              <a:pathLst>
                <a:path w="288925" h="332105">
                  <a:moveTo>
                    <a:pt x="147321" y="0"/>
                  </a:moveTo>
                  <a:lnTo>
                    <a:pt x="107374" y="2275"/>
                  </a:lnTo>
                  <a:lnTo>
                    <a:pt x="68964" y="11688"/>
                  </a:lnTo>
                  <a:lnTo>
                    <a:pt x="32902" y="27788"/>
                  </a:lnTo>
                  <a:lnTo>
                    <a:pt x="0" y="50123"/>
                  </a:lnTo>
                  <a:lnTo>
                    <a:pt x="0" y="331599"/>
                  </a:lnTo>
                  <a:lnTo>
                    <a:pt x="47184" y="331599"/>
                  </a:lnTo>
                  <a:lnTo>
                    <a:pt x="47184" y="77109"/>
                  </a:lnTo>
                  <a:lnTo>
                    <a:pt x="70951" y="65558"/>
                  </a:lnTo>
                  <a:lnTo>
                    <a:pt x="95806" y="56989"/>
                  </a:lnTo>
                  <a:lnTo>
                    <a:pt x="121384" y="51493"/>
                  </a:lnTo>
                  <a:lnTo>
                    <a:pt x="147321" y="49160"/>
                  </a:lnTo>
                  <a:lnTo>
                    <a:pt x="288875" y="49160"/>
                  </a:lnTo>
                  <a:lnTo>
                    <a:pt x="288875" y="45310"/>
                  </a:lnTo>
                  <a:lnTo>
                    <a:pt x="256466" y="25081"/>
                  </a:lnTo>
                  <a:lnTo>
                    <a:pt x="221708" y="10726"/>
                  </a:lnTo>
                  <a:lnTo>
                    <a:pt x="185145" y="2335"/>
                  </a:lnTo>
                  <a:lnTo>
                    <a:pt x="147321" y="0"/>
                  </a:lnTo>
                  <a:close/>
                </a:path>
                <a:path w="288925" h="332105">
                  <a:moveTo>
                    <a:pt x="288875" y="49160"/>
                  </a:moveTo>
                  <a:lnTo>
                    <a:pt x="147321" y="49160"/>
                  </a:lnTo>
                  <a:lnTo>
                    <a:pt x="171665" y="51298"/>
                  </a:lnTo>
                  <a:lnTo>
                    <a:pt x="195467" y="56147"/>
                  </a:lnTo>
                  <a:lnTo>
                    <a:pt x="218549" y="63528"/>
                  </a:lnTo>
                  <a:lnTo>
                    <a:pt x="240729" y="73259"/>
                  </a:lnTo>
                  <a:lnTo>
                    <a:pt x="240729" y="330637"/>
                  </a:lnTo>
                  <a:lnTo>
                    <a:pt x="288875" y="330637"/>
                  </a:lnTo>
                  <a:lnTo>
                    <a:pt x="288875" y="491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7254229" y="2824262"/>
              <a:ext cx="288925" cy="332105"/>
            </a:xfrm>
            <a:custGeom>
              <a:avLst/>
              <a:gdLst/>
              <a:ahLst/>
              <a:cxnLst/>
              <a:rect l="l" t="t" r="r" b="b"/>
              <a:pathLst>
                <a:path w="288925" h="332105">
                  <a:moveTo>
                    <a:pt x="240729" y="330637"/>
                  </a:moveTo>
                  <a:lnTo>
                    <a:pt x="240729" y="73259"/>
                  </a:lnTo>
                  <a:lnTo>
                    <a:pt x="218549" y="63528"/>
                  </a:lnTo>
                  <a:lnTo>
                    <a:pt x="195467" y="56147"/>
                  </a:lnTo>
                  <a:lnTo>
                    <a:pt x="171665" y="51298"/>
                  </a:lnTo>
                  <a:lnTo>
                    <a:pt x="147321" y="49160"/>
                  </a:lnTo>
                  <a:lnTo>
                    <a:pt x="121384" y="51493"/>
                  </a:lnTo>
                  <a:lnTo>
                    <a:pt x="95806" y="56989"/>
                  </a:lnTo>
                  <a:lnTo>
                    <a:pt x="70951" y="65558"/>
                  </a:lnTo>
                  <a:lnTo>
                    <a:pt x="47184" y="77109"/>
                  </a:lnTo>
                  <a:lnTo>
                    <a:pt x="47184" y="331599"/>
                  </a:lnTo>
                  <a:lnTo>
                    <a:pt x="0" y="331599"/>
                  </a:lnTo>
                  <a:lnTo>
                    <a:pt x="0" y="50123"/>
                  </a:lnTo>
                  <a:lnTo>
                    <a:pt x="32902" y="27788"/>
                  </a:lnTo>
                  <a:lnTo>
                    <a:pt x="68964" y="11688"/>
                  </a:lnTo>
                  <a:lnTo>
                    <a:pt x="107374" y="2275"/>
                  </a:lnTo>
                  <a:lnTo>
                    <a:pt x="147321" y="0"/>
                  </a:lnTo>
                  <a:lnTo>
                    <a:pt x="185145" y="2335"/>
                  </a:lnTo>
                  <a:lnTo>
                    <a:pt x="221708" y="10726"/>
                  </a:lnTo>
                  <a:lnTo>
                    <a:pt x="256466" y="25081"/>
                  </a:lnTo>
                  <a:lnTo>
                    <a:pt x="288875" y="45310"/>
                  </a:lnTo>
                  <a:lnTo>
                    <a:pt x="288875" y="330637"/>
                  </a:lnTo>
                  <a:lnTo>
                    <a:pt x="240729" y="330637"/>
                  </a:lnTo>
                  <a:close/>
                </a:path>
                <a:path w="288925" h="332105">
                  <a:moveTo>
                    <a:pt x="240729" y="330637"/>
                  </a:moveTo>
                  <a:lnTo>
                    <a:pt x="240729" y="330637"/>
                  </a:lnTo>
                </a:path>
              </a:pathLst>
            </a:custGeom>
            <a:ln w="25049">
              <a:solidFill>
                <a:srgbClr val="A066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4105847" y="5018847"/>
              <a:ext cx="374015" cy="370840"/>
            </a:xfrm>
            <a:custGeom>
              <a:avLst/>
              <a:gdLst/>
              <a:ahLst/>
              <a:cxnLst/>
              <a:rect l="l" t="t" r="r" b="b"/>
              <a:pathLst>
                <a:path w="374014" h="370839">
                  <a:moveTo>
                    <a:pt x="0" y="0"/>
                  </a:moveTo>
                  <a:lnTo>
                    <a:pt x="373682" y="0"/>
                  </a:lnTo>
                  <a:lnTo>
                    <a:pt x="373682" y="370792"/>
                  </a:lnTo>
                  <a:lnTo>
                    <a:pt x="0" y="3707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4088892" y="5007851"/>
              <a:ext cx="408305" cy="391160"/>
            </a:xfrm>
            <a:custGeom>
              <a:avLst/>
              <a:gdLst/>
              <a:ahLst/>
              <a:cxnLst/>
              <a:rect l="l" t="t" r="r" b="b"/>
              <a:pathLst>
                <a:path w="408304" h="391160">
                  <a:moveTo>
                    <a:pt x="406133" y="0"/>
                  </a:moveTo>
                  <a:lnTo>
                    <a:pt x="390626" y="0"/>
                  </a:lnTo>
                  <a:lnTo>
                    <a:pt x="390626" y="10998"/>
                  </a:lnTo>
                  <a:lnTo>
                    <a:pt x="390626" y="98361"/>
                  </a:lnTo>
                  <a:lnTo>
                    <a:pt x="16954" y="98361"/>
                  </a:lnTo>
                  <a:lnTo>
                    <a:pt x="16954" y="10998"/>
                  </a:lnTo>
                  <a:lnTo>
                    <a:pt x="390626" y="10998"/>
                  </a:lnTo>
                  <a:lnTo>
                    <a:pt x="390626" y="0"/>
                  </a:lnTo>
                  <a:lnTo>
                    <a:pt x="0" y="0"/>
                  </a:lnTo>
                  <a:lnTo>
                    <a:pt x="0" y="111950"/>
                  </a:lnTo>
                  <a:lnTo>
                    <a:pt x="3251" y="115836"/>
                  </a:lnTo>
                  <a:lnTo>
                    <a:pt x="404329" y="115836"/>
                  </a:lnTo>
                  <a:lnTo>
                    <a:pt x="406133" y="114046"/>
                  </a:lnTo>
                  <a:lnTo>
                    <a:pt x="406133" y="98361"/>
                  </a:lnTo>
                  <a:lnTo>
                    <a:pt x="406133" y="10998"/>
                  </a:lnTo>
                  <a:lnTo>
                    <a:pt x="406133" y="0"/>
                  </a:lnTo>
                  <a:close/>
                </a:path>
                <a:path w="408304" h="391160">
                  <a:moveTo>
                    <a:pt x="408241" y="272427"/>
                  </a:moveTo>
                  <a:lnTo>
                    <a:pt x="404329" y="268554"/>
                  </a:lnTo>
                  <a:lnTo>
                    <a:pt x="390626" y="268554"/>
                  </a:lnTo>
                  <a:lnTo>
                    <a:pt x="390626" y="285369"/>
                  </a:lnTo>
                  <a:lnTo>
                    <a:pt x="390626" y="373380"/>
                  </a:lnTo>
                  <a:lnTo>
                    <a:pt x="16954" y="373380"/>
                  </a:lnTo>
                  <a:lnTo>
                    <a:pt x="16954" y="285369"/>
                  </a:lnTo>
                  <a:lnTo>
                    <a:pt x="390626" y="285369"/>
                  </a:lnTo>
                  <a:lnTo>
                    <a:pt x="390626" y="268554"/>
                  </a:lnTo>
                  <a:lnTo>
                    <a:pt x="3251" y="268554"/>
                  </a:lnTo>
                  <a:lnTo>
                    <a:pt x="0" y="272427"/>
                  </a:lnTo>
                  <a:lnTo>
                    <a:pt x="0" y="386969"/>
                  </a:lnTo>
                  <a:lnTo>
                    <a:pt x="3251" y="390855"/>
                  </a:lnTo>
                  <a:lnTo>
                    <a:pt x="404329" y="390855"/>
                  </a:lnTo>
                  <a:lnTo>
                    <a:pt x="408241" y="386969"/>
                  </a:lnTo>
                  <a:lnTo>
                    <a:pt x="408241" y="373380"/>
                  </a:lnTo>
                  <a:lnTo>
                    <a:pt x="408241" y="285369"/>
                  </a:lnTo>
                  <a:lnTo>
                    <a:pt x="408241" y="272427"/>
                  </a:lnTo>
                  <a:close/>
                </a:path>
                <a:path w="408304" h="391160">
                  <a:moveTo>
                    <a:pt x="408241" y="134594"/>
                  </a:moveTo>
                  <a:lnTo>
                    <a:pt x="404329" y="130708"/>
                  </a:lnTo>
                  <a:lnTo>
                    <a:pt x="390626" y="130708"/>
                  </a:lnTo>
                  <a:lnTo>
                    <a:pt x="390626" y="148183"/>
                  </a:lnTo>
                  <a:lnTo>
                    <a:pt x="390626" y="236194"/>
                  </a:lnTo>
                  <a:lnTo>
                    <a:pt x="16954" y="236194"/>
                  </a:lnTo>
                  <a:lnTo>
                    <a:pt x="16954" y="148183"/>
                  </a:lnTo>
                  <a:lnTo>
                    <a:pt x="390626" y="148183"/>
                  </a:lnTo>
                  <a:lnTo>
                    <a:pt x="390626" y="130708"/>
                  </a:lnTo>
                  <a:lnTo>
                    <a:pt x="3251" y="130708"/>
                  </a:lnTo>
                  <a:lnTo>
                    <a:pt x="0" y="134594"/>
                  </a:lnTo>
                  <a:lnTo>
                    <a:pt x="0" y="249135"/>
                  </a:lnTo>
                  <a:lnTo>
                    <a:pt x="3251" y="253022"/>
                  </a:lnTo>
                  <a:lnTo>
                    <a:pt x="401713" y="253022"/>
                  </a:lnTo>
                  <a:lnTo>
                    <a:pt x="404329" y="252374"/>
                  </a:lnTo>
                  <a:lnTo>
                    <a:pt x="405638" y="250431"/>
                  </a:lnTo>
                  <a:lnTo>
                    <a:pt x="407581" y="249135"/>
                  </a:lnTo>
                  <a:lnTo>
                    <a:pt x="408241" y="247192"/>
                  </a:lnTo>
                  <a:lnTo>
                    <a:pt x="408241" y="236194"/>
                  </a:lnTo>
                  <a:lnTo>
                    <a:pt x="408241" y="148183"/>
                  </a:lnTo>
                  <a:lnTo>
                    <a:pt x="408241" y="134594"/>
                  </a:lnTo>
                  <a:close/>
                </a:path>
              </a:pathLst>
            </a:custGeom>
            <a:solidFill>
              <a:srgbClr val="A0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4146201" y="6548182"/>
              <a:ext cx="373380" cy="370840"/>
            </a:xfrm>
            <a:custGeom>
              <a:avLst/>
              <a:gdLst/>
              <a:ahLst/>
              <a:cxnLst/>
              <a:rect l="l" t="t" r="r" b="b"/>
              <a:pathLst>
                <a:path w="373379" h="370840">
                  <a:moveTo>
                    <a:pt x="0" y="0"/>
                  </a:moveTo>
                  <a:lnTo>
                    <a:pt x="372976" y="0"/>
                  </a:lnTo>
                  <a:lnTo>
                    <a:pt x="372976" y="370792"/>
                  </a:lnTo>
                  <a:lnTo>
                    <a:pt x="0" y="3707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4129278" y="6537185"/>
              <a:ext cx="407670" cy="391160"/>
            </a:xfrm>
            <a:custGeom>
              <a:avLst/>
              <a:gdLst/>
              <a:ahLst/>
              <a:cxnLst/>
              <a:rect l="l" t="t" r="r" b="b"/>
              <a:pathLst>
                <a:path w="407670" h="391159">
                  <a:moveTo>
                    <a:pt x="405358" y="0"/>
                  </a:moveTo>
                  <a:lnTo>
                    <a:pt x="389890" y="0"/>
                  </a:lnTo>
                  <a:lnTo>
                    <a:pt x="389890" y="10998"/>
                  </a:lnTo>
                  <a:lnTo>
                    <a:pt x="389890" y="98361"/>
                  </a:lnTo>
                  <a:lnTo>
                    <a:pt x="16916" y="98361"/>
                  </a:lnTo>
                  <a:lnTo>
                    <a:pt x="16916" y="10998"/>
                  </a:lnTo>
                  <a:lnTo>
                    <a:pt x="389890" y="10998"/>
                  </a:lnTo>
                  <a:lnTo>
                    <a:pt x="389890" y="0"/>
                  </a:lnTo>
                  <a:lnTo>
                    <a:pt x="0" y="0"/>
                  </a:lnTo>
                  <a:lnTo>
                    <a:pt x="0" y="111950"/>
                  </a:lnTo>
                  <a:lnTo>
                    <a:pt x="3251" y="115836"/>
                  </a:lnTo>
                  <a:lnTo>
                    <a:pt x="403567" y="115836"/>
                  </a:lnTo>
                  <a:lnTo>
                    <a:pt x="405358" y="114046"/>
                  </a:lnTo>
                  <a:lnTo>
                    <a:pt x="405358" y="98361"/>
                  </a:lnTo>
                  <a:lnTo>
                    <a:pt x="405358" y="10998"/>
                  </a:lnTo>
                  <a:lnTo>
                    <a:pt x="405358" y="0"/>
                  </a:lnTo>
                  <a:close/>
                </a:path>
                <a:path w="407670" h="391159">
                  <a:moveTo>
                    <a:pt x="407466" y="272427"/>
                  </a:moveTo>
                  <a:lnTo>
                    <a:pt x="403567" y="268554"/>
                  </a:lnTo>
                  <a:lnTo>
                    <a:pt x="389890" y="268554"/>
                  </a:lnTo>
                  <a:lnTo>
                    <a:pt x="389890" y="285369"/>
                  </a:lnTo>
                  <a:lnTo>
                    <a:pt x="389890" y="373380"/>
                  </a:lnTo>
                  <a:lnTo>
                    <a:pt x="16916" y="373380"/>
                  </a:lnTo>
                  <a:lnTo>
                    <a:pt x="16916" y="285369"/>
                  </a:lnTo>
                  <a:lnTo>
                    <a:pt x="389890" y="285369"/>
                  </a:lnTo>
                  <a:lnTo>
                    <a:pt x="389890" y="268554"/>
                  </a:lnTo>
                  <a:lnTo>
                    <a:pt x="3251" y="268554"/>
                  </a:lnTo>
                  <a:lnTo>
                    <a:pt x="0" y="272427"/>
                  </a:lnTo>
                  <a:lnTo>
                    <a:pt x="0" y="386969"/>
                  </a:lnTo>
                  <a:lnTo>
                    <a:pt x="3251" y="390855"/>
                  </a:lnTo>
                  <a:lnTo>
                    <a:pt x="403567" y="390855"/>
                  </a:lnTo>
                  <a:lnTo>
                    <a:pt x="407466" y="386969"/>
                  </a:lnTo>
                  <a:lnTo>
                    <a:pt x="407466" y="373380"/>
                  </a:lnTo>
                  <a:lnTo>
                    <a:pt x="407466" y="285369"/>
                  </a:lnTo>
                  <a:lnTo>
                    <a:pt x="407466" y="272427"/>
                  </a:lnTo>
                  <a:close/>
                </a:path>
                <a:path w="407670" h="391159">
                  <a:moveTo>
                    <a:pt x="407466" y="134594"/>
                  </a:moveTo>
                  <a:lnTo>
                    <a:pt x="403567" y="130708"/>
                  </a:lnTo>
                  <a:lnTo>
                    <a:pt x="389890" y="130708"/>
                  </a:lnTo>
                  <a:lnTo>
                    <a:pt x="389890" y="148183"/>
                  </a:lnTo>
                  <a:lnTo>
                    <a:pt x="389890" y="236194"/>
                  </a:lnTo>
                  <a:lnTo>
                    <a:pt x="16916" y="236194"/>
                  </a:lnTo>
                  <a:lnTo>
                    <a:pt x="16916" y="148183"/>
                  </a:lnTo>
                  <a:lnTo>
                    <a:pt x="389890" y="148183"/>
                  </a:lnTo>
                  <a:lnTo>
                    <a:pt x="389890" y="130708"/>
                  </a:lnTo>
                  <a:lnTo>
                    <a:pt x="3251" y="130708"/>
                  </a:lnTo>
                  <a:lnTo>
                    <a:pt x="0" y="134594"/>
                  </a:lnTo>
                  <a:lnTo>
                    <a:pt x="0" y="249135"/>
                  </a:lnTo>
                  <a:lnTo>
                    <a:pt x="3251" y="253022"/>
                  </a:lnTo>
                  <a:lnTo>
                    <a:pt x="400964" y="253022"/>
                  </a:lnTo>
                  <a:lnTo>
                    <a:pt x="403567" y="252374"/>
                  </a:lnTo>
                  <a:lnTo>
                    <a:pt x="404863" y="250431"/>
                  </a:lnTo>
                  <a:lnTo>
                    <a:pt x="406819" y="249135"/>
                  </a:lnTo>
                  <a:lnTo>
                    <a:pt x="407466" y="247192"/>
                  </a:lnTo>
                  <a:lnTo>
                    <a:pt x="407466" y="236194"/>
                  </a:lnTo>
                  <a:lnTo>
                    <a:pt x="407466" y="148183"/>
                  </a:lnTo>
                  <a:lnTo>
                    <a:pt x="407466" y="134594"/>
                  </a:lnTo>
                  <a:close/>
                </a:path>
              </a:pathLst>
            </a:custGeom>
            <a:solidFill>
              <a:srgbClr val="A0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4589526" y="6141732"/>
              <a:ext cx="4152265" cy="619125"/>
            </a:xfrm>
            <a:custGeom>
              <a:avLst/>
              <a:gdLst/>
              <a:ahLst/>
              <a:cxnLst/>
              <a:rect l="l" t="t" r="r" b="b"/>
              <a:pathLst>
                <a:path w="4152265" h="619125">
                  <a:moveTo>
                    <a:pt x="609574" y="65735"/>
                  </a:moveTo>
                  <a:lnTo>
                    <a:pt x="606374" y="55041"/>
                  </a:lnTo>
                  <a:lnTo>
                    <a:pt x="598703" y="40449"/>
                  </a:lnTo>
                  <a:lnTo>
                    <a:pt x="589064" y="28600"/>
                  </a:lnTo>
                  <a:lnTo>
                    <a:pt x="588276" y="27622"/>
                  </a:lnTo>
                  <a:lnTo>
                    <a:pt x="586320" y="26047"/>
                  </a:lnTo>
                  <a:lnTo>
                    <a:pt x="586320" y="87617"/>
                  </a:lnTo>
                  <a:lnTo>
                    <a:pt x="586320" y="534225"/>
                  </a:lnTo>
                  <a:lnTo>
                    <a:pt x="581837" y="557009"/>
                  </a:lnTo>
                  <a:lnTo>
                    <a:pt x="569556" y="575551"/>
                  </a:lnTo>
                  <a:lnTo>
                    <a:pt x="551218" y="588175"/>
                  </a:lnTo>
                  <a:lnTo>
                    <a:pt x="528561" y="593255"/>
                  </a:lnTo>
                  <a:lnTo>
                    <a:pt x="83197" y="593255"/>
                  </a:lnTo>
                  <a:lnTo>
                    <a:pt x="60960" y="588175"/>
                  </a:lnTo>
                  <a:lnTo>
                    <a:pt x="42570" y="575551"/>
                  </a:lnTo>
                  <a:lnTo>
                    <a:pt x="30060" y="557009"/>
                  </a:lnTo>
                  <a:lnTo>
                    <a:pt x="25438" y="534225"/>
                  </a:lnTo>
                  <a:lnTo>
                    <a:pt x="25438" y="87617"/>
                  </a:lnTo>
                  <a:lnTo>
                    <a:pt x="30060" y="64706"/>
                  </a:lnTo>
                  <a:lnTo>
                    <a:pt x="42570" y="45935"/>
                  </a:lnTo>
                  <a:lnTo>
                    <a:pt x="60960" y="33261"/>
                  </a:lnTo>
                  <a:lnTo>
                    <a:pt x="83197" y="28600"/>
                  </a:lnTo>
                  <a:lnTo>
                    <a:pt x="528561" y="28600"/>
                  </a:lnTo>
                  <a:lnTo>
                    <a:pt x="551218" y="33261"/>
                  </a:lnTo>
                  <a:lnTo>
                    <a:pt x="569556" y="45935"/>
                  </a:lnTo>
                  <a:lnTo>
                    <a:pt x="581837" y="64706"/>
                  </a:lnTo>
                  <a:lnTo>
                    <a:pt x="586320" y="87617"/>
                  </a:lnTo>
                  <a:lnTo>
                    <a:pt x="586320" y="26047"/>
                  </a:lnTo>
                  <a:lnTo>
                    <a:pt x="575500" y="17284"/>
                  </a:lnTo>
                  <a:lnTo>
                    <a:pt x="560984" y="9906"/>
                  </a:lnTo>
                  <a:lnTo>
                    <a:pt x="51638" y="9906"/>
                  </a:lnTo>
                  <a:lnTo>
                    <a:pt x="14033" y="40449"/>
                  </a:lnTo>
                  <a:lnTo>
                    <a:pt x="0" y="87617"/>
                  </a:lnTo>
                  <a:lnTo>
                    <a:pt x="0" y="534225"/>
                  </a:lnTo>
                  <a:lnTo>
                    <a:pt x="6527" y="567372"/>
                  </a:lnTo>
                  <a:lnTo>
                    <a:pt x="24345" y="594233"/>
                  </a:lnTo>
                  <a:lnTo>
                    <a:pt x="50787" y="612254"/>
                  </a:lnTo>
                  <a:lnTo>
                    <a:pt x="83197" y="618832"/>
                  </a:lnTo>
                  <a:lnTo>
                    <a:pt x="528561" y="618832"/>
                  </a:lnTo>
                  <a:lnTo>
                    <a:pt x="561543" y="612254"/>
                  </a:lnTo>
                  <a:lnTo>
                    <a:pt x="588276" y="594233"/>
                  </a:lnTo>
                  <a:lnTo>
                    <a:pt x="588924" y="593255"/>
                  </a:lnTo>
                  <a:lnTo>
                    <a:pt x="606196" y="567372"/>
                  </a:lnTo>
                  <a:lnTo>
                    <a:pt x="609574" y="550265"/>
                  </a:lnTo>
                  <a:lnTo>
                    <a:pt x="609574" y="65735"/>
                  </a:lnTo>
                  <a:close/>
                </a:path>
                <a:path w="4152265" h="619125">
                  <a:moveTo>
                    <a:pt x="4152112" y="55829"/>
                  </a:moveTo>
                  <a:lnTo>
                    <a:pt x="4148912" y="45135"/>
                  </a:lnTo>
                  <a:lnTo>
                    <a:pt x="4141241" y="30543"/>
                  </a:lnTo>
                  <a:lnTo>
                    <a:pt x="4131602" y="18694"/>
                  </a:lnTo>
                  <a:lnTo>
                    <a:pt x="4130814" y="17716"/>
                  </a:lnTo>
                  <a:lnTo>
                    <a:pt x="4128859" y="16141"/>
                  </a:lnTo>
                  <a:lnTo>
                    <a:pt x="4128859" y="77711"/>
                  </a:lnTo>
                  <a:lnTo>
                    <a:pt x="4128859" y="524319"/>
                  </a:lnTo>
                  <a:lnTo>
                    <a:pt x="4124375" y="547103"/>
                  </a:lnTo>
                  <a:lnTo>
                    <a:pt x="4112095" y="565645"/>
                  </a:lnTo>
                  <a:lnTo>
                    <a:pt x="4093756" y="578269"/>
                  </a:lnTo>
                  <a:lnTo>
                    <a:pt x="4071099" y="583349"/>
                  </a:lnTo>
                  <a:lnTo>
                    <a:pt x="3625735" y="583349"/>
                  </a:lnTo>
                  <a:lnTo>
                    <a:pt x="3603498" y="578269"/>
                  </a:lnTo>
                  <a:lnTo>
                    <a:pt x="3585108" y="565645"/>
                  </a:lnTo>
                  <a:lnTo>
                    <a:pt x="3572599" y="547103"/>
                  </a:lnTo>
                  <a:lnTo>
                    <a:pt x="3567976" y="524319"/>
                  </a:lnTo>
                  <a:lnTo>
                    <a:pt x="3567976" y="77711"/>
                  </a:lnTo>
                  <a:lnTo>
                    <a:pt x="3572599" y="54800"/>
                  </a:lnTo>
                  <a:lnTo>
                    <a:pt x="3585108" y="36029"/>
                  </a:lnTo>
                  <a:lnTo>
                    <a:pt x="3603498" y="23355"/>
                  </a:lnTo>
                  <a:lnTo>
                    <a:pt x="3625735" y="18694"/>
                  </a:lnTo>
                  <a:lnTo>
                    <a:pt x="4071099" y="18694"/>
                  </a:lnTo>
                  <a:lnTo>
                    <a:pt x="4093756" y="23355"/>
                  </a:lnTo>
                  <a:lnTo>
                    <a:pt x="4112095" y="36029"/>
                  </a:lnTo>
                  <a:lnTo>
                    <a:pt x="4124375" y="54800"/>
                  </a:lnTo>
                  <a:lnTo>
                    <a:pt x="4128859" y="77711"/>
                  </a:lnTo>
                  <a:lnTo>
                    <a:pt x="4128859" y="16141"/>
                  </a:lnTo>
                  <a:lnTo>
                    <a:pt x="4118038" y="7378"/>
                  </a:lnTo>
                  <a:lnTo>
                    <a:pt x="4103522" y="0"/>
                  </a:lnTo>
                  <a:lnTo>
                    <a:pt x="3594176" y="0"/>
                  </a:lnTo>
                  <a:lnTo>
                    <a:pt x="3556571" y="30543"/>
                  </a:lnTo>
                  <a:lnTo>
                    <a:pt x="3542538" y="77711"/>
                  </a:lnTo>
                  <a:lnTo>
                    <a:pt x="3542538" y="524319"/>
                  </a:lnTo>
                  <a:lnTo>
                    <a:pt x="3549065" y="557466"/>
                  </a:lnTo>
                  <a:lnTo>
                    <a:pt x="3566884" y="584327"/>
                  </a:lnTo>
                  <a:lnTo>
                    <a:pt x="3593325" y="602348"/>
                  </a:lnTo>
                  <a:lnTo>
                    <a:pt x="3625735" y="608926"/>
                  </a:lnTo>
                  <a:lnTo>
                    <a:pt x="4071099" y="608926"/>
                  </a:lnTo>
                  <a:lnTo>
                    <a:pt x="4104081" y="602348"/>
                  </a:lnTo>
                  <a:lnTo>
                    <a:pt x="4130814" y="584327"/>
                  </a:lnTo>
                  <a:lnTo>
                    <a:pt x="4131462" y="583349"/>
                  </a:lnTo>
                  <a:lnTo>
                    <a:pt x="4148734" y="557466"/>
                  </a:lnTo>
                  <a:lnTo>
                    <a:pt x="4152112" y="540359"/>
                  </a:lnTo>
                  <a:lnTo>
                    <a:pt x="4152112" y="55829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3921277" y="2732709"/>
              <a:ext cx="787400" cy="483234"/>
            </a:xfrm>
            <a:custGeom>
              <a:avLst/>
              <a:gdLst/>
              <a:ahLst/>
              <a:cxnLst/>
              <a:rect l="l" t="t" r="r" b="b"/>
              <a:pathLst>
                <a:path w="787400" h="483235">
                  <a:moveTo>
                    <a:pt x="786980" y="352069"/>
                  </a:moveTo>
                  <a:lnTo>
                    <a:pt x="778408" y="300990"/>
                  </a:lnTo>
                  <a:lnTo>
                    <a:pt x="756170" y="263982"/>
                  </a:lnTo>
                  <a:lnTo>
                    <a:pt x="725500" y="238772"/>
                  </a:lnTo>
                  <a:lnTo>
                    <a:pt x="659752" y="214718"/>
                  </a:lnTo>
                  <a:lnTo>
                    <a:pt x="649198" y="167347"/>
                  </a:lnTo>
                  <a:lnTo>
                    <a:pt x="634149" y="145389"/>
                  </a:lnTo>
                  <a:lnTo>
                    <a:pt x="626910" y="134835"/>
                  </a:lnTo>
                  <a:lnTo>
                    <a:pt x="597128" y="116776"/>
                  </a:lnTo>
                  <a:lnTo>
                    <a:pt x="564057" y="112788"/>
                  </a:lnTo>
                  <a:lnTo>
                    <a:pt x="531926" y="122453"/>
                  </a:lnTo>
                  <a:lnTo>
                    <a:pt x="504977" y="145389"/>
                  </a:lnTo>
                  <a:lnTo>
                    <a:pt x="494893" y="121602"/>
                  </a:lnTo>
                  <a:lnTo>
                    <a:pt x="467347" y="78435"/>
                  </a:lnTo>
                  <a:lnTo>
                    <a:pt x="411213" y="28816"/>
                  </a:lnTo>
                  <a:lnTo>
                    <a:pt x="367360" y="9004"/>
                  </a:lnTo>
                  <a:lnTo>
                    <a:pt x="320433" y="0"/>
                  </a:lnTo>
                  <a:lnTo>
                    <a:pt x="272491" y="2159"/>
                  </a:lnTo>
                  <a:lnTo>
                    <a:pt x="225615" y="15887"/>
                  </a:lnTo>
                  <a:lnTo>
                    <a:pt x="186893" y="39027"/>
                  </a:lnTo>
                  <a:lnTo>
                    <a:pt x="154774" y="69761"/>
                  </a:lnTo>
                  <a:lnTo>
                    <a:pt x="130225" y="106578"/>
                  </a:lnTo>
                  <a:lnTo>
                    <a:pt x="114173" y="147993"/>
                  </a:lnTo>
                  <a:lnTo>
                    <a:pt x="107556" y="192493"/>
                  </a:lnTo>
                  <a:lnTo>
                    <a:pt x="107556" y="209486"/>
                  </a:lnTo>
                  <a:lnTo>
                    <a:pt x="108864" y="217335"/>
                  </a:lnTo>
                  <a:lnTo>
                    <a:pt x="70281" y="231381"/>
                  </a:lnTo>
                  <a:lnTo>
                    <a:pt x="35255" y="257073"/>
                  </a:lnTo>
                  <a:lnTo>
                    <a:pt x="9817" y="296252"/>
                  </a:lnTo>
                  <a:lnTo>
                    <a:pt x="0" y="350761"/>
                  </a:lnTo>
                  <a:lnTo>
                    <a:pt x="0" y="361226"/>
                  </a:lnTo>
                  <a:lnTo>
                    <a:pt x="13843" y="410591"/>
                  </a:lnTo>
                  <a:lnTo>
                    <a:pt x="44767" y="449033"/>
                  </a:lnTo>
                  <a:lnTo>
                    <a:pt x="88722" y="474002"/>
                  </a:lnTo>
                  <a:lnTo>
                    <a:pt x="141655" y="482892"/>
                  </a:lnTo>
                  <a:lnTo>
                    <a:pt x="645325" y="482892"/>
                  </a:lnTo>
                  <a:lnTo>
                    <a:pt x="681710" y="480339"/>
                  </a:lnTo>
                  <a:lnTo>
                    <a:pt x="719556" y="469988"/>
                  </a:lnTo>
                  <a:lnTo>
                    <a:pt x="753364" y="447852"/>
                  </a:lnTo>
                  <a:lnTo>
                    <a:pt x="777671" y="409879"/>
                  </a:lnTo>
                  <a:lnTo>
                    <a:pt x="786980" y="3520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3929159" y="2732700"/>
              <a:ext cx="787400" cy="483234"/>
            </a:xfrm>
            <a:custGeom>
              <a:avLst/>
              <a:gdLst/>
              <a:ahLst/>
              <a:cxnLst/>
              <a:rect l="l" t="t" r="r" b="b"/>
              <a:pathLst>
                <a:path w="787400" h="483235">
                  <a:moveTo>
                    <a:pt x="582364" y="482890"/>
                  </a:moveTo>
                  <a:lnTo>
                    <a:pt x="141656" y="482890"/>
                  </a:lnTo>
                  <a:lnTo>
                    <a:pt x="87982" y="473999"/>
                  </a:lnTo>
                  <a:lnTo>
                    <a:pt x="43775" y="449042"/>
                  </a:lnTo>
                  <a:lnTo>
                    <a:pt x="13095" y="410595"/>
                  </a:lnTo>
                  <a:lnTo>
                    <a:pt x="0" y="361233"/>
                  </a:lnTo>
                  <a:lnTo>
                    <a:pt x="0" y="357309"/>
                  </a:lnTo>
                  <a:lnTo>
                    <a:pt x="0" y="354693"/>
                  </a:lnTo>
                  <a:lnTo>
                    <a:pt x="0" y="350769"/>
                  </a:lnTo>
                  <a:lnTo>
                    <a:pt x="9611" y="296238"/>
                  </a:lnTo>
                  <a:lnTo>
                    <a:pt x="34593" y="256913"/>
                  </a:lnTo>
                  <a:lnTo>
                    <a:pt x="69167" y="230831"/>
                  </a:lnTo>
                  <a:lnTo>
                    <a:pt x="107553" y="216028"/>
                  </a:lnTo>
                  <a:lnTo>
                    <a:pt x="107553" y="208177"/>
                  </a:lnTo>
                  <a:lnTo>
                    <a:pt x="106242" y="200326"/>
                  </a:lnTo>
                  <a:lnTo>
                    <a:pt x="106242" y="192493"/>
                  </a:lnTo>
                  <a:lnTo>
                    <a:pt x="112853" y="148001"/>
                  </a:lnTo>
                  <a:lnTo>
                    <a:pt x="128907" y="106587"/>
                  </a:lnTo>
                  <a:lnTo>
                    <a:pt x="153460" y="69759"/>
                  </a:lnTo>
                  <a:lnTo>
                    <a:pt x="185568" y="39024"/>
                  </a:lnTo>
                  <a:lnTo>
                    <a:pt x="224286" y="15889"/>
                  </a:lnTo>
                  <a:lnTo>
                    <a:pt x="271661" y="2167"/>
                  </a:lnTo>
                  <a:lnTo>
                    <a:pt x="319667" y="0"/>
                  </a:lnTo>
                  <a:lnTo>
                    <a:pt x="366414" y="9011"/>
                  </a:lnTo>
                  <a:lnTo>
                    <a:pt x="410016" y="28823"/>
                  </a:lnTo>
                  <a:lnTo>
                    <a:pt x="448582" y="59061"/>
                  </a:lnTo>
                  <a:lnTo>
                    <a:pt x="481043" y="99443"/>
                  </a:lnTo>
                  <a:lnTo>
                    <a:pt x="503670" y="146692"/>
                  </a:lnTo>
                  <a:lnTo>
                    <a:pt x="531072" y="123212"/>
                  </a:lnTo>
                  <a:lnTo>
                    <a:pt x="563320" y="113174"/>
                  </a:lnTo>
                  <a:lnTo>
                    <a:pt x="596297" y="116942"/>
                  </a:lnTo>
                  <a:lnTo>
                    <a:pt x="625888" y="134881"/>
                  </a:lnTo>
                  <a:lnTo>
                    <a:pt x="647974" y="167353"/>
                  </a:lnTo>
                  <a:lnTo>
                    <a:pt x="658439" y="214723"/>
                  </a:lnTo>
                  <a:lnTo>
                    <a:pt x="690440" y="223104"/>
                  </a:lnTo>
                  <a:lnTo>
                    <a:pt x="724648" y="238769"/>
                  </a:lnTo>
                  <a:lnTo>
                    <a:pt x="755710" y="263979"/>
                  </a:lnTo>
                  <a:lnTo>
                    <a:pt x="778272" y="300994"/>
                  </a:lnTo>
                  <a:lnTo>
                    <a:pt x="786982" y="352077"/>
                  </a:lnTo>
                  <a:lnTo>
                    <a:pt x="777539" y="409383"/>
                  </a:lnTo>
                  <a:lnTo>
                    <a:pt x="752985" y="447288"/>
                  </a:lnTo>
                  <a:lnTo>
                    <a:pt x="718987" y="469621"/>
                  </a:lnTo>
                  <a:lnTo>
                    <a:pt x="681212" y="480211"/>
                  </a:lnTo>
                  <a:lnTo>
                    <a:pt x="645326" y="482890"/>
                  </a:lnTo>
                  <a:lnTo>
                    <a:pt x="582364" y="482890"/>
                  </a:lnTo>
                  <a:close/>
                </a:path>
                <a:path w="787400" h="483235">
                  <a:moveTo>
                    <a:pt x="582364" y="482890"/>
                  </a:moveTo>
                  <a:lnTo>
                    <a:pt x="582364" y="482890"/>
                  </a:lnTo>
                </a:path>
                <a:path w="787400" h="483235">
                  <a:moveTo>
                    <a:pt x="582364" y="482890"/>
                  </a:moveTo>
                  <a:lnTo>
                    <a:pt x="141656" y="482890"/>
                  </a:lnTo>
                  <a:lnTo>
                    <a:pt x="87982" y="473999"/>
                  </a:lnTo>
                  <a:lnTo>
                    <a:pt x="43775" y="449042"/>
                  </a:lnTo>
                  <a:lnTo>
                    <a:pt x="13095" y="410595"/>
                  </a:lnTo>
                  <a:lnTo>
                    <a:pt x="0" y="361233"/>
                  </a:lnTo>
                  <a:lnTo>
                    <a:pt x="0" y="357309"/>
                  </a:lnTo>
                  <a:lnTo>
                    <a:pt x="0" y="354693"/>
                  </a:lnTo>
                  <a:lnTo>
                    <a:pt x="0" y="350769"/>
                  </a:lnTo>
                  <a:lnTo>
                    <a:pt x="9611" y="296238"/>
                  </a:lnTo>
                  <a:lnTo>
                    <a:pt x="34593" y="256913"/>
                  </a:lnTo>
                  <a:lnTo>
                    <a:pt x="69167" y="230831"/>
                  </a:lnTo>
                  <a:lnTo>
                    <a:pt x="107553" y="216028"/>
                  </a:lnTo>
                  <a:lnTo>
                    <a:pt x="107553" y="208177"/>
                  </a:lnTo>
                  <a:lnTo>
                    <a:pt x="106242" y="200326"/>
                  </a:lnTo>
                  <a:lnTo>
                    <a:pt x="106242" y="192493"/>
                  </a:lnTo>
                  <a:lnTo>
                    <a:pt x="112853" y="148001"/>
                  </a:lnTo>
                  <a:lnTo>
                    <a:pt x="128907" y="106587"/>
                  </a:lnTo>
                  <a:lnTo>
                    <a:pt x="153460" y="69759"/>
                  </a:lnTo>
                  <a:lnTo>
                    <a:pt x="185568" y="39024"/>
                  </a:lnTo>
                  <a:lnTo>
                    <a:pt x="224286" y="15889"/>
                  </a:lnTo>
                  <a:lnTo>
                    <a:pt x="271661" y="2167"/>
                  </a:lnTo>
                  <a:lnTo>
                    <a:pt x="319667" y="0"/>
                  </a:lnTo>
                  <a:lnTo>
                    <a:pt x="366414" y="9011"/>
                  </a:lnTo>
                  <a:lnTo>
                    <a:pt x="410016" y="28823"/>
                  </a:lnTo>
                  <a:lnTo>
                    <a:pt x="448582" y="59061"/>
                  </a:lnTo>
                  <a:lnTo>
                    <a:pt x="481043" y="99443"/>
                  </a:lnTo>
                  <a:lnTo>
                    <a:pt x="503670" y="146692"/>
                  </a:lnTo>
                  <a:lnTo>
                    <a:pt x="531072" y="123212"/>
                  </a:lnTo>
                  <a:lnTo>
                    <a:pt x="563320" y="113174"/>
                  </a:lnTo>
                  <a:lnTo>
                    <a:pt x="596297" y="116942"/>
                  </a:lnTo>
                  <a:lnTo>
                    <a:pt x="625888" y="134881"/>
                  </a:lnTo>
                  <a:lnTo>
                    <a:pt x="647974" y="167353"/>
                  </a:lnTo>
                  <a:lnTo>
                    <a:pt x="658439" y="214723"/>
                  </a:lnTo>
                  <a:lnTo>
                    <a:pt x="690440" y="223104"/>
                  </a:lnTo>
                  <a:lnTo>
                    <a:pt x="724648" y="238769"/>
                  </a:lnTo>
                  <a:lnTo>
                    <a:pt x="755710" y="263979"/>
                  </a:lnTo>
                  <a:lnTo>
                    <a:pt x="778272" y="300994"/>
                  </a:lnTo>
                  <a:lnTo>
                    <a:pt x="786982" y="352077"/>
                  </a:lnTo>
                  <a:lnTo>
                    <a:pt x="777539" y="409383"/>
                  </a:lnTo>
                  <a:lnTo>
                    <a:pt x="752985" y="447288"/>
                  </a:lnTo>
                  <a:lnTo>
                    <a:pt x="718987" y="469621"/>
                  </a:lnTo>
                  <a:lnTo>
                    <a:pt x="681212" y="480211"/>
                  </a:lnTo>
                  <a:lnTo>
                    <a:pt x="645326" y="482890"/>
                  </a:lnTo>
                  <a:lnTo>
                    <a:pt x="582364" y="482890"/>
                  </a:lnTo>
                  <a:close/>
                </a:path>
                <a:path w="787400" h="483235">
                  <a:moveTo>
                    <a:pt x="582364" y="482890"/>
                  </a:moveTo>
                  <a:lnTo>
                    <a:pt x="582364" y="482890"/>
                  </a:lnTo>
                </a:path>
              </a:pathLst>
            </a:custGeom>
            <a:ln w="3406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4120655" y="2964431"/>
              <a:ext cx="131162" cy="180520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4275424" y="2964431"/>
              <a:ext cx="101008" cy="18052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4403967" y="2963125"/>
              <a:ext cx="106246" cy="184442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1499616" y="6803516"/>
              <a:ext cx="3807460" cy="837565"/>
            </a:xfrm>
            <a:custGeom>
              <a:avLst/>
              <a:gdLst/>
              <a:ahLst/>
              <a:cxnLst/>
              <a:rect l="l" t="t" r="r" b="b"/>
              <a:pathLst>
                <a:path w="3807460" h="837565">
                  <a:moveTo>
                    <a:pt x="3807079" y="0"/>
                  </a:moveTo>
                  <a:lnTo>
                    <a:pt x="2630424" y="337946"/>
                  </a:lnTo>
                  <a:lnTo>
                    <a:pt x="2630424" y="238124"/>
                  </a:lnTo>
                  <a:lnTo>
                    <a:pt x="0" y="238124"/>
                  </a:lnTo>
                  <a:lnTo>
                    <a:pt x="0" y="837056"/>
                  </a:lnTo>
                  <a:lnTo>
                    <a:pt x="2630424" y="837056"/>
                  </a:lnTo>
                  <a:lnTo>
                    <a:pt x="2630424" y="487679"/>
                  </a:lnTo>
                  <a:lnTo>
                    <a:pt x="3807079" y="0"/>
                  </a:lnTo>
                  <a:close/>
                </a:path>
              </a:pathLst>
            </a:custGeom>
            <a:solidFill>
              <a:srgbClr val="A0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1897380" y="7260945"/>
              <a:ext cx="1850897" cy="22275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8" name="object 108"/>
            <p:cNvSpPr/>
            <p:nvPr/>
          </p:nvSpPr>
          <p:spPr>
            <a:xfrm>
              <a:off x="10088625" y="4767834"/>
              <a:ext cx="3697604" cy="582930"/>
            </a:xfrm>
            <a:custGeom>
              <a:avLst/>
              <a:gdLst/>
              <a:ahLst/>
              <a:cxnLst/>
              <a:rect l="l" t="t" r="r" b="b"/>
              <a:pathLst>
                <a:path w="3697605" h="582929">
                  <a:moveTo>
                    <a:pt x="3697478" y="0"/>
                  </a:moveTo>
                  <a:lnTo>
                    <a:pt x="1027429" y="0"/>
                  </a:lnTo>
                  <a:lnTo>
                    <a:pt x="1027429" y="97154"/>
                  </a:lnTo>
                  <a:lnTo>
                    <a:pt x="0" y="83819"/>
                  </a:lnTo>
                  <a:lnTo>
                    <a:pt x="1027429" y="242823"/>
                  </a:lnTo>
                  <a:lnTo>
                    <a:pt x="1027429" y="582929"/>
                  </a:lnTo>
                  <a:lnTo>
                    <a:pt x="3697478" y="582929"/>
                  </a:lnTo>
                  <a:lnTo>
                    <a:pt x="3697478" y="0"/>
                  </a:lnTo>
                  <a:close/>
                </a:path>
              </a:pathLst>
            </a:custGeom>
            <a:solidFill>
              <a:srgbClr val="A06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9" name="object 109"/>
            <p:cNvSpPr/>
            <p:nvPr/>
          </p:nvSpPr>
          <p:spPr>
            <a:xfrm>
              <a:off x="11593830" y="4987671"/>
              <a:ext cx="1731264" cy="222758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9323070" y="2436113"/>
              <a:ext cx="1310005" cy="665480"/>
            </a:xfrm>
            <a:custGeom>
              <a:avLst/>
              <a:gdLst/>
              <a:ahLst/>
              <a:cxnLst/>
              <a:rect l="l" t="t" r="r" b="b"/>
              <a:pathLst>
                <a:path w="1310004" h="665480">
                  <a:moveTo>
                    <a:pt x="0" y="665226"/>
                  </a:moveTo>
                  <a:lnTo>
                    <a:pt x="1309877" y="665226"/>
                  </a:lnTo>
                  <a:lnTo>
                    <a:pt x="1309877" y="0"/>
                  </a:lnTo>
                  <a:lnTo>
                    <a:pt x="0" y="0"/>
                  </a:lnTo>
                  <a:lnTo>
                    <a:pt x="0" y="665226"/>
                  </a:lnTo>
                  <a:close/>
                </a:path>
              </a:pathLst>
            </a:custGeom>
            <a:ln w="38100">
              <a:solidFill>
                <a:srgbClr val="FCC5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9271254" y="3038094"/>
              <a:ext cx="1264170" cy="571500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2" name="object 112"/>
          <p:cNvSpPr txBox="1"/>
          <p:nvPr/>
        </p:nvSpPr>
        <p:spPr>
          <a:xfrm>
            <a:off x="5575553" y="1759966"/>
            <a:ext cx="666750" cy="337820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marL="12700" marR="5080" indent="88265">
              <a:lnSpc>
                <a:spcPts val="1160"/>
              </a:lnSpc>
              <a:spcBef>
                <a:spcPts val="250"/>
              </a:spcBef>
            </a:pPr>
            <a:r>
              <a:rPr dirty="0" sz="1050" spc="15" b="1">
                <a:solidFill>
                  <a:srgbClr val="FFFFFF"/>
                </a:solidFill>
                <a:latin typeface="Carlito"/>
                <a:cs typeface="Carlito"/>
              </a:rPr>
              <a:t>Amazon  </a:t>
            </a:r>
            <a:r>
              <a:rPr dirty="0" sz="1050" spc="10" b="1">
                <a:solidFill>
                  <a:srgbClr val="FFFFFF"/>
                </a:solidFill>
                <a:latin typeface="Carlito"/>
                <a:cs typeface="Carlito"/>
              </a:rPr>
              <a:t>Dy</a:t>
            </a:r>
            <a:r>
              <a:rPr dirty="0" sz="1050" spc="15" b="1">
                <a:solidFill>
                  <a:srgbClr val="FFFFFF"/>
                </a:solidFill>
                <a:latin typeface="Carlito"/>
                <a:cs typeface="Carlito"/>
              </a:rPr>
              <a:t>namoDB</a:t>
            </a:r>
            <a:endParaRPr sz="1050">
              <a:latin typeface="Carlito"/>
              <a:cs typeface="Carlito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9165843" y="7520241"/>
            <a:ext cx="1421130" cy="2311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35"/>
              </a:lnSpc>
            </a:pPr>
            <a:r>
              <a:rPr dirty="0" sz="1600" b="1" i="1">
                <a:solidFill>
                  <a:srgbClr val="535B63"/>
                </a:solidFill>
                <a:latin typeface="Carlito"/>
                <a:cs typeface="Carlito"/>
              </a:rPr>
              <a:t>+ Expand +</a:t>
            </a:r>
            <a:r>
              <a:rPr dirty="0" sz="1600" spc="-250" b="1" i="1">
                <a:solidFill>
                  <a:srgbClr val="535B63"/>
                </a:solidFill>
                <a:latin typeface="Carlito"/>
                <a:cs typeface="Carlito"/>
              </a:rPr>
              <a:t> </a:t>
            </a:r>
            <a:r>
              <a:rPr dirty="0" sz="1600" b="1" i="1">
                <a:solidFill>
                  <a:srgbClr val="535B63"/>
                </a:solidFill>
                <a:latin typeface="Carlito"/>
                <a:cs typeface="Carlito"/>
              </a:rPr>
              <a:t>IPv6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7217664" y="7526083"/>
            <a:ext cx="182880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20"/>
              </a:lnSpc>
            </a:pPr>
            <a:r>
              <a:rPr dirty="0" sz="1600" spc="-5" b="1">
                <a:solidFill>
                  <a:srgbClr val="535B63"/>
                </a:solidFill>
                <a:latin typeface="Carlito"/>
                <a:cs typeface="Carlito"/>
              </a:rPr>
              <a:t>VPC CIDR</a:t>
            </a:r>
            <a:r>
              <a:rPr dirty="0" sz="1600" spc="-50" b="1">
                <a:solidFill>
                  <a:srgbClr val="535B63"/>
                </a:solidFill>
                <a:latin typeface="Carlito"/>
                <a:cs typeface="Carlito"/>
              </a:rPr>
              <a:t> </a:t>
            </a:r>
            <a:r>
              <a:rPr dirty="0" sz="1600" spc="-5" b="1">
                <a:solidFill>
                  <a:srgbClr val="535B63"/>
                </a:solidFill>
                <a:latin typeface="Carlito"/>
                <a:cs typeface="Carlito"/>
              </a:rPr>
              <a:t>10.1.0.0/16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20" name="object 12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121" name="object 1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  <p:sp>
        <p:nvSpPr>
          <p:cNvPr id="113" name="object 113"/>
          <p:cNvSpPr txBox="1"/>
          <p:nvPr/>
        </p:nvSpPr>
        <p:spPr>
          <a:xfrm>
            <a:off x="6447535" y="1759966"/>
            <a:ext cx="781050" cy="1905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50" spc="15" b="1">
                <a:solidFill>
                  <a:srgbClr val="FFFFFF"/>
                </a:solidFill>
                <a:latin typeface="Carlito"/>
                <a:cs typeface="Carlito"/>
              </a:rPr>
              <a:t>AWS</a:t>
            </a:r>
            <a:r>
              <a:rPr dirty="0" sz="1050" spc="-5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050" spc="15" b="1">
                <a:solidFill>
                  <a:srgbClr val="FFFFFF"/>
                </a:solidFill>
                <a:latin typeface="Carlito"/>
                <a:cs typeface="Carlito"/>
              </a:rPr>
              <a:t>Lambda</a:t>
            </a:r>
            <a:endParaRPr sz="1050">
              <a:latin typeface="Carlito"/>
              <a:cs typeface="Carlito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7678166" y="1752345"/>
            <a:ext cx="744220" cy="1905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50" spc="15" b="1">
                <a:solidFill>
                  <a:srgbClr val="FFFFFF"/>
                </a:solidFill>
                <a:latin typeface="Carlito"/>
                <a:cs typeface="Carlito"/>
              </a:rPr>
              <a:t>Amazon</a:t>
            </a:r>
            <a:r>
              <a:rPr dirty="0" sz="1050" spc="-5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050" spc="10" b="1">
                <a:solidFill>
                  <a:srgbClr val="FFFFFF"/>
                </a:solidFill>
                <a:latin typeface="Carlito"/>
                <a:cs typeface="Carlito"/>
              </a:rPr>
              <a:t>SQS</a:t>
            </a:r>
            <a:endParaRPr sz="1050">
              <a:latin typeface="Carlito"/>
              <a:cs typeface="Carlito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8649969" y="1752854"/>
            <a:ext cx="741045" cy="1905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50" spc="15" b="1">
                <a:solidFill>
                  <a:srgbClr val="FFFFFF"/>
                </a:solidFill>
                <a:latin typeface="Carlito"/>
                <a:cs typeface="Carlito"/>
              </a:rPr>
              <a:t>Amazon</a:t>
            </a:r>
            <a:r>
              <a:rPr dirty="0" sz="1050" spc="-5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050" spc="15" b="1">
                <a:solidFill>
                  <a:srgbClr val="FFFFFF"/>
                </a:solidFill>
                <a:latin typeface="Carlito"/>
                <a:cs typeface="Carlito"/>
              </a:rPr>
              <a:t>SNS</a:t>
            </a:r>
            <a:endParaRPr sz="1050">
              <a:latin typeface="Carlito"/>
              <a:cs typeface="Carlito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9664954" y="1826005"/>
            <a:ext cx="526415" cy="1905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50" spc="15" b="1">
                <a:solidFill>
                  <a:srgbClr val="FFFFFF"/>
                </a:solidFill>
                <a:latin typeface="Carlito"/>
                <a:cs typeface="Carlito"/>
              </a:rPr>
              <a:t>AWS</a:t>
            </a:r>
            <a:r>
              <a:rPr dirty="0" sz="1050" spc="-5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050" spc="10" b="1">
                <a:solidFill>
                  <a:srgbClr val="FFFFFF"/>
                </a:solidFill>
                <a:latin typeface="Carlito"/>
                <a:cs typeface="Carlito"/>
              </a:rPr>
              <a:t>IOT</a:t>
            </a:r>
            <a:endParaRPr sz="1050">
              <a:latin typeface="Carlito"/>
              <a:cs typeface="Carlito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9444481" y="3127248"/>
            <a:ext cx="92392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6C544"/>
                </a:solidFill>
                <a:latin typeface="Carlito"/>
                <a:cs typeface="Carlito"/>
              </a:rPr>
              <a:t>Elastic</a:t>
            </a:r>
            <a:r>
              <a:rPr dirty="0" sz="1800" spc="-80">
                <a:solidFill>
                  <a:srgbClr val="F6C544"/>
                </a:solidFill>
                <a:latin typeface="Carlito"/>
                <a:cs typeface="Carlito"/>
              </a:rPr>
              <a:t> </a:t>
            </a:r>
            <a:r>
              <a:rPr dirty="0" sz="1800" spc="-15">
                <a:solidFill>
                  <a:srgbClr val="F6C544"/>
                </a:solidFill>
                <a:latin typeface="Carlito"/>
                <a:cs typeface="Carlito"/>
              </a:rPr>
              <a:t>IPs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40814" y="2997720"/>
            <a:ext cx="10592562" cy="1112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257805" y="3113786"/>
            <a:ext cx="996124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5">
                <a:solidFill>
                  <a:srgbClr val="FFFFFF"/>
                </a:solidFill>
                <a:latin typeface="Carlito"/>
                <a:cs typeface="Carlito"/>
              </a:rPr>
              <a:t>So </a:t>
            </a:r>
            <a:r>
              <a:rPr dirty="0" sz="4000" spc="-10">
                <a:solidFill>
                  <a:srgbClr val="FFFFFF"/>
                </a:solidFill>
                <a:latin typeface="Carlito"/>
                <a:cs typeface="Carlito"/>
              </a:rPr>
              <a:t>how </a:t>
            </a:r>
            <a:r>
              <a:rPr dirty="0" sz="4000" spc="-5">
                <a:solidFill>
                  <a:srgbClr val="FFFFFF"/>
                </a:solidFill>
                <a:latin typeface="Carlito"/>
                <a:cs typeface="Carlito"/>
              </a:rPr>
              <a:t>do </a:t>
            </a:r>
            <a:r>
              <a:rPr dirty="0" sz="4000" spc="-20">
                <a:solidFill>
                  <a:srgbClr val="FFFFFF"/>
                </a:solidFill>
                <a:latin typeface="Carlito"/>
                <a:cs typeface="Carlito"/>
              </a:rPr>
              <a:t>we configure </a:t>
            </a:r>
            <a:r>
              <a:rPr dirty="0" sz="4000" spc="-65">
                <a:solidFill>
                  <a:srgbClr val="FFFFFF"/>
                </a:solidFill>
                <a:latin typeface="Carlito"/>
                <a:cs typeface="Carlito"/>
              </a:rPr>
              <a:t>AWS 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Global</a:t>
            </a:r>
            <a:r>
              <a:rPr dirty="0" sz="4000" spc="8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4000" spc="-20">
                <a:solidFill>
                  <a:srgbClr val="FFFFFF"/>
                </a:solidFill>
                <a:latin typeface="Carlito"/>
                <a:cs typeface="Carlito"/>
              </a:rPr>
              <a:t>Accelerator</a:t>
            </a:r>
            <a:endParaRPr sz="4000">
              <a:latin typeface="Carlito"/>
              <a:cs typeface="Carlito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58153" y="3870451"/>
            <a:ext cx="234950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200" spc="30">
                <a:solidFill>
                  <a:srgbClr val="527EFF"/>
                </a:solidFill>
                <a:latin typeface="Carlito"/>
                <a:cs typeface="Carlito"/>
              </a:rPr>
              <a:t>Ease </a:t>
            </a:r>
            <a:r>
              <a:rPr dirty="0" sz="3200" spc="25">
                <a:solidFill>
                  <a:srgbClr val="527EFF"/>
                </a:solidFill>
                <a:latin typeface="Carlito"/>
                <a:cs typeface="Carlito"/>
              </a:rPr>
              <a:t>of</a:t>
            </a:r>
            <a:r>
              <a:rPr dirty="0" sz="3200" spc="165">
                <a:solidFill>
                  <a:srgbClr val="527EFF"/>
                </a:solidFill>
                <a:latin typeface="Carlito"/>
                <a:cs typeface="Carlito"/>
              </a:rPr>
              <a:t> </a:t>
            </a:r>
            <a:r>
              <a:rPr dirty="0" sz="3200" spc="45">
                <a:solidFill>
                  <a:srgbClr val="527EFF"/>
                </a:solidFill>
                <a:latin typeface="Carlito"/>
                <a:cs typeface="Carlito"/>
              </a:rPr>
              <a:t>use….</a:t>
            </a:r>
            <a:endParaRPr sz="32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268" y="369061"/>
            <a:ext cx="592709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30"/>
              <a:t>Accelerator</a:t>
            </a:r>
            <a:r>
              <a:rPr dirty="0" sz="4800" spc="-305"/>
              <a:t> </a:t>
            </a:r>
            <a:r>
              <a:rPr dirty="0" sz="4800" spc="-130"/>
              <a:t>configuration</a:t>
            </a:r>
            <a:endParaRPr sz="4800"/>
          </a:p>
        </p:txBody>
      </p:sp>
      <p:sp>
        <p:nvSpPr>
          <p:cNvPr id="3" name="object 3"/>
          <p:cNvSpPr/>
          <p:nvPr/>
        </p:nvSpPr>
        <p:spPr>
          <a:xfrm>
            <a:off x="686943" y="3452495"/>
            <a:ext cx="1409827" cy="2668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59898" y="2076830"/>
            <a:ext cx="2420613" cy="2800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86943" y="4802632"/>
            <a:ext cx="1445387" cy="3475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252091" y="4885690"/>
            <a:ext cx="1096645" cy="2647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659754" y="1685925"/>
            <a:ext cx="2498725" cy="869950"/>
          </a:xfrm>
          <a:prstGeom prst="rect">
            <a:avLst/>
          </a:prstGeom>
          <a:solidFill>
            <a:srgbClr val="000000"/>
          </a:solidFill>
          <a:ln w="9905">
            <a:solidFill>
              <a:srgbClr val="FFFFFF"/>
            </a:solidFill>
          </a:ln>
        </p:spPr>
        <p:txBody>
          <a:bodyPr wrap="square" lIns="0" tIns="19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sz="1750">
              <a:latin typeface="Times New Roman"/>
              <a:cs typeface="Times New Roman"/>
            </a:endParaRPr>
          </a:p>
          <a:p>
            <a:pPr algn="ctr" marL="635">
              <a:lnSpc>
                <a:spcPct val="100000"/>
              </a:lnSpc>
            </a:pPr>
            <a:r>
              <a:rPr dirty="0" sz="2100" spc="5" b="1">
                <a:solidFill>
                  <a:srgbClr val="FFFFFF"/>
                </a:solidFill>
                <a:latin typeface="Carlito"/>
                <a:cs typeface="Carlito"/>
              </a:rPr>
              <a:t>1.2.3.4</a:t>
            </a:r>
            <a:endParaRPr sz="2100">
              <a:latin typeface="Carlito"/>
              <a:cs typeface="Carlito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654802" y="4622291"/>
          <a:ext cx="2802890" cy="14236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"/>
                <a:gridCol w="152400"/>
                <a:gridCol w="2178050"/>
                <a:gridCol w="152400"/>
                <a:gridCol w="152400"/>
              </a:tblGrid>
              <a:tr h="152400">
                <a:tc gridSpan="3">
                  <a:txBody>
                    <a:bodyPr/>
                    <a:lstStyle/>
                    <a:p>
                      <a:pPr marR="76200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282828"/>
                      </a:solidFill>
                      <a:prstDash val="solid"/>
                    </a:lnL>
                    <a:lnR w="12700">
                      <a:solidFill>
                        <a:srgbClr val="282828"/>
                      </a:solidFill>
                      <a:prstDash val="solid"/>
                    </a:lnR>
                    <a:lnT w="12700">
                      <a:solidFill>
                        <a:srgbClr val="282828"/>
                      </a:solidFill>
                      <a:prstDash val="solid"/>
                    </a:lnT>
                    <a:solidFill>
                      <a:srgbClr val="F9D4E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282828"/>
                      </a:solidFill>
                      <a:prstDash val="solid"/>
                    </a:lnL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240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282828"/>
                      </a:solidFill>
                      <a:prstDash val="solid"/>
                    </a:lnL>
                    <a:lnR w="12700">
                      <a:solidFill>
                        <a:srgbClr val="282828"/>
                      </a:solidFill>
                      <a:prstDash val="solid"/>
                    </a:lnR>
                    <a:lnB w="12700">
                      <a:solidFill>
                        <a:srgbClr val="282828"/>
                      </a:solidFill>
                      <a:prstDash val="solid"/>
                    </a:lnB>
                    <a:solidFill>
                      <a:srgbClr val="F9D4E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76200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282828"/>
                      </a:solidFill>
                      <a:prstDash val="solid"/>
                    </a:lnL>
                    <a:lnR w="12700">
                      <a:solidFill>
                        <a:srgbClr val="282828"/>
                      </a:solidFill>
                      <a:prstDash val="solid"/>
                    </a:lnR>
                    <a:lnT w="12700">
                      <a:solidFill>
                        <a:srgbClr val="282828"/>
                      </a:solidFill>
                      <a:prstDash val="solid"/>
                    </a:lnT>
                    <a:solidFill>
                      <a:srgbClr val="F9D4E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282828"/>
                      </a:solidFill>
                      <a:prstDash val="solid"/>
                    </a:lnL>
                    <a:lnR w="12700">
                      <a:solidFill>
                        <a:srgbClr val="282828"/>
                      </a:solidFill>
                      <a:prstDash val="solid"/>
                    </a:lnR>
                    <a:lnT w="12700">
                      <a:solidFill>
                        <a:srgbClr val="282828"/>
                      </a:solidFill>
                      <a:prstDash val="solid"/>
                    </a:lnT>
                    <a:lnB w="12700">
                      <a:solidFill>
                        <a:srgbClr val="282828"/>
                      </a:solidFill>
                      <a:prstDash val="solid"/>
                    </a:lnB>
                    <a:solidFill>
                      <a:srgbClr val="F9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282828"/>
                      </a:solidFill>
                      <a:prstDash val="solid"/>
                    </a:lnL>
                    <a:lnB w="12700">
                      <a:solidFill>
                        <a:srgbClr val="282828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80390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282828"/>
                      </a:solidFill>
                      <a:prstDash val="solid"/>
                    </a:lnL>
                    <a:lnR w="12700">
                      <a:solidFill>
                        <a:srgbClr val="282828"/>
                      </a:solidFill>
                      <a:prstDash val="solid"/>
                    </a:lnR>
                    <a:lnB w="12700">
                      <a:solidFill>
                        <a:srgbClr val="282828"/>
                      </a:solidFill>
                      <a:prstDash val="solid"/>
                    </a:lnB>
                    <a:solidFill>
                      <a:srgbClr val="F9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282828"/>
                      </a:solidFill>
                      <a:prstDash val="solid"/>
                    </a:lnL>
                    <a:lnR w="12700">
                      <a:solidFill>
                        <a:srgbClr val="282828"/>
                      </a:solidFill>
                      <a:prstDash val="solid"/>
                    </a:lnR>
                    <a:lnB w="12700">
                      <a:solidFill>
                        <a:srgbClr val="282828"/>
                      </a:solidFill>
                      <a:prstDash val="solid"/>
                    </a:lnB>
                    <a:solidFill>
                      <a:srgbClr val="F9D4EA"/>
                    </a:solidFill>
                  </a:tcPr>
                </a:tc>
                <a:tc>
                  <a:txBody>
                    <a:bodyPr/>
                    <a:lstStyle/>
                    <a:p>
                      <a:pPr marL="225425" indent="465455">
                        <a:lnSpc>
                          <a:spcPct val="101000"/>
                        </a:lnSpc>
                        <a:spcBef>
                          <a:spcPts val="405"/>
                        </a:spcBef>
                      </a:pPr>
                      <a:r>
                        <a:rPr dirty="0" sz="2100" b="1">
                          <a:solidFill>
                            <a:srgbClr val="040404"/>
                          </a:solidFill>
                          <a:latin typeface="Carlito"/>
                          <a:cs typeface="Carlito"/>
                        </a:rPr>
                        <a:t>us-east-1  Endpoints: </a:t>
                      </a:r>
                      <a:r>
                        <a:rPr dirty="0" sz="2100" spc="5" b="1">
                          <a:solidFill>
                            <a:srgbClr val="040404"/>
                          </a:solidFill>
                          <a:latin typeface="Carlito"/>
                          <a:cs typeface="Carlito"/>
                        </a:rPr>
                        <a:t>ALB</a:t>
                      </a:r>
                      <a:r>
                        <a:rPr dirty="0" sz="2100" spc="-10" b="1">
                          <a:solidFill>
                            <a:srgbClr val="040404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100" spc="5" b="1">
                          <a:solidFill>
                            <a:srgbClr val="040404"/>
                          </a:solidFill>
                          <a:latin typeface="Carlito"/>
                          <a:cs typeface="Carlito"/>
                        </a:rPr>
                        <a:t>1,</a:t>
                      </a:r>
                      <a:endParaRPr sz="2100">
                        <a:latin typeface="Carlito"/>
                        <a:cs typeface="Carlito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282828"/>
                      </a:solidFill>
                      <a:prstDash val="solid"/>
                    </a:lnL>
                    <a:lnR w="12700">
                      <a:solidFill>
                        <a:srgbClr val="282828"/>
                      </a:solidFill>
                      <a:prstDash val="solid"/>
                    </a:lnR>
                    <a:lnT w="12700">
                      <a:solidFill>
                        <a:srgbClr val="282828"/>
                      </a:solidFill>
                      <a:prstDash val="solid"/>
                    </a:lnT>
                    <a:lnB w="12700">
                      <a:solidFill>
                        <a:srgbClr val="282828"/>
                      </a:solidFill>
                      <a:prstDash val="solid"/>
                    </a:lnB>
                    <a:solidFill>
                      <a:srgbClr val="F9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282828"/>
                      </a:solidFill>
                      <a:prstDash val="solid"/>
                    </a:lnL>
                    <a:lnR w="12700">
                      <a:solidFill>
                        <a:srgbClr val="282828"/>
                      </a:solidFill>
                      <a:prstDash val="solid"/>
                    </a:lnR>
                    <a:lnT w="12700">
                      <a:solidFill>
                        <a:srgbClr val="282828"/>
                      </a:solidFill>
                      <a:prstDash val="solid"/>
                    </a:lnT>
                    <a:solidFill>
                      <a:srgbClr val="F9D4EA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282828"/>
                      </a:solidFill>
                      <a:prstDash val="solid"/>
                    </a:lnL>
                    <a:lnR w="12700">
                      <a:solidFill>
                        <a:srgbClr val="282828"/>
                      </a:solidFill>
                      <a:prstDash val="solid"/>
                    </a:lnR>
                    <a:lnT w="12700">
                      <a:solidFill>
                        <a:srgbClr val="282828"/>
                      </a:solidFill>
                      <a:prstDash val="solid"/>
                    </a:lnT>
                    <a:solidFill>
                      <a:srgbClr val="F9D4EA"/>
                    </a:solidFill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282828"/>
                      </a:solidFill>
                      <a:prstDash val="solid"/>
                    </a:lnR>
                    <a:lnT w="12700">
                      <a:solidFill>
                        <a:srgbClr val="282828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282828"/>
                      </a:solidFill>
                      <a:prstDash val="solid"/>
                    </a:lnL>
                    <a:lnR w="12700">
                      <a:solidFill>
                        <a:srgbClr val="282828"/>
                      </a:solidFill>
                      <a:prstDash val="solid"/>
                    </a:lnR>
                    <a:lnT w="12700">
                      <a:solidFill>
                        <a:srgbClr val="282828"/>
                      </a:solidFill>
                      <a:prstDash val="solid"/>
                    </a:lnT>
                    <a:lnB w="12700">
                      <a:solidFill>
                        <a:srgbClr val="282828"/>
                      </a:solidFill>
                      <a:prstDash val="solid"/>
                    </a:lnB>
                    <a:solidFill>
                      <a:srgbClr val="F9D4E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886460">
                        <a:lnSpc>
                          <a:spcPts val="1100"/>
                        </a:lnSpc>
                      </a:pPr>
                      <a:r>
                        <a:rPr dirty="0" sz="2100" spc="5" b="1">
                          <a:solidFill>
                            <a:srgbClr val="040404"/>
                          </a:solidFill>
                          <a:latin typeface="Carlito"/>
                          <a:cs typeface="Carlito"/>
                        </a:rPr>
                        <a:t>ALB</a:t>
                      </a:r>
                      <a:r>
                        <a:rPr dirty="0" sz="2100" spc="-10" b="1">
                          <a:solidFill>
                            <a:srgbClr val="040404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100" spc="5" b="1">
                          <a:solidFill>
                            <a:srgbClr val="040404"/>
                          </a:solidFill>
                          <a:latin typeface="Carlito"/>
                          <a:cs typeface="Carlito"/>
                        </a:rPr>
                        <a:t>2</a:t>
                      </a:r>
                      <a:endParaRPr sz="21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282828"/>
                      </a:solidFill>
                      <a:prstDash val="solid"/>
                    </a:lnL>
                    <a:lnR w="12700">
                      <a:solidFill>
                        <a:srgbClr val="282828"/>
                      </a:solidFill>
                      <a:prstDash val="solid"/>
                    </a:lnR>
                    <a:lnB w="12700">
                      <a:solidFill>
                        <a:srgbClr val="282828"/>
                      </a:solidFill>
                      <a:prstDash val="solid"/>
                    </a:lnB>
                    <a:solidFill>
                      <a:srgbClr val="F9D4E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282828"/>
                      </a:solidFill>
                      <a:prstDash val="solid"/>
                    </a:lnL>
                    <a:lnR w="12700">
                      <a:solidFill>
                        <a:srgbClr val="282828"/>
                      </a:solidFill>
                      <a:prstDash val="solid"/>
                    </a:lnR>
                    <a:lnT w="12700">
                      <a:solidFill>
                        <a:srgbClr val="282828"/>
                      </a:solidFill>
                      <a:prstDash val="solid"/>
                    </a:lnT>
                    <a:solidFill>
                      <a:srgbClr val="F9D4EA"/>
                    </a:solidFill>
                  </a:tcPr>
                </a:tc>
              </a:tr>
              <a:tr h="15240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282828"/>
                      </a:solidFill>
                      <a:prstDash val="solid"/>
                    </a:ln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282828"/>
                      </a:solidFill>
                      <a:prstDash val="solid"/>
                    </a:lnL>
                    <a:lnR w="12700">
                      <a:solidFill>
                        <a:srgbClr val="282828"/>
                      </a:solidFill>
                      <a:prstDash val="solid"/>
                    </a:lnR>
                    <a:lnB w="12700">
                      <a:solidFill>
                        <a:srgbClr val="282828"/>
                      </a:solidFill>
                      <a:prstDash val="solid"/>
                    </a:lnB>
                    <a:solidFill>
                      <a:srgbClr val="F9D4E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5659754" y="3072764"/>
            <a:ext cx="2498725" cy="869950"/>
          </a:xfrm>
          <a:prstGeom prst="rect">
            <a:avLst/>
          </a:prstGeom>
          <a:solidFill>
            <a:srgbClr val="000000"/>
          </a:solidFill>
          <a:ln w="9905">
            <a:solidFill>
              <a:srgbClr val="FFFFFF"/>
            </a:solidFill>
          </a:ln>
        </p:spPr>
        <p:txBody>
          <a:bodyPr wrap="square" lIns="0" tIns="93345" rIns="0" bIns="0" rtlCol="0" vert="horz">
            <a:spAutoFit/>
          </a:bodyPr>
          <a:lstStyle/>
          <a:p>
            <a:pPr algn="ctr" marL="873125" marR="865505" indent="-635">
              <a:lnSpc>
                <a:spcPct val="101000"/>
              </a:lnSpc>
              <a:spcBef>
                <a:spcPts val="735"/>
              </a:spcBef>
            </a:pPr>
            <a:r>
              <a:rPr dirty="0" sz="2100" spc="-15" b="1">
                <a:solidFill>
                  <a:srgbClr val="FFFFFF"/>
                </a:solidFill>
                <a:latin typeface="Carlito"/>
                <a:cs typeface="Carlito"/>
              </a:rPr>
              <a:t>TCP  </a:t>
            </a:r>
            <a:r>
              <a:rPr dirty="0" sz="2100" spc="5" b="1">
                <a:solidFill>
                  <a:srgbClr val="FFFFFF"/>
                </a:solidFill>
                <a:latin typeface="Carlito"/>
                <a:cs typeface="Carlito"/>
              </a:rPr>
              <a:t>80,443</a:t>
            </a:r>
            <a:endParaRPr sz="2100">
              <a:latin typeface="Carlito"/>
              <a:cs typeface="Carli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31832" y="3072764"/>
            <a:ext cx="2498725" cy="869950"/>
          </a:xfrm>
          <a:prstGeom prst="rect">
            <a:avLst/>
          </a:prstGeom>
          <a:solidFill>
            <a:srgbClr val="000000"/>
          </a:solidFill>
          <a:ln w="9905">
            <a:solidFill>
              <a:srgbClr val="FFFFFF"/>
            </a:solidFill>
          </a:ln>
        </p:spPr>
        <p:txBody>
          <a:bodyPr wrap="square" lIns="0" tIns="93345" rIns="0" bIns="0" rtlCol="0" vert="horz">
            <a:spAutoFit/>
          </a:bodyPr>
          <a:lstStyle/>
          <a:p>
            <a:pPr algn="ctr" marL="1005205" marR="996950">
              <a:lnSpc>
                <a:spcPct val="101000"/>
              </a:lnSpc>
              <a:spcBef>
                <a:spcPts val="735"/>
              </a:spcBef>
            </a:pPr>
            <a:r>
              <a:rPr dirty="0" sz="2100" spc="5" b="1">
                <a:solidFill>
                  <a:srgbClr val="FFFFFF"/>
                </a:solidFill>
                <a:latin typeface="Carlito"/>
                <a:cs typeface="Carlito"/>
              </a:rPr>
              <a:t>UDP  </a:t>
            </a:r>
            <a:r>
              <a:rPr dirty="0" sz="2100" spc="5" b="1">
                <a:solidFill>
                  <a:srgbClr val="FFFFFF"/>
                </a:solidFill>
                <a:latin typeface="Carlito"/>
                <a:cs typeface="Carlito"/>
              </a:rPr>
              <a:t>53</a:t>
            </a:r>
            <a:endParaRPr sz="2100">
              <a:latin typeface="Carlito"/>
              <a:cs typeface="Carli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684264" y="4058665"/>
            <a:ext cx="448309" cy="606425"/>
          </a:xfrm>
          <a:custGeom>
            <a:avLst/>
            <a:gdLst/>
            <a:ahLst/>
            <a:cxnLst/>
            <a:rect l="l" t="t" r="r" b="b"/>
            <a:pathLst>
              <a:path w="448309" h="606425">
                <a:moveTo>
                  <a:pt x="448056" y="489712"/>
                </a:moveTo>
                <a:lnTo>
                  <a:pt x="414985" y="501446"/>
                </a:lnTo>
                <a:lnTo>
                  <a:pt x="241554" y="12014"/>
                </a:lnTo>
                <a:lnTo>
                  <a:pt x="241554" y="5842"/>
                </a:lnTo>
                <a:lnTo>
                  <a:pt x="224028" y="5842"/>
                </a:lnTo>
                <a:lnTo>
                  <a:pt x="207518" y="0"/>
                </a:lnTo>
                <a:lnTo>
                  <a:pt x="33058" y="492302"/>
                </a:lnTo>
                <a:lnTo>
                  <a:pt x="0" y="480568"/>
                </a:lnTo>
                <a:lnTo>
                  <a:pt x="14478" y="597281"/>
                </a:lnTo>
                <a:lnTo>
                  <a:pt x="94170" y="520573"/>
                </a:lnTo>
                <a:lnTo>
                  <a:pt x="99187" y="515747"/>
                </a:lnTo>
                <a:lnTo>
                  <a:pt x="66179" y="504050"/>
                </a:lnTo>
                <a:lnTo>
                  <a:pt x="206502" y="107797"/>
                </a:lnTo>
                <a:lnTo>
                  <a:pt x="206502" y="492125"/>
                </a:lnTo>
                <a:lnTo>
                  <a:pt x="171450" y="492125"/>
                </a:lnTo>
                <a:lnTo>
                  <a:pt x="224028" y="597281"/>
                </a:lnTo>
                <a:lnTo>
                  <a:pt x="267843" y="509651"/>
                </a:lnTo>
                <a:lnTo>
                  <a:pt x="276606" y="492125"/>
                </a:lnTo>
                <a:lnTo>
                  <a:pt x="241554" y="492125"/>
                </a:lnTo>
                <a:lnTo>
                  <a:pt x="241554" y="116878"/>
                </a:lnTo>
                <a:lnTo>
                  <a:pt x="381977" y="513156"/>
                </a:lnTo>
                <a:lnTo>
                  <a:pt x="348869" y="524891"/>
                </a:lnTo>
                <a:lnTo>
                  <a:pt x="433578" y="606425"/>
                </a:lnTo>
                <a:lnTo>
                  <a:pt x="443090" y="529717"/>
                </a:lnTo>
                <a:lnTo>
                  <a:pt x="448056" y="4897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0319766" y="4049521"/>
            <a:ext cx="448309" cy="606425"/>
          </a:xfrm>
          <a:custGeom>
            <a:avLst/>
            <a:gdLst/>
            <a:ahLst/>
            <a:cxnLst/>
            <a:rect l="l" t="t" r="r" b="b"/>
            <a:pathLst>
              <a:path w="448309" h="606425">
                <a:moveTo>
                  <a:pt x="448056" y="489712"/>
                </a:moveTo>
                <a:lnTo>
                  <a:pt x="414985" y="501446"/>
                </a:lnTo>
                <a:lnTo>
                  <a:pt x="241554" y="12014"/>
                </a:lnTo>
                <a:lnTo>
                  <a:pt x="241554" y="5842"/>
                </a:lnTo>
                <a:lnTo>
                  <a:pt x="224028" y="5842"/>
                </a:lnTo>
                <a:lnTo>
                  <a:pt x="207518" y="0"/>
                </a:lnTo>
                <a:lnTo>
                  <a:pt x="33058" y="492302"/>
                </a:lnTo>
                <a:lnTo>
                  <a:pt x="0" y="480568"/>
                </a:lnTo>
                <a:lnTo>
                  <a:pt x="14478" y="597281"/>
                </a:lnTo>
                <a:lnTo>
                  <a:pt x="94170" y="520573"/>
                </a:lnTo>
                <a:lnTo>
                  <a:pt x="99187" y="515747"/>
                </a:lnTo>
                <a:lnTo>
                  <a:pt x="66179" y="504050"/>
                </a:lnTo>
                <a:lnTo>
                  <a:pt x="206502" y="107797"/>
                </a:lnTo>
                <a:lnTo>
                  <a:pt x="206502" y="492125"/>
                </a:lnTo>
                <a:lnTo>
                  <a:pt x="171450" y="492125"/>
                </a:lnTo>
                <a:lnTo>
                  <a:pt x="224028" y="597281"/>
                </a:lnTo>
                <a:lnTo>
                  <a:pt x="267843" y="509651"/>
                </a:lnTo>
                <a:lnTo>
                  <a:pt x="276606" y="492125"/>
                </a:lnTo>
                <a:lnTo>
                  <a:pt x="241554" y="492125"/>
                </a:lnTo>
                <a:lnTo>
                  <a:pt x="241554" y="116878"/>
                </a:lnTo>
                <a:lnTo>
                  <a:pt x="381977" y="513156"/>
                </a:lnTo>
                <a:lnTo>
                  <a:pt x="348869" y="524891"/>
                </a:lnTo>
                <a:lnTo>
                  <a:pt x="433578" y="606425"/>
                </a:lnTo>
                <a:lnTo>
                  <a:pt x="443090" y="529717"/>
                </a:lnTo>
                <a:lnTo>
                  <a:pt x="448056" y="4897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9329166" y="4622291"/>
          <a:ext cx="2811780" cy="14236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"/>
                <a:gridCol w="152400"/>
                <a:gridCol w="2186940"/>
                <a:gridCol w="152400"/>
                <a:gridCol w="152400"/>
              </a:tblGrid>
              <a:tr h="152400">
                <a:tc gridSpan="3">
                  <a:txBody>
                    <a:bodyPr/>
                    <a:lstStyle/>
                    <a:p>
                      <a:pPr marR="85090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282828"/>
                      </a:solidFill>
                      <a:prstDash val="solid"/>
                    </a:lnL>
                    <a:lnR w="12700">
                      <a:solidFill>
                        <a:srgbClr val="282828"/>
                      </a:solidFill>
                      <a:prstDash val="solid"/>
                    </a:lnR>
                    <a:lnT w="12700">
                      <a:solidFill>
                        <a:srgbClr val="282828"/>
                      </a:solidFill>
                      <a:prstDash val="solid"/>
                    </a:lnT>
                    <a:solidFill>
                      <a:srgbClr val="F9D4E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282828"/>
                      </a:solidFill>
                      <a:prstDash val="solid"/>
                    </a:lnL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52400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282828"/>
                      </a:solidFill>
                      <a:prstDash val="solid"/>
                    </a:lnL>
                    <a:lnR w="12700">
                      <a:solidFill>
                        <a:srgbClr val="282828"/>
                      </a:solidFill>
                      <a:prstDash val="solid"/>
                    </a:lnR>
                    <a:lnB w="12700">
                      <a:solidFill>
                        <a:srgbClr val="282828"/>
                      </a:solidFill>
                      <a:prstDash val="solid"/>
                    </a:lnB>
                    <a:solidFill>
                      <a:srgbClr val="F9D4E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85090"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282828"/>
                      </a:solidFill>
                      <a:prstDash val="solid"/>
                    </a:lnL>
                    <a:lnR w="12700">
                      <a:solidFill>
                        <a:srgbClr val="282828"/>
                      </a:solidFill>
                      <a:prstDash val="solid"/>
                    </a:lnR>
                    <a:lnT w="12700">
                      <a:solidFill>
                        <a:srgbClr val="282828"/>
                      </a:solidFill>
                      <a:prstDash val="solid"/>
                    </a:lnT>
                    <a:solidFill>
                      <a:srgbClr val="F9D4E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282828"/>
                      </a:solidFill>
                      <a:prstDash val="solid"/>
                    </a:lnL>
                    <a:lnR w="12700">
                      <a:solidFill>
                        <a:srgbClr val="282828"/>
                      </a:solidFill>
                      <a:prstDash val="solid"/>
                    </a:lnR>
                    <a:lnT w="12700">
                      <a:solidFill>
                        <a:srgbClr val="282828"/>
                      </a:solidFill>
                      <a:prstDash val="solid"/>
                    </a:lnT>
                    <a:lnB w="12700">
                      <a:solidFill>
                        <a:srgbClr val="282828"/>
                      </a:solidFill>
                      <a:prstDash val="solid"/>
                    </a:lnB>
                    <a:solidFill>
                      <a:srgbClr val="F9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282828"/>
                      </a:solidFill>
                      <a:prstDash val="solid"/>
                    </a:lnL>
                    <a:lnB w="12700">
                      <a:solidFill>
                        <a:srgbClr val="282828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803909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282828"/>
                      </a:solidFill>
                      <a:prstDash val="solid"/>
                    </a:lnL>
                    <a:lnR w="12700">
                      <a:solidFill>
                        <a:srgbClr val="282828"/>
                      </a:solidFill>
                      <a:prstDash val="solid"/>
                    </a:lnR>
                    <a:lnB w="12700">
                      <a:solidFill>
                        <a:srgbClr val="282828"/>
                      </a:solidFill>
                      <a:prstDash val="solid"/>
                    </a:lnB>
                    <a:solidFill>
                      <a:srgbClr val="F9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282828"/>
                      </a:solidFill>
                      <a:prstDash val="solid"/>
                    </a:lnL>
                    <a:lnR w="12700">
                      <a:solidFill>
                        <a:srgbClr val="282828"/>
                      </a:solidFill>
                      <a:prstDash val="solid"/>
                    </a:lnR>
                    <a:lnB w="12700">
                      <a:solidFill>
                        <a:srgbClr val="282828"/>
                      </a:solidFill>
                      <a:prstDash val="solid"/>
                    </a:lnB>
                    <a:solidFill>
                      <a:srgbClr val="F9D4EA"/>
                    </a:solidFill>
                  </a:tcPr>
                </a:tc>
                <a:tc>
                  <a:txBody>
                    <a:bodyPr/>
                    <a:lstStyle/>
                    <a:p>
                      <a:pPr marL="217170" indent="425450">
                        <a:lnSpc>
                          <a:spcPct val="101000"/>
                        </a:lnSpc>
                        <a:spcBef>
                          <a:spcPts val="405"/>
                        </a:spcBef>
                      </a:pPr>
                      <a:r>
                        <a:rPr dirty="0" sz="2100" b="1">
                          <a:solidFill>
                            <a:srgbClr val="040404"/>
                          </a:solidFill>
                          <a:latin typeface="Carlito"/>
                          <a:cs typeface="Carlito"/>
                        </a:rPr>
                        <a:t>eu-west-1  Endpoints: </a:t>
                      </a:r>
                      <a:r>
                        <a:rPr dirty="0" sz="2100" spc="5" b="1">
                          <a:solidFill>
                            <a:srgbClr val="040404"/>
                          </a:solidFill>
                          <a:latin typeface="Carlito"/>
                          <a:cs typeface="Carlito"/>
                        </a:rPr>
                        <a:t>NLB</a:t>
                      </a:r>
                      <a:r>
                        <a:rPr dirty="0" sz="2100" b="1">
                          <a:solidFill>
                            <a:srgbClr val="040404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100" spc="5" b="1">
                          <a:solidFill>
                            <a:srgbClr val="040404"/>
                          </a:solidFill>
                          <a:latin typeface="Carlito"/>
                          <a:cs typeface="Carlito"/>
                        </a:rPr>
                        <a:t>1,</a:t>
                      </a:r>
                      <a:endParaRPr sz="2100">
                        <a:latin typeface="Carlito"/>
                        <a:cs typeface="Carlito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282828"/>
                      </a:solidFill>
                      <a:prstDash val="solid"/>
                    </a:lnL>
                    <a:lnR w="12700">
                      <a:solidFill>
                        <a:srgbClr val="282828"/>
                      </a:solidFill>
                      <a:prstDash val="solid"/>
                    </a:lnR>
                    <a:lnT w="12700">
                      <a:solidFill>
                        <a:srgbClr val="282828"/>
                      </a:solidFill>
                      <a:prstDash val="solid"/>
                    </a:lnT>
                    <a:lnB w="12700">
                      <a:solidFill>
                        <a:srgbClr val="282828"/>
                      </a:solidFill>
                      <a:prstDash val="solid"/>
                    </a:lnB>
                    <a:solidFill>
                      <a:srgbClr val="F9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282828"/>
                      </a:solidFill>
                      <a:prstDash val="solid"/>
                    </a:lnL>
                    <a:lnR w="12700">
                      <a:solidFill>
                        <a:srgbClr val="282828"/>
                      </a:solidFill>
                      <a:prstDash val="solid"/>
                    </a:lnR>
                    <a:lnT w="12700">
                      <a:solidFill>
                        <a:srgbClr val="282828"/>
                      </a:solidFill>
                      <a:prstDash val="solid"/>
                    </a:lnT>
                    <a:solidFill>
                      <a:srgbClr val="F9D4EA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282828"/>
                      </a:solidFill>
                      <a:prstDash val="solid"/>
                    </a:lnL>
                    <a:lnR w="12700">
                      <a:solidFill>
                        <a:srgbClr val="282828"/>
                      </a:solidFill>
                      <a:prstDash val="solid"/>
                    </a:lnR>
                    <a:lnT w="12700">
                      <a:solidFill>
                        <a:srgbClr val="282828"/>
                      </a:solidFill>
                      <a:prstDash val="solid"/>
                    </a:lnT>
                    <a:solidFill>
                      <a:srgbClr val="F9D4EA"/>
                    </a:solidFill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282828"/>
                      </a:solidFill>
                      <a:prstDash val="solid"/>
                    </a:lnR>
                    <a:lnT w="12700">
                      <a:solidFill>
                        <a:srgbClr val="282828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282828"/>
                      </a:solidFill>
                      <a:prstDash val="solid"/>
                    </a:lnL>
                    <a:lnR w="12700">
                      <a:solidFill>
                        <a:srgbClr val="282828"/>
                      </a:solidFill>
                      <a:prstDash val="solid"/>
                    </a:lnR>
                    <a:lnT w="12700">
                      <a:solidFill>
                        <a:srgbClr val="282828"/>
                      </a:solidFill>
                      <a:prstDash val="solid"/>
                    </a:lnT>
                    <a:lnB w="12700">
                      <a:solidFill>
                        <a:srgbClr val="282828"/>
                      </a:solidFill>
                      <a:prstDash val="solid"/>
                    </a:lnB>
                    <a:solidFill>
                      <a:srgbClr val="F9D4E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879475">
                        <a:lnSpc>
                          <a:spcPts val="1100"/>
                        </a:lnSpc>
                      </a:pPr>
                      <a:r>
                        <a:rPr dirty="0" sz="2100" spc="5" b="1">
                          <a:solidFill>
                            <a:srgbClr val="040404"/>
                          </a:solidFill>
                          <a:latin typeface="Carlito"/>
                          <a:cs typeface="Carlito"/>
                        </a:rPr>
                        <a:t>NLB</a:t>
                      </a:r>
                      <a:r>
                        <a:rPr dirty="0" sz="2100" spc="-5" b="1">
                          <a:solidFill>
                            <a:srgbClr val="040404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2100" spc="5" b="1">
                          <a:solidFill>
                            <a:srgbClr val="040404"/>
                          </a:solidFill>
                          <a:latin typeface="Carlito"/>
                          <a:cs typeface="Carlito"/>
                        </a:rPr>
                        <a:t>2</a:t>
                      </a:r>
                      <a:endParaRPr sz="21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282828"/>
                      </a:solidFill>
                      <a:prstDash val="solid"/>
                    </a:lnL>
                    <a:lnR w="12700">
                      <a:solidFill>
                        <a:srgbClr val="282828"/>
                      </a:solidFill>
                      <a:prstDash val="solid"/>
                    </a:lnR>
                    <a:lnB w="12700">
                      <a:solidFill>
                        <a:srgbClr val="282828"/>
                      </a:solidFill>
                      <a:prstDash val="solid"/>
                    </a:lnB>
                    <a:solidFill>
                      <a:srgbClr val="F9D4E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282828"/>
                      </a:solidFill>
                      <a:prstDash val="solid"/>
                    </a:lnL>
                    <a:lnR w="12700">
                      <a:solidFill>
                        <a:srgbClr val="282828"/>
                      </a:solidFill>
                      <a:prstDash val="solid"/>
                    </a:lnR>
                    <a:lnT w="12700">
                      <a:solidFill>
                        <a:srgbClr val="282828"/>
                      </a:solidFill>
                      <a:prstDash val="solid"/>
                    </a:lnT>
                    <a:solidFill>
                      <a:srgbClr val="F9D4EA"/>
                    </a:solidFill>
                  </a:tcPr>
                </a:tc>
              </a:tr>
              <a:tr h="15240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282828"/>
                      </a:solidFill>
                      <a:prstDash val="solid"/>
                    </a:lnR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12700">
                      <a:solidFill>
                        <a:srgbClr val="282828"/>
                      </a:solidFill>
                      <a:prstDash val="solid"/>
                    </a:lnL>
                    <a:lnR w="12700">
                      <a:solidFill>
                        <a:srgbClr val="282828"/>
                      </a:solidFill>
                      <a:prstDash val="solid"/>
                    </a:lnR>
                    <a:lnB w="12700">
                      <a:solidFill>
                        <a:srgbClr val="282828"/>
                      </a:solidFill>
                      <a:prstDash val="solid"/>
                    </a:lnB>
                    <a:solidFill>
                      <a:srgbClr val="F9D4EA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7" name="object 1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9295256" y="1685163"/>
            <a:ext cx="2592070" cy="870585"/>
          </a:xfrm>
          <a:prstGeom prst="rect">
            <a:avLst/>
          </a:prstGeom>
          <a:solidFill>
            <a:srgbClr val="000000"/>
          </a:solidFill>
          <a:ln w="9905">
            <a:solidFill>
              <a:srgbClr val="FFFFFF"/>
            </a:solidFill>
          </a:ln>
        </p:spPr>
        <p:txBody>
          <a:bodyPr wrap="square" lIns="0" tIns="25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750">
              <a:latin typeface="Times New Roman"/>
              <a:cs typeface="Times New Roman"/>
            </a:endParaRPr>
          </a:p>
          <a:p>
            <a:pPr algn="ctr" marL="635">
              <a:lnSpc>
                <a:spcPct val="100000"/>
              </a:lnSpc>
            </a:pPr>
            <a:r>
              <a:rPr dirty="0" sz="2100" spc="5" b="1">
                <a:solidFill>
                  <a:srgbClr val="FFFFFF"/>
                </a:solidFill>
                <a:latin typeface="Carlito"/>
                <a:cs typeface="Carlito"/>
              </a:rPr>
              <a:t>3.4.5.6</a:t>
            </a:r>
            <a:endParaRPr sz="2100">
              <a:latin typeface="Carlito"/>
              <a:cs typeface="Carli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127496" y="1398524"/>
            <a:ext cx="135890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solidFill>
                  <a:srgbClr val="FFFF00"/>
                </a:solidFill>
                <a:latin typeface="Carlito"/>
                <a:cs typeface="Carlito"/>
              </a:rPr>
              <a:t>Network Zone</a:t>
            </a:r>
            <a:r>
              <a:rPr dirty="0" sz="1600" spc="-20">
                <a:solidFill>
                  <a:srgbClr val="FFFF00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00"/>
                </a:solidFill>
                <a:latin typeface="Carlito"/>
                <a:cs typeface="Carlito"/>
              </a:rPr>
              <a:t>A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775190" y="1387602"/>
            <a:ext cx="135191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solidFill>
                  <a:srgbClr val="FFFF00"/>
                </a:solidFill>
                <a:latin typeface="Carlito"/>
                <a:cs typeface="Carlito"/>
              </a:rPr>
              <a:t>Network Zone</a:t>
            </a:r>
            <a:r>
              <a:rPr dirty="0" sz="1600" spc="-20">
                <a:solidFill>
                  <a:srgbClr val="FFFF00"/>
                </a:solidFill>
                <a:latin typeface="Carlito"/>
                <a:cs typeface="Carlito"/>
              </a:rPr>
              <a:t> </a:t>
            </a:r>
            <a:r>
              <a:rPr dirty="0" sz="1600">
                <a:solidFill>
                  <a:srgbClr val="FFFF00"/>
                </a:solidFill>
                <a:latin typeface="Carlito"/>
                <a:cs typeface="Carlito"/>
              </a:rPr>
              <a:t>B</a:t>
            </a:r>
            <a:endParaRPr sz="16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9814" y="3113786"/>
            <a:ext cx="3837304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50">
                <a:solidFill>
                  <a:srgbClr val="FFFFFF"/>
                </a:solidFill>
                <a:latin typeface="Carlito"/>
                <a:cs typeface="Carlito"/>
              </a:rPr>
              <a:t>Console</a:t>
            </a:r>
            <a:r>
              <a:rPr dirty="0" sz="4000" spc="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4000" spc="45">
                <a:solidFill>
                  <a:srgbClr val="FFFFFF"/>
                </a:solidFill>
                <a:latin typeface="Carlito"/>
                <a:cs typeface="Carlito"/>
              </a:rPr>
              <a:t>workflow</a:t>
            </a:r>
            <a:endParaRPr sz="4000">
              <a:latin typeface="Carlito"/>
              <a:cs typeface="Carli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71131" y="3872738"/>
            <a:ext cx="104076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60">
                <a:solidFill>
                  <a:srgbClr val="527EFF"/>
                </a:solidFill>
                <a:latin typeface="Carlito"/>
                <a:cs typeface="Carlito"/>
              </a:rPr>
              <a:t>Demo</a:t>
            </a:r>
            <a:r>
              <a:rPr dirty="0" sz="2800">
                <a:solidFill>
                  <a:srgbClr val="527EFF"/>
                </a:solidFill>
                <a:latin typeface="Carlito"/>
                <a:cs typeface="Carlito"/>
              </a:rPr>
              <a:t>!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268" y="369061"/>
            <a:ext cx="1016825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55"/>
              <a:t>AWS </a:t>
            </a:r>
            <a:r>
              <a:rPr dirty="0" sz="4800" spc="-105"/>
              <a:t>Global </a:t>
            </a:r>
            <a:r>
              <a:rPr dirty="0" sz="4800" spc="-130"/>
              <a:t>Accelerator </a:t>
            </a:r>
            <a:r>
              <a:rPr dirty="0" sz="4800"/>
              <a:t>- </a:t>
            </a:r>
            <a:r>
              <a:rPr dirty="0" sz="4800" spc="-110">
                <a:solidFill>
                  <a:srgbClr val="ED23D2"/>
                </a:solidFill>
              </a:rPr>
              <a:t>Console</a:t>
            </a:r>
            <a:r>
              <a:rPr dirty="0" sz="4800" spc="-810">
                <a:solidFill>
                  <a:srgbClr val="ED23D2"/>
                </a:solidFill>
              </a:rPr>
              <a:t> </a:t>
            </a:r>
            <a:r>
              <a:rPr dirty="0" sz="4800" spc="-114">
                <a:solidFill>
                  <a:srgbClr val="ED23D2"/>
                </a:solidFill>
              </a:rPr>
              <a:t>workflow</a:t>
            </a:r>
            <a:endParaRPr sz="4800"/>
          </a:p>
        </p:txBody>
      </p:sp>
      <p:sp>
        <p:nvSpPr>
          <p:cNvPr id="3" name="object 3"/>
          <p:cNvSpPr/>
          <p:nvPr/>
        </p:nvSpPr>
        <p:spPr>
          <a:xfrm>
            <a:off x="1523" y="0"/>
            <a:ext cx="14628876" cy="82295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84521" y="3113786"/>
            <a:ext cx="520382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40">
                <a:solidFill>
                  <a:srgbClr val="FFFFFF"/>
                </a:solidFill>
                <a:latin typeface="Carlito"/>
                <a:cs typeface="Carlito"/>
              </a:rPr>
              <a:t>Intelligent routing</a:t>
            </a:r>
            <a:r>
              <a:rPr dirty="0" sz="4000" spc="1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4000" spc="40">
                <a:solidFill>
                  <a:srgbClr val="FFFFFF"/>
                </a:solidFill>
                <a:latin typeface="Carlito"/>
                <a:cs typeface="Carlito"/>
              </a:rPr>
              <a:t>demo</a:t>
            </a:r>
            <a:endParaRPr sz="4000">
              <a:latin typeface="Carlito"/>
              <a:cs typeface="Carli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18859" y="3872738"/>
            <a:ext cx="234251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50">
                <a:solidFill>
                  <a:srgbClr val="527EFF"/>
                </a:solidFill>
                <a:latin typeface="Carlito"/>
                <a:cs typeface="Carlito"/>
              </a:rPr>
              <a:t>Another</a:t>
            </a:r>
            <a:r>
              <a:rPr dirty="0" sz="2800" spc="90">
                <a:solidFill>
                  <a:srgbClr val="527EFF"/>
                </a:solidFill>
                <a:latin typeface="Carlito"/>
                <a:cs typeface="Carlito"/>
              </a:rPr>
              <a:t> </a:t>
            </a:r>
            <a:r>
              <a:rPr dirty="0" sz="2800" spc="45">
                <a:solidFill>
                  <a:srgbClr val="527EFF"/>
                </a:solidFill>
                <a:latin typeface="Carlito"/>
                <a:cs typeface="Carlito"/>
              </a:rPr>
              <a:t>demo!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268" y="369061"/>
            <a:ext cx="1161415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55"/>
              <a:t>AWS </a:t>
            </a:r>
            <a:r>
              <a:rPr dirty="0" sz="4800" spc="-105"/>
              <a:t>Global </a:t>
            </a:r>
            <a:r>
              <a:rPr dirty="0" sz="4800" spc="-130"/>
              <a:t>Accelerator </a:t>
            </a:r>
            <a:r>
              <a:rPr dirty="0" sz="4800"/>
              <a:t>-</a:t>
            </a:r>
            <a:r>
              <a:rPr dirty="0" sz="4800" spc="-755"/>
              <a:t> </a:t>
            </a:r>
            <a:r>
              <a:rPr dirty="0" sz="4800" spc="-130">
                <a:solidFill>
                  <a:srgbClr val="ED23D2"/>
                </a:solidFill>
              </a:rPr>
              <a:t>Intelligent </a:t>
            </a:r>
            <a:r>
              <a:rPr dirty="0" sz="4800" spc="-120">
                <a:solidFill>
                  <a:srgbClr val="ED23D2"/>
                </a:solidFill>
              </a:rPr>
              <a:t>routing </a:t>
            </a:r>
            <a:r>
              <a:rPr dirty="0" sz="4800" spc="-95">
                <a:solidFill>
                  <a:srgbClr val="ED23D2"/>
                </a:solidFill>
              </a:rPr>
              <a:t>demo</a:t>
            </a:r>
            <a:endParaRPr sz="4800"/>
          </a:p>
        </p:txBody>
      </p:sp>
      <p:sp>
        <p:nvSpPr>
          <p:cNvPr id="3" name="object 3"/>
          <p:cNvSpPr/>
          <p:nvPr/>
        </p:nvSpPr>
        <p:spPr>
          <a:xfrm>
            <a:off x="1523" y="0"/>
            <a:ext cx="14628876" cy="82295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33394" y="3007626"/>
            <a:ext cx="7558278" cy="10393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29558" y="2968977"/>
            <a:ext cx="6968490" cy="1278890"/>
          </a:xfrm>
          <a:prstGeom prst="rect"/>
        </p:spPr>
        <p:txBody>
          <a:bodyPr wrap="square" lIns="0" tIns="1638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90"/>
              </a:spcBef>
            </a:pPr>
            <a:r>
              <a:rPr dirty="0" spc="15"/>
              <a:t>How </a:t>
            </a:r>
            <a:r>
              <a:rPr dirty="0" spc="-10"/>
              <a:t>to </a:t>
            </a:r>
            <a:r>
              <a:rPr dirty="0"/>
              <a:t>architect </a:t>
            </a:r>
            <a:r>
              <a:rPr dirty="0" spc="-15"/>
              <a:t>for </a:t>
            </a:r>
            <a:r>
              <a:rPr dirty="0" spc="10"/>
              <a:t>high</a:t>
            </a:r>
            <a:r>
              <a:rPr dirty="0" spc="-15"/>
              <a:t> </a:t>
            </a:r>
            <a:r>
              <a:rPr dirty="0"/>
              <a:t>availability</a:t>
            </a:r>
          </a:p>
          <a:p>
            <a:pPr algn="ctr" marL="114935">
              <a:lnSpc>
                <a:spcPct val="100000"/>
              </a:lnSpc>
              <a:spcBef>
                <a:spcPts val="875"/>
              </a:spcBef>
            </a:pPr>
            <a:r>
              <a:rPr dirty="0" sz="2800">
                <a:solidFill>
                  <a:srgbClr val="527EFF"/>
                </a:solidFill>
              </a:rPr>
              <a:t>AWS </a:t>
            </a:r>
            <a:r>
              <a:rPr dirty="0" sz="2800" spc="50">
                <a:solidFill>
                  <a:srgbClr val="527EFF"/>
                </a:solidFill>
              </a:rPr>
              <a:t>Global</a:t>
            </a:r>
            <a:r>
              <a:rPr dirty="0" sz="2800" spc="240">
                <a:solidFill>
                  <a:srgbClr val="527EFF"/>
                </a:solidFill>
              </a:rPr>
              <a:t> </a:t>
            </a:r>
            <a:r>
              <a:rPr dirty="0" sz="2800" spc="40">
                <a:solidFill>
                  <a:srgbClr val="527EFF"/>
                </a:solidFill>
              </a:rPr>
              <a:t>Accelerator</a:t>
            </a:r>
            <a:endParaRPr sz="2800"/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268" y="369061"/>
            <a:ext cx="830707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25"/>
              <a:t>Strengthen </a:t>
            </a:r>
            <a:r>
              <a:rPr dirty="0" sz="4800" spc="-110"/>
              <a:t>your </a:t>
            </a:r>
            <a:r>
              <a:rPr dirty="0" sz="4800" spc="-125"/>
              <a:t>availability</a:t>
            </a:r>
            <a:r>
              <a:rPr dirty="0" sz="4800" spc="-520"/>
              <a:t> </a:t>
            </a:r>
            <a:r>
              <a:rPr dirty="0" sz="4800" spc="-125"/>
              <a:t>posture</a:t>
            </a:r>
            <a:endParaRPr sz="4800"/>
          </a:p>
        </p:txBody>
      </p:sp>
      <p:grpSp>
        <p:nvGrpSpPr>
          <p:cNvPr id="3" name="object 3"/>
          <p:cNvGrpSpPr/>
          <p:nvPr/>
        </p:nvGrpSpPr>
        <p:grpSpPr>
          <a:xfrm>
            <a:off x="536448" y="1249933"/>
            <a:ext cx="13559155" cy="1224280"/>
            <a:chOff x="536448" y="1249933"/>
            <a:chExt cx="13559155" cy="1224280"/>
          </a:xfrm>
        </p:grpSpPr>
        <p:sp>
          <p:nvSpPr>
            <p:cNvPr id="4" name="object 4"/>
            <p:cNvSpPr/>
            <p:nvPr/>
          </p:nvSpPr>
          <p:spPr>
            <a:xfrm>
              <a:off x="536448" y="1934717"/>
              <a:ext cx="13559028" cy="22745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605396" y="1262252"/>
              <a:ext cx="1200150" cy="1199515"/>
            </a:xfrm>
            <a:custGeom>
              <a:avLst/>
              <a:gdLst/>
              <a:ahLst/>
              <a:cxnLst/>
              <a:rect l="l" t="t" r="r" b="b"/>
              <a:pathLst>
                <a:path w="1200150" h="1199514">
                  <a:moveTo>
                    <a:pt x="600075" y="0"/>
                  </a:moveTo>
                  <a:lnTo>
                    <a:pt x="553172" y="1804"/>
                  </a:lnTo>
                  <a:lnTo>
                    <a:pt x="507257" y="7127"/>
                  </a:lnTo>
                  <a:lnTo>
                    <a:pt x="462465" y="15837"/>
                  </a:lnTo>
                  <a:lnTo>
                    <a:pt x="418927" y="27800"/>
                  </a:lnTo>
                  <a:lnTo>
                    <a:pt x="376779" y="42882"/>
                  </a:lnTo>
                  <a:lnTo>
                    <a:pt x="336151" y="60951"/>
                  </a:lnTo>
                  <a:lnTo>
                    <a:pt x="297179" y="81872"/>
                  </a:lnTo>
                  <a:lnTo>
                    <a:pt x="259996" y="105513"/>
                  </a:lnTo>
                  <a:lnTo>
                    <a:pt x="224734" y="131741"/>
                  </a:lnTo>
                  <a:lnTo>
                    <a:pt x="191527" y="160422"/>
                  </a:lnTo>
                  <a:lnTo>
                    <a:pt x="160508" y="191422"/>
                  </a:lnTo>
                  <a:lnTo>
                    <a:pt x="131811" y="224610"/>
                  </a:lnTo>
                  <a:lnTo>
                    <a:pt x="105569" y="259850"/>
                  </a:lnTo>
                  <a:lnTo>
                    <a:pt x="81915" y="297010"/>
                  </a:lnTo>
                  <a:lnTo>
                    <a:pt x="60982" y="335957"/>
                  </a:lnTo>
                  <a:lnTo>
                    <a:pt x="42904" y="376557"/>
                  </a:lnTo>
                  <a:lnTo>
                    <a:pt x="27814" y="418678"/>
                  </a:lnTo>
                  <a:lnTo>
                    <a:pt x="15845" y="462185"/>
                  </a:lnTo>
                  <a:lnTo>
                    <a:pt x="7131" y="506945"/>
                  </a:lnTo>
                  <a:lnTo>
                    <a:pt x="1805" y="552826"/>
                  </a:lnTo>
                  <a:lnTo>
                    <a:pt x="0" y="599694"/>
                  </a:lnTo>
                  <a:lnTo>
                    <a:pt x="1805" y="646561"/>
                  </a:lnTo>
                  <a:lnTo>
                    <a:pt x="7131" y="692442"/>
                  </a:lnTo>
                  <a:lnTo>
                    <a:pt x="15845" y="737202"/>
                  </a:lnTo>
                  <a:lnTo>
                    <a:pt x="27814" y="780709"/>
                  </a:lnTo>
                  <a:lnTo>
                    <a:pt x="42904" y="822830"/>
                  </a:lnTo>
                  <a:lnTo>
                    <a:pt x="60982" y="863430"/>
                  </a:lnTo>
                  <a:lnTo>
                    <a:pt x="81915" y="902377"/>
                  </a:lnTo>
                  <a:lnTo>
                    <a:pt x="105569" y="939537"/>
                  </a:lnTo>
                  <a:lnTo>
                    <a:pt x="131811" y="974777"/>
                  </a:lnTo>
                  <a:lnTo>
                    <a:pt x="160508" y="1007965"/>
                  </a:lnTo>
                  <a:lnTo>
                    <a:pt x="191527" y="1038965"/>
                  </a:lnTo>
                  <a:lnTo>
                    <a:pt x="224734" y="1067646"/>
                  </a:lnTo>
                  <a:lnTo>
                    <a:pt x="259996" y="1093874"/>
                  </a:lnTo>
                  <a:lnTo>
                    <a:pt x="297179" y="1117515"/>
                  </a:lnTo>
                  <a:lnTo>
                    <a:pt x="336151" y="1138436"/>
                  </a:lnTo>
                  <a:lnTo>
                    <a:pt x="376779" y="1156505"/>
                  </a:lnTo>
                  <a:lnTo>
                    <a:pt x="418927" y="1171587"/>
                  </a:lnTo>
                  <a:lnTo>
                    <a:pt x="462465" y="1183550"/>
                  </a:lnTo>
                  <a:lnTo>
                    <a:pt x="507257" y="1192260"/>
                  </a:lnTo>
                  <a:lnTo>
                    <a:pt x="553172" y="1197583"/>
                  </a:lnTo>
                  <a:lnTo>
                    <a:pt x="600075" y="1199388"/>
                  </a:lnTo>
                  <a:lnTo>
                    <a:pt x="646977" y="1197583"/>
                  </a:lnTo>
                  <a:lnTo>
                    <a:pt x="692892" y="1192260"/>
                  </a:lnTo>
                  <a:lnTo>
                    <a:pt x="737684" y="1183550"/>
                  </a:lnTo>
                  <a:lnTo>
                    <a:pt x="781222" y="1171587"/>
                  </a:lnTo>
                  <a:lnTo>
                    <a:pt x="823370" y="1156505"/>
                  </a:lnTo>
                  <a:lnTo>
                    <a:pt x="863998" y="1138436"/>
                  </a:lnTo>
                  <a:lnTo>
                    <a:pt x="902970" y="1117515"/>
                  </a:lnTo>
                  <a:lnTo>
                    <a:pt x="940153" y="1093874"/>
                  </a:lnTo>
                  <a:lnTo>
                    <a:pt x="975415" y="1067646"/>
                  </a:lnTo>
                  <a:lnTo>
                    <a:pt x="1008622" y="1038965"/>
                  </a:lnTo>
                  <a:lnTo>
                    <a:pt x="1039641" y="1007965"/>
                  </a:lnTo>
                  <a:lnTo>
                    <a:pt x="1068338" y="974777"/>
                  </a:lnTo>
                  <a:lnTo>
                    <a:pt x="1094580" y="939537"/>
                  </a:lnTo>
                  <a:lnTo>
                    <a:pt x="1118234" y="902377"/>
                  </a:lnTo>
                  <a:lnTo>
                    <a:pt x="1139167" y="863430"/>
                  </a:lnTo>
                  <a:lnTo>
                    <a:pt x="1157245" y="822830"/>
                  </a:lnTo>
                  <a:lnTo>
                    <a:pt x="1172335" y="780709"/>
                  </a:lnTo>
                  <a:lnTo>
                    <a:pt x="1184304" y="737202"/>
                  </a:lnTo>
                  <a:lnTo>
                    <a:pt x="1193018" y="692442"/>
                  </a:lnTo>
                  <a:lnTo>
                    <a:pt x="1198344" y="646561"/>
                  </a:lnTo>
                  <a:lnTo>
                    <a:pt x="1200150" y="599694"/>
                  </a:lnTo>
                  <a:lnTo>
                    <a:pt x="1198344" y="552826"/>
                  </a:lnTo>
                  <a:lnTo>
                    <a:pt x="1193018" y="506945"/>
                  </a:lnTo>
                  <a:lnTo>
                    <a:pt x="1184304" y="462185"/>
                  </a:lnTo>
                  <a:lnTo>
                    <a:pt x="1172335" y="418678"/>
                  </a:lnTo>
                  <a:lnTo>
                    <a:pt x="1157245" y="376557"/>
                  </a:lnTo>
                  <a:lnTo>
                    <a:pt x="1139167" y="335957"/>
                  </a:lnTo>
                  <a:lnTo>
                    <a:pt x="1118234" y="297010"/>
                  </a:lnTo>
                  <a:lnTo>
                    <a:pt x="1094580" y="259850"/>
                  </a:lnTo>
                  <a:lnTo>
                    <a:pt x="1068338" y="224610"/>
                  </a:lnTo>
                  <a:lnTo>
                    <a:pt x="1039641" y="191422"/>
                  </a:lnTo>
                  <a:lnTo>
                    <a:pt x="1008622" y="160422"/>
                  </a:lnTo>
                  <a:lnTo>
                    <a:pt x="975415" y="131741"/>
                  </a:lnTo>
                  <a:lnTo>
                    <a:pt x="940153" y="105513"/>
                  </a:lnTo>
                  <a:lnTo>
                    <a:pt x="902970" y="81872"/>
                  </a:lnTo>
                  <a:lnTo>
                    <a:pt x="863998" y="60951"/>
                  </a:lnTo>
                  <a:lnTo>
                    <a:pt x="823370" y="42882"/>
                  </a:lnTo>
                  <a:lnTo>
                    <a:pt x="781222" y="27800"/>
                  </a:lnTo>
                  <a:lnTo>
                    <a:pt x="737684" y="15837"/>
                  </a:lnTo>
                  <a:lnTo>
                    <a:pt x="692892" y="7127"/>
                  </a:lnTo>
                  <a:lnTo>
                    <a:pt x="646977" y="1804"/>
                  </a:lnTo>
                  <a:lnTo>
                    <a:pt x="600075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592824" y="1249933"/>
              <a:ext cx="1225042" cy="12242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840093" y="1495424"/>
              <a:ext cx="730885" cy="733425"/>
            </a:xfrm>
            <a:custGeom>
              <a:avLst/>
              <a:gdLst/>
              <a:ahLst/>
              <a:cxnLst/>
              <a:rect l="l" t="t" r="r" b="b"/>
              <a:pathLst>
                <a:path w="730884" h="733425">
                  <a:moveTo>
                    <a:pt x="364998" y="633222"/>
                  </a:moveTo>
                  <a:lnTo>
                    <a:pt x="364998" y="717041"/>
                  </a:lnTo>
                </a:path>
                <a:path w="730884" h="733425">
                  <a:moveTo>
                    <a:pt x="364998" y="16001"/>
                  </a:moveTo>
                  <a:lnTo>
                    <a:pt x="364998" y="99822"/>
                  </a:lnTo>
                </a:path>
                <a:path w="730884" h="733425">
                  <a:moveTo>
                    <a:pt x="99059" y="366522"/>
                  </a:moveTo>
                  <a:lnTo>
                    <a:pt x="15239" y="366522"/>
                  </a:lnTo>
                </a:path>
                <a:path w="730884" h="733425">
                  <a:moveTo>
                    <a:pt x="714755" y="366522"/>
                  </a:moveTo>
                  <a:lnTo>
                    <a:pt x="631698" y="366522"/>
                  </a:lnTo>
                </a:path>
                <a:path w="730884" h="733425">
                  <a:moveTo>
                    <a:pt x="233172" y="597408"/>
                  </a:moveTo>
                  <a:lnTo>
                    <a:pt x="191261" y="671322"/>
                  </a:lnTo>
                </a:path>
                <a:path w="730884" h="733425">
                  <a:moveTo>
                    <a:pt x="538733" y="61722"/>
                  </a:moveTo>
                  <a:lnTo>
                    <a:pt x="497585" y="134874"/>
                  </a:lnTo>
                </a:path>
                <a:path w="730884" h="733425">
                  <a:moveTo>
                    <a:pt x="134111" y="233934"/>
                  </a:moveTo>
                  <a:lnTo>
                    <a:pt x="60959" y="192785"/>
                  </a:lnTo>
                </a:path>
                <a:path w="730884" h="733425">
                  <a:moveTo>
                    <a:pt x="669035" y="540258"/>
                  </a:moveTo>
                  <a:lnTo>
                    <a:pt x="596646" y="498348"/>
                  </a:lnTo>
                </a:path>
                <a:path w="730884" h="733425">
                  <a:moveTo>
                    <a:pt x="133350" y="497586"/>
                  </a:moveTo>
                  <a:lnTo>
                    <a:pt x="60959" y="539496"/>
                  </a:lnTo>
                </a:path>
                <a:path w="730884" h="733425">
                  <a:moveTo>
                    <a:pt x="669798" y="193548"/>
                  </a:moveTo>
                  <a:lnTo>
                    <a:pt x="596646" y="234696"/>
                  </a:lnTo>
                </a:path>
                <a:path w="730884" h="733425">
                  <a:moveTo>
                    <a:pt x="233933" y="134874"/>
                  </a:moveTo>
                  <a:lnTo>
                    <a:pt x="192785" y="60959"/>
                  </a:lnTo>
                </a:path>
                <a:path w="730884" h="733425">
                  <a:moveTo>
                    <a:pt x="537972" y="671322"/>
                  </a:moveTo>
                  <a:lnTo>
                    <a:pt x="496824" y="598170"/>
                  </a:lnTo>
                </a:path>
                <a:path w="730884" h="733425">
                  <a:moveTo>
                    <a:pt x="0" y="366522"/>
                  </a:moveTo>
                  <a:lnTo>
                    <a:pt x="2846" y="320543"/>
                  </a:lnTo>
                  <a:lnTo>
                    <a:pt x="11158" y="276270"/>
                  </a:lnTo>
                  <a:lnTo>
                    <a:pt x="24592" y="234045"/>
                  </a:lnTo>
                  <a:lnTo>
                    <a:pt x="42807" y="194212"/>
                  </a:lnTo>
                  <a:lnTo>
                    <a:pt x="65461" y="157114"/>
                  </a:lnTo>
                  <a:lnTo>
                    <a:pt x="92209" y="123094"/>
                  </a:lnTo>
                  <a:lnTo>
                    <a:pt x="122712" y="92497"/>
                  </a:lnTo>
                  <a:lnTo>
                    <a:pt x="156625" y="65664"/>
                  </a:lnTo>
                  <a:lnTo>
                    <a:pt x="193608" y="42941"/>
                  </a:lnTo>
                  <a:lnTo>
                    <a:pt x="233316" y="24669"/>
                  </a:lnTo>
                  <a:lnTo>
                    <a:pt x="275409" y="11193"/>
                  </a:lnTo>
                  <a:lnTo>
                    <a:pt x="319544" y="2855"/>
                  </a:lnTo>
                  <a:lnTo>
                    <a:pt x="365378" y="0"/>
                  </a:lnTo>
                  <a:lnTo>
                    <a:pt x="411213" y="2855"/>
                  </a:lnTo>
                  <a:lnTo>
                    <a:pt x="455348" y="11193"/>
                  </a:lnTo>
                  <a:lnTo>
                    <a:pt x="497441" y="24669"/>
                  </a:lnTo>
                  <a:lnTo>
                    <a:pt x="537149" y="42941"/>
                  </a:lnTo>
                  <a:lnTo>
                    <a:pt x="574132" y="65664"/>
                  </a:lnTo>
                  <a:lnTo>
                    <a:pt x="608045" y="92497"/>
                  </a:lnTo>
                  <a:lnTo>
                    <a:pt x="638548" y="123094"/>
                  </a:lnTo>
                  <a:lnTo>
                    <a:pt x="665296" y="157114"/>
                  </a:lnTo>
                  <a:lnTo>
                    <a:pt x="687950" y="194212"/>
                  </a:lnTo>
                  <a:lnTo>
                    <a:pt x="706165" y="234045"/>
                  </a:lnTo>
                  <a:lnTo>
                    <a:pt x="719599" y="276270"/>
                  </a:lnTo>
                  <a:lnTo>
                    <a:pt x="727911" y="320543"/>
                  </a:lnTo>
                  <a:lnTo>
                    <a:pt x="730757" y="366522"/>
                  </a:lnTo>
                  <a:lnTo>
                    <a:pt x="727911" y="412500"/>
                  </a:lnTo>
                  <a:lnTo>
                    <a:pt x="719599" y="456773"/>
                  </a:lnTo>
                  <a:lnTo>
                    <a:pt x="706165" y="498998"/>
                  </a:lnTo>
                  <a:lnTo>
                    <a:pt x="687950" y="538831"/>
                  </a:lnTo>
                  <a:lnTo>
                    <a:pt x="665296" y="575929"/>
                  </a:lnTo>
                  <a:lnTo>
                    <a:pt x="638548" y="609949"/>
                  </a:lnTo>
                  <a:lnTo>
                    <a:pt x="608045" y="640546"/>
                  </a:lnTo>
                  <a:lnTo>
                    <a:pt x="574132" y="667379"/>
                  </a:lnTo>
                  <a:lnTo>
                    <a:pt x="537149" y="690102"/>
                  </a:lnTo>
                  <a:lnTo>
                    <a:pt x="497441" y="708374"/>
                  </a:lnTo>
                  <a:lnTo>
                    <a:pt x="455348" y="721850"/>
                  </a:lnTo>
                  <a:lnTo>
                    <a:pt x="411213" y="730188"/>
                  </a:lnTo>
                  <a:lnTo>
                    <a:pt x="365378" y="733044"/>
                  </a:lnTo>
                  <a:lnTo>
                    <a:pt x="319544" y="730188"/>
                  </a:lnTo>
                  <a:lnTo>
                    <a:pt x="275409" y="721850"/>
                  </a:lnTo>
                  <a:lnTo>
                    <a:pt x="233316" y="708374"/>
                  </a:lnTo>
                  <a:lnTo>
                    <a:pt x="193608" y="690102"/>
                  </a:lnTo>
                  <a:lnTo>
                    <a:pt x="156625" y="667379"/>
                  </a:lnTo>
                  <a:lnTo>
                    <a:pt x="122712" y="640546"/>
                  </a:lnTo>
                  <a:lnTo>
                    <a:pt x="92209" y="609949"/>
                  </a:lnTo>
                  <a:lnTo>
                    <a:pt x="65461" y="575929"/>
                  </a:lnTo>
                  <a:lnTo>
                    <a:pt x="42807" y="538831"/>
                  </a:lnTo>
                  <a:lnTo>
                    <a:pt x="24592" y="498998"/>
                  </a:lnTo>
                  <a:lnTo>
                    <a:pt x="11158" y="456773"/>
                  </a:lnTo>
                  <a:lnTo>
                    <a:pt x="2846" y="412500"/>
                  </a:lnTo>
                  <a:lnTo>
                    <a:pt x="0" y="366522"/>
                  </a:lnTo>
                  <a:close/>
                </a:path>
                <a:path w="730884" h="733425">
                  <a:moveTo>
                    <a:pt x="402462" y="351663"/>
                  </a:moveTo>
                  <a:lnTo>
                    <a:pt x="393828" y="287934"/>
                  </a:lnTo>
                  <a:lnTo>
                    <a:pt x="381396" y="204073"/>
                  </a:lnTo>
                  <a:lnTo>
                    <a:pt x="370226" y="131046"/>
                  </a:lnTo>
                  <a:lnTo>
                    <a:pt x="365378" y="99822"/>
                  </a:lnTo>
                  <a:lnTo>
                    <a:pt x="343279" y="241929"/>
                  </a:lnTo>
                  <a:lnTo>
                    <a:pt x="331930" y="317039"/>
                  </a:lnTo>
                  <a:lnTo>
                    <a:pt x="327749" y="350121"/>
                  </a:lnTo>
                  <a:lnTo>
                    <a:pt x="327151" y="366140"/>
                  </a:lnTo>
                  <a:lnTo>
                    <a:pt x="327151" y="367157"/>
                  </a:lnTo>
                  <a:lnTo>
                    <a:pt x="327151" y="367664"/>
                  </a:lnTo>
                  <a:lnTo>
                    <a:pt x="327151" y="368680"/>
                  </a:lnTo>
                  <a:lnTo>
                    <a:pt x="327912" y="379426"/>
                  </a:lnTo>
                  <a:lnTo>
                    <a:pt x="381684" y="416796"/>
                  </a:lnTo>
                  <a:lnTo>
                    <a:pt x="439308" y="432990"/>
                  </a:lnTo>
                  <a:lnTo>
                    <a:pt x="493432" y="447256"/>
                  </a:lnTo>
                  <a:lnTo>
                    <a:pt x="517398" y="453389"/>
                  </a:lnTo>
                  <a:lnTo>
                    <a:pt x="472382" y="412009"/>
                  </a:lnTo>
                  <a:lnTo>
                    <a:pt x="445404" y="387619"/>
                  </a:lnTo>
                  <a:lnTo>
                    <a:pt x="425690" y="370683"/>
                  </a:lnTo>
                  <a:lnTo>
                    <a:pt x="402462" y="351663"/>
                  </a:lnTo>
                  <a:close/>
                </a:path>
              </a:pathLst>
            </a:custGeom>
            <a:ln w="1600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8854058" y="3115310"/>
            <a:ext cx="605790" cy="892810"/>
          </a:xfrm>
          <a:custGeom>
            <a:avLst/>
            <a:gdLst/>
            <a:ahLst/>
            <a:cxnLst/>
            <a:rect l="l" t="t" r="r" b="b"/>
            <a:pathLst>
              <a:path w="605790" h="892810">
                <a:moveTo>
                  <a:pt x="60960" y="289560"/>
                </a:moveTo>
                <a:lnTo>
                  <a:pt x="545338" y="427609"/>
                </a:lnTo>
              </a:path>
              <a:path w="605790" h="892810">
                <a:moveTo>
                  <a:pt x="60960" y="441198"/>
                </a:moveTo>
                <a:lnTo>
                  <a:pt x="545338" y="577341"/>
                </a:lnTo>
              </a:path>
              <a:path w="605790" h="892810">
                <a:moveTo>
                  <a:pt x="605663" y="45212"/>
                </a:moveTo>
                <a:lnTo>
                  <a:pt x="604007" y="45559"/>
                </a:lnTo>
                <a:lnTo>
                  <a:pt x="590757" y="52839"/>
                </a:lnTo>
                <a:lnTo>
                  <a:pt x="567889" y="64061"/>
                </a:lnTo>
                <a:lnTo>
                  <a:pt x="537379" y="76236"/>
                </a:lnTo>
                <a:lnTo>
                  <a:pt x="501205" y="86375"/>
                </a:lnTo>
                <a:lnTo>
                  <a:pt x="461343" y="91489"/>
                </a:lnTo>
                <a:lnTo>
                  <a:pt x="419769" y="88588"/>
                </a:lnTo>
                <a:lnTo>
                  <a:pt x="378461" y="74684"/>
                </a:lnTo>
                <a:lnTo>
                  <a:pt x="339394" y="46785"/>
                </a:lnTo>
                <a:lnTo>
                  <a:pt x="304546" y="1904"/>
                </a:lnTo>
                <a:lnTo>
                  <a:pt x="302768" y="0"/>
                </a:lnTo>
                <a:lnTo>
                  <a:pt x="300990" y="1904"/>
                </a:lnTo>
                <a:lnTo>
                  <a:pt x="267948" y="46322"/>
                </a:lnTo>
                <a:lnTo>
                  <a:pt x="230026" y="73952"/>
                </a:lnTo>
                <a:lnTo>
                  <a:pt x="189298" y="87748"/>
                </a:lnTo>
                <a:lnTo>
                  <a:pt x="147840" y="90666"/>
                </a:lnTo>
                <a:lnTo>
                  <a:pt x="107727" y="85661"/>
                </a:lnTo>
                <a:lnTo>
                  <a:pt x="71036" y="75687"/>
                </a:lnTo>
                <a:lnTo>
                  <a:pt x="39842" y="63701"/>
                </a:lnTo>
                <a:lnTo>
                  <a:pt x="16221" y="52656"/>
                </a:lnTo>
                <a:lnTo>
                  <a:pt x="2248" y="45508"/>
                </a:lnTo>
                <a:lnTo>
                  <a:pt x="0" y="45212"/>
                </a:lnTo>
                <a:lnTo>
                  <a:pt x="0" y="717041"/>
                </a:lnTo>
                <a:lnTo>
                  <a:pt x="300990" y="892428"/>
                </a:lnTo>
                <a:lnTo>
                  <a:pt x="602107" y="717041"/>
                </a:lnTo>
                <a:lnTo>
                  <a:pt x="605663" y="45212"/>
                </a:lnTo>
                <a:close/>
              </a:path>
              <a:path w="605790" h="892810">
                <a:moveTo>
                  <a:pt x="60960" y="153542"/>
                </a:moveTo>
                <a:lnTo>
                  <a:pt x="149897" y="194982"/>
                </a:lnTo>
                <a:lnTo>
                  <a:pt x="204771" y="204073"/>
                </a:lnTo>
                <a:lnTo>
                  <a:pt x="248286" y="176563"/>
                </a:lnTo>
                <a:lnTo>
                  <a:pt x="303149" y="108203"/>
                </a:lnTo>
                <a:lnTo>
                  <a:pt x="357010" y="162133"/>
                </a:lnTo>
                <a:lnTo>
                  <a:pt x="400192" y="184832"/>
                </a:lnTo>
                <a:lnTo>
                  <a:pt x="455400" y="180552"/>
                </a:lnTo>
                <a:lnTo>
                  <a:pt x="545338" y="153542"/>
                </a:lnTo>
                <a:lnTo>
                  <a:pt x="545338" y="665988"/>
                </a:lnTo>
                <a:lnTo>
                  <a:pt x="303149" y="804037"/>
                </a:lnTo>
                <a:lnTo>
                  <a:pt x="60960" y="665988"/>
                </a:lnTo>
                <a:lnTo>
                  <a:pt x="60960" y="153542"/>
                </a:lnTo>
                <a:close/>
              </a:path>
            </a:pathLst>
          </a:custGeom>
          <a:ln w="1295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15439" y="2978657"/>
            <a:ext cx="1552194" cy="13289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164835" y="2978657"/>
            <a:ext cx="1328927" cy="13289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963159" y="4747386"/>
            <a:ext cx="1733931" cy="2504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806822" y="5146675"/>
            <a:ext cx="2057146" cy="2626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85735" y="4966715"/>
            <a:ext cx="2289289" cy="2627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717917" y="4747386"/>
            <a:ext cx="2896869" cy="31470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795269" y="5147436"/>
            <a:ext cx="720078" cy="3262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1939778" y="3016757"/>
            <a:ext cx="1615439" cy="108280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1689816" y="4777232"/>
            <a:ext cx="1707667" cy="3270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1938000" y="5188711"/>
            <a:ext cx="1254505" cy="26263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268" y="369061"/>
            <a:ext cx="976884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05"/>
              <a:t>Global </a:t>
            </a:r>
            <a:r>
              <a:rPr dirty="0" sz="4800" spc="-130"/>
              <a:t>Accelerator </a:t>
            </a:r>
            <a:r>
              <a:rPr dirty="0" sz="4800"/>
              <a:t>– </a:t>
            </a:r>
            <a:r>
              <a:rPr dirty="0" sz="4800" spc="-130"/>
              <a:t>Fault-isolating</a:t>
            </a:r>
            <a:r>
              <a:rPr dirty="0" sz="4800" spc="-685"/>
              <a:t> </a:t>
            </a:r>
            <a:r>
              <a:rPr dirty="0" sz="4800" spc="-105"/>
              <a:t>design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4193794" y="3347211"/>
            <a:ext cx="134683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>
                <a:solidFill>
                  <a:srgbClr val="ED23D2"/>
                </a:solidFill>
                <a:latin typeface="Carlito"/>
                <a:cs typeface="Carlito"/>
              </a:rPr>
              <a:t>192.0.2.0/24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80305" y="7132828"/>
            <a:ext cx="20167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ED23D2"/>
                </a:solidFill>
                <a:latin typeface="Carlito"/>
                <a:cs typeface="Carlito"/>
              </a:rPr>
              <a:t>Network </a:t>
            </a:r>
            <a:r>
              <a:rPr dirty="0" sz="2400" spc="-15">
                <a:solidFill>
                  <a:srgbClr val="ED23D2"/>
                </a:solidFill>
                <a:latin typeface="Carlito"/>
                <a:cs typeface="Carlito"/>
              </a:rPr>
              <a:t>Zone</a:t>
            </a:r>
            <a:r>
              <a:rPr dirty="0" sz="2400" spc="-80">
                <a:solidFill>
                  <a:srgbClr val="ED23D2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ED23D2"/>
                </a:solidFill>
                <a:latin typeface="Carlito"/>
                <a:cs typeface="Carlito"/>
              </a:rPr>
              <a:t>A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49461" y="3347211"/>
            <a:ext cx="173228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>
                <a:solidFill>
                  <a:srgbClr val="ED23D2"/>
                </a:solidFill>
                <a:latin typeface="Carlito"/>
                <a:cs typeface="Carlito"/>
              </a:rPr>
              <a:t>198.51.100.0/24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375147" y="3540633"/>
            <a:ext cx="746760" cy="3021330"/>
            <a:chOff x="5375147" y="3540633"/>
            <a:chExt cx="746760" cy="3021330"/>
          </a:xfrm>
        </p:grpSpPr>
        <p:sp>
          <p:nvSpPr>
            <p:cNvPr id="7" name="object 7"/>
            <p:cNvSpPr/>
            <p:nvPr/>
          </p:nvSpPr>
          <p:spPr>
            <a:xfrm>
              <a:off x="5872352" y="3540633"/>
              <a:ext cx="76200" cy="1189355"/>
            </a:xfrm>
            <a:custGeom>
              <a:avLst/>
              <a:gdLst/>
              <a:ahLst/>
              <a:cxnLst/>
              <a:rect l="l" t="t" r="r" b="b"/>
              <a:pathLst>
                <a:path w="76200" h="1189354">
                  <a:moveTo>
                    <a:pt x="44450" y="63500"/>
                  </a:moveTo>
                  <a:lnTo>
                    <a:pt x="31750" y="63500"/>
                  </a:lnTo>
                  <a:lnTo>
                    <a:pt x="31750" y="1189101"/>
                  </a:lnTo>
                  <a:lnTo>
                    <a:pt x="44450" y="1189101"/>
                  </a:lnTo>
                  <a:lnTo>
                    <a:pt x="44450" y="63500"/>
                  </a:lnTo>
                  <a:close/>
                </a:path>
                <a:path w="76200" h="1189354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189354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375147" y="5530596"/>
              <a:ext cx="746760" cy="10309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7639811" y="7132828"/>
            <a:ext cx="2005964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ED23D2"/>
                </a:solidFill>
                <a:latin typeface="Carlito"/>
                <a:cs typeface="Carlito"/>
              </a:rPr>
              <a:t>Network </a:t>
            </a:r>
            <a:r>
              <a:rPr dirty="0" sz="2400" spc="-15">
                <a:solidFill>
                  <a:srgbClr val="ED23D2"/>
                </a:solidFill>
                <a:latin typeface="Carlito"/>
                <a:cs typeface="Carlito"/>
              </a:rPr>
              <a:t>Zone</a:t>
            </a:r>
            <a:r>
              <a:rPr dirty="0" sz="2400" spc="-80">
                <a:solidFill>
                  <a:srgbClr val="ED23D2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ED23D2"/>
                </a:solidFill>
                <a:latin typeface="Carlito"/>
                <a:cs typeface="Carlito"/>
              </a:rPr>
              <a:t>B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308847" y="3495675"/>
            <a:ext cx="76200" cy="1233805"/>
          </a:xfrm>
          <a:custGeom>
            <a:avLst/>
            <a:gdLst/>
            <a:ahLst/>
            <a:cxnLst/>
            <a:rect l="l" t="t" r="r" b="b"/>
            <a:pathLst>
              <a:path w="76200" h="1233804">
                <a:moveTo>
                  <a:pt x="44383" y="75979"/>
                </a:moveTo>
                <a:lnTo>
                  <a:pt x="31685" y="76296"/>
                </a:lnTo>
                <a:lnTo>
                  <a:pt x="60578" y="1233804"/>
                </a:lnTo>
                <a:lnTo>
                  <a:pt x="73278" y="1233424"/>
                </a:lnTo>
                <a:lnTo>
                  <a:pt x="44383" y="75979"/>
                </a:lnTo>
                <a:close/>
              </a:path>
              <a:path w="76200" h="1233804">
                <a:moveTo>
                  <a:pt x="36195" y="0"/>
                </a:moveTo>
                <a:lnTo>
                  <a:pt x="0" y="77088"/>
                </a:lnTo>
                <a:lnTo>
                  <a:pt x="31685" y="76296"/>
                </a:lnTo>
                <a:lnTo>
                  <a:pt x="31369" y="63626"/>
                </a:lnTo>
                <a:lnTo>
                  <a:pt x="44069" y="63373"/>
                </a:lnTo>
                <a:lnTo>
                  <a:pt x="69915" y="63373"/>
                </a:lnTo>
                <a:lnTo>
                  <a:pt x="36195" y="0"/>
                </a:lnTo>
                <a:close/>
              </a:path>
              <a:path w="76200" h="1233804">
                <a:moveTo>
                  <a:pt x="44069" y="63373"/>
                </a:moveTo>
                <a:lnTo>
                  <a:pt x="31369" y="63626"/>
                </a:lnTo>
                <a:lnTo>
                  <a:pt x="31685" y="76296"/>
                </a:lnTo>
                <a:lnTo>
                  <a:pt x="44383" y="75979"/>
                </a:lnTo>
                <a:lnTo>
                  <a:pt x="44069" y="63373"/>
                </a:lnTo>
                <a:close/>
              </a:path>
              <a:path w="76200" h="1233804">
                <a:moveTo>
                  <a:pt x="69915" y="63373"/>
                </a:moveTo>
                <a:lnTo>
                  <a:pt x="44069" y="63373"/>
                </a:lnTo>
                <a:lnTo>
                  <a:pt x="44383" y="75979"/>
                </a:lnTo>
                <a:lnTo>
                  <a:pt x="76200" y="75184"/>
                </a:lnTo>
                <a:lnTo>
                  <a:pt x="69915" y="633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407911" y="3716782"/>
            <a:ext cx="1527810" cy="546735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marL="12700" marR="5080" indent="173355">
              <a:lnSpc>
                <a:spcPts val="1939"/>
              </a:lnSpc>
              <a:spcBef>
                <a:spcPts val="345"/>
              </a:spcBef>
            </a:pP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Anycast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BGP  an</a:t>
            </a:r>
            <a:r>
              <a:rPr dirty="0" sz="1800" spc="5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dirty="0" sz="1800" spc="-5">
                <a:solidFill>
                  <a:srgbClr val="FFFFFF"/>
                </a:solidFill>
                <a:latin typeface="Carlito"/>
                <a:cs typeface="Carlito"/>
              </a:rPr>
              <a:t>oun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ceme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ts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154929" y="1130808"/>
            <a:ext cx="3533775" cy="2164715"/>
            <a:chOff x="5154929" y="1130808"/>
            <a:chExt cx="3533775" cy="2164715"/>
          </a:xfrm>
        </p:grpSpPr>
        <p:sp>
          <p:nvSpPr>
            <p:cNvPr id="13" name="object 13"/>
            <p:cNvSpPr/>
            <p:nvPr/>
          </p:nvSpPr>
          <p:spPr>
            <a:xfrm>
              <a:off x="5154929" y="1130808"/>
              <a:ext cx="731520" cy="7071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620511" y="1826501"/>
              <a:ext cx="544042" cy="56770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661659" y="1847341"/>
              <a:ext cx="392430" cy="415290"/>
            </a:xfrm>
            <a:custGeom>
              <a:avLst/>
              <a:gdLst/>
              <a:ahLst/>
              <a:cxnLst/>
              <a:rect l="l" t="t" r="r" b="b"/>
              <a:pathLst>
                <a:path w="392429" h="415289">
                  <a:moveTo>
                    <a:pt x="9143" y="0"/>
                  </a:moveTo>
                  <a:lnTo>
                    <a:pt x="0" y="8636"/>
                  </a:lnTo>
                  <a:lnTo>
                    <a:pt x="8636" y="17907"/>
                  </a:lnTo>
                  <a:lnTo>
                    <a:pt x="17906" y="9144"/>
                  </a:lnTo>
                  <a:lnTo>
                    <a:pt x="9143" y="0"/>
                  </a:lnTo>
                  <a:close/>
                </a:path>
                <a:path w="392429" h="415289">
                  <a:moveTo>
                    <a:pt x="26669" y="18415"/>
                  </a:moveTo>
                  <a:lnTo>
                    <a:pt x="17399" y="27178"/>
                  </a:lnTo>
                  <a:lnTo>
                    <a:pt x="26035" y="36449"/>
                  </a:lnTo>
                  <a:lnTo>
                    <a:pt x="35305" y="27686"/>
                  </a:lnTo>
                  <a:lnTo>
                    <a:pt x="26669" y="18415"/>
                  </a:lnTo>
                  <a:close/>
                </a:path>
                <a:path w="392429" h="415289">
                  <a:moveTo>
                    <a:pt x="44068" y="36957"/>
                  </a:moveTo>
                  <a:lnTo>
                    <a:pt x="34798" y="45593"/>
                  </a:lnTo>
                  <a:lnTo>
                    <a:pt x="43561" y="54863"/>
                  </a:lnTo>
                  <a:lnTo>
                    <a:pt x="52704" y="46228"/>
                  </a:lnTo>
                  <a:lnTo>
                    <a:pt x="44068" y="36957"/>
                  </a:lnTo>
                  <a:close/>
                </a:path>
                <a:path w="392429" h="415289">
                  <a:moveTo>
                    <a:pt x="61467" y="55372"/>
                  </a:moveTo>
                  <a:lnTo>
                    <a:pt x="52197" y="64135"/>
                  </a:lnTo>
                  <a:lnTo>
                    <a:pt x="60960" y="73406"/>
                  </a:lnTo>
                  <a:lnTo>
                    <a:pt x="70103" y="64643"/>
                  </a:lnTo>
                  <a:lnTo>
                    <a:pt x="61467" y="55372"/>
                  </a:lnTo>
                  <a:close/>
                </a:path>
                <a:path w="392429" h="415289">
                  <a:moveTo>
                    <a:pt x="78866" y="73913"/>
                  </a:moveTo>
                  <a:lnTo>
                    <a:pt x="69595" y="82550"/>
                  </a:lnTo>
                  <a:lnTo>
                    <a:pt x="78359" y="91821"/>
                  </a:lnTo>
                  <a:lnTo>
                    <a:pt x="87629" y="83185"/>
                  </a:lnTo>
                  <a:lnTo>
                    <a:pt x="78866" y="73913"/>
                  </a:lnTo>
                  <a:close/>
                </a:path>
                <a:path w="392429" h="415289">
                  <a:moveTo>
                    <a:pt x="96265" y="92329"/>
                  </a:moveTo>
                  <a:lnTo>
                    <a:pt x="86994" y="101092"/>
                  </a:lnTo>
                  <a:lnTo>
                    <a:pt x="95757" y="110362"/>
                  </a:lnTo>
                  <a:lnTo>
                    <a:pt x="105028" y="101600"/>
                  </a:lnTo>
                  <a:lnTo>
                    <a:pt x="96265" y="92329"/>
                  </a:lnTo>
                  <a:close/>
                </a:path>
                <a:path w="392429" h="415289">
                  <a:moveTo>
                    <a:pt x="113664" y="110871"/>
                  </a:moveTo>
                  <a:lnTo>
                    <a:pt x="104520" y="119634"/>
                  </a:lnTo>
                  <a:lnTo>
                    <a:pt x="113156" y="128778"/>
                  </a:lnTo>
                  <a:lnTo>
                    <a:pt x="122427" y="120142"/>
                  </a:lnTo>
                  <a:lnTo>
                    <a:pt x="113664" y="110871"/>
                  </a:lnTo>
                  <a:close/>
                </a:path>
                <a:path w="392429" h="415289">
                  <a:moveTo>
                    <a:pt x="131190" y="129412"/>
                  </a:moveTo>
                  <a:lnTo>
                    <a:pt x="121919" y="138049"/>
                  </a:lnTo>
                  <a:lnTo>
                    <a:pt x="130555" y="147320"/>
                  </a:lnTo>
                  <a:lnTo>
                    <a:pt x="139826" y="138557"/>
                  </a:lnTo>
                  <a:lnTo>
                    <a:pt x="131190" y="129412"/>
                  </a:lnTo>
                  <a:close/>
                </a:path>
                <a:path w="392429" h="415289">
                  <a:moveTo>
                    <a:pt x="148589" y="147828"/>
                  </a:moveTo>
                  <a:lnTo>
                    <a:pt x="139318" y="156591"/>
                  </a:lnTo>
                  <a:lnTo>
                    <a:pt x="148081" y="165735"/>
                  </a:lnTo>
                  <a:lnTo>
                    <a:pt x="157225" y="157099"/>
                  </a:lnTo>
                  <a:lnTo>
                    <a:pt x="148589" y="147828"/>
                  </a:lnTo>
                  <a:close/>
                </a:path>
                <a:path w="392429" h="415289">
                  <a:moveTo>
                    <a:pt x="165988" y="166370"/>
                  </a:moveTo>
                  <a:lnTo>
                    <a:pt x="156717" y="175006"/>
                  </a:lnTo>
                  <a:lnTo>
                    <a:pt x="165480" y="184277"/>
                  </a:lnTo>
                  <a:lnTo>
                    <a:pt x="174625" y="175513"/>
                  </a:lnTo>
                  <a:lnTo>
                    <a:pt x="165988" y="166370"/>
                  </a:lnTo>
                  <a:close/>
                </a:path>
                <a:path w="392429" h="415289">
                  <a:moveTo>
                    <a:pt x="183387" y="184785"/>
                  </a:moveTo>
                  <a:lnTo>
                    <a:pt x="174116" y="193548"/>
                  </a:lnTo>
                  <a:lnTo>
                    <a:pt x="182879" y="202819"/>
                  </a:lnTo>
                  <a:lnTo>
                    <a:pt x="192150" y="194056"/>
                  </a:lnTo>
                  <a:lnTo>
                    <a:pt x="183387" y="184785"/>
                  </a:lnTo>
                  <a:close/>
                </a:path>
                <a:path w="392429" h="415289">
                  <a:moveTo>
                    <a:pt x="200787" y="203327"/>
                  </a:moveTo>
                  <a:lnTo>
                    <a:pt x="191515" y="211962"/>
                  </a:lnTo>
                  <a:lnTo>
                    <a:pt x="200278" y="221234"/>
                  </a:lnTo>
                  <a:lnTo>
                    <a:pt x="209550" y="212598"/>
                  </a:lnTo>
                  <a:lnTo>
                    <a:pt x="200787" y="203327"/>
                  </a:lnTo>
                  <a:close/>
                </a:path>
                <a:path w="392429" h="415289">
                  <a:moveTo>
                    <a:pt x="218186" y="221742"/>
                  </a:moveTo>
                  <a:lnTo>
                    <a:pt x="209041" y="230505"/>
                  </a:lnTo>
                  <a:lnTo>
                    <a:pt x="217677" y="239775"/>
                  </a:lnTo>
                  <a:lnTo>
                    <a:pt x="226949" y="231012"/>
                  </a:lnTo>
                  <a:lnTo>
                    <a:pt x="218186" y="221742"/>
                  </a:lnTo>
                  <a:close/>
                </a:path>
                <a:path w="392429" h="415289">
                  <a:moveTo>
                    <a:pt x="235712" y="240284"/>
                  </a:moveTo>
                  <a:lnTo>
                    <a:pt x="226440" y="248920"/>
                  </a:lnTo>
                  <a:lnTo>
                    <a:pt x="235076" y="258191"/>
                  </a:lnTo>
                  <a:lnTo>
                    <a:pt x="244348" y="249555"/>
                  </a:lnTo>
                  <a:lnTo>
                    <a:pt x="235712" y="240284"/>
                  </a:lnTo>
                  <a:close/>
                </a:path>
                <a:path w="392429" h="415289">
                  <a:moveTo>
                    <a:pt x="253111" y="258699"/>
                  </a:moveTo>
                  <a:lnTo>
                    <a:pt x="243839" y="267462"/>
                  </a:lnTo>
                  <a:lnTo>
                    <a:pt x="252602" y="276733"/>
                  </a:lnTo>
                  <a:lnTo>
                    <a:pt x="261747" y="267970"/>
                  </a:lnTo>
                  <a:lnTo>
                    <a:pt x="253111" y="258699"/>
                  </a:lnTo>
                  <a:close/>
                </a:path>
                <a:path w="392429" h="415289">
                  <a:moveTo>
                    <a:pt x="270510" y="277241"/>
                  </a:moveTo>
                  <a:lnTo>
                    <a:pt x="261238" y="286004"/>
                  </a:lnTo>
                  <a:lnTo>
                    <a:pt x="270001" y="295148"/>
                  </a:lnTo>
                  <a:lnTo>
                    <a:pt x="279145" y="286512"/>
                  </a:lnTo>
                  <a:lnTo>
                    <a:pt x="270510" y="277241"/>
                  </a:lnTo>
                  <a:close/>
                </a:path>
                <a:path w="392429" h="415289">
                  <a:moveTo>
                    <a:pt x="287909" y="295783"/>
                  </a:moveTo>
                  <a:lnTo>
                    <a:pt x="278638" y="304419"/>
                  </a:lnTo>
                  <a:lnTo>
                    <a:pt x="287400" y="313690"/>
                  </a:lnTo>
                  <a:lnTo>
                    <a:pt x="296672" y="304927"/>
                  </a:lnTo>
                  <a:lnTo>
                    <a:pt x="287909" y="295783"/>
                  </a:lnTo>
                  <a:close/>
                </a:path>
                <a:path w="392429" h="415289">
                  <a:moveTo>
                    <a:pt x="305307" y="314198"/>
                  </a:moveTo>
                  <a:lnTo>
                    <a:pt x="296037" y="322961"/>
                  </a:lnTo>
                  <a:lnTo>
                    <a:pt x="304800" y="332105"/>
                  </a:lnTo>
                  <a:lnTo>
                    <a:pt x="314070" y="323469"/>
                  </a:lnTo>
                  <a:lnTo>
                    <a:pt x="305307" y="314198"/>
                  </a:lnTo>
                  <a:close/>
                </a:path>
                <a:path w="392429" h="415289">
                  <a:moveTo>
                    <a:pt x="334968" y="364218"/>
                  </a:moveTo>
                  <a:lnTo>
                    <a:pt x="311912" y="385953"/>
                  </a:lnTo>
                  <a:lnTo>
                    <a:pt x="391922" y="415290"/>
                  </a:lnTo>
                  <a:lnTo>
                    <a:pt x="377991" y="369188"/>
                  </a:lnTo>
                  <a:lnTo>
                    <a:pt x="339598" y="369188"/>
                  </a:lnTo>
                  <a:lnTo>
                    <a:pt x="334968" y="364218"/>
                  </a:lnTo>
                  <a:close/>
                </a:path>
                <a:path w="392429" h="415289">
                  <a:moveTo>
                    <a:pt x="344250" y="355468"/>
                  </a:moveTo>
                  <a:lnTo>
                    <a:pt x="334968" y="364218"/>
                  </a:lnTo>
                  <a:lnTo>
                    <a:pt x="339598" y="369188"/>
                  </a:lnTo>
                  <a:lnTo>
                    <a:pt x="348868" y="360425"/>
                  </a:lnTo>
                  <a:lnTo>
                    <a:pt x="344250" y="355468"/>
                  </a:lnTo>
                  <a:close/>
                </a:path>
                <a:path w="392429" h="415289">
                  <a:moveTo>
                    <a:pt x="367284" y="333756"/>
                  </a:moveTo>
                  <a:lnTo>
                    <a:pt x="344250" y="355468"/>
                  </a:lnTo>
                  <a:lnTo>
                    <a:pt x="348868" y="360425"/>
                  </a:lnTo>
                  <a:lnTo>
                    <a:pt x="339598" y="369188"/>
                  </a:lnTo>
                  <a:lnTo>
                    <a:pt x="377991" y="369188"/>
                  </a:lnTo>
                  <a:lnTo>
                    <a:pt x="367284" y="333756"/>
                  </a:lnTo>
                  <a:close/>
                </a:path>
                <a:path w="392429" h="415289">
                  <a:moveTo>
                    <a:pt x="340232" y="351155"/>
                  </a:moveTo>
                  <a:lnTo>
                    <a:pt x="330962" y="359918"/>
                  </a:lnTo>
                  <a:lnTo>
                    <a:pt x="334968" y="364218"/>
                  </a:lnTo>
                  <a:lnTo>
                    <a:pt x="344250" y="355468"/>
                  </a:lnTo>
                  <a:lnTo>
                    <a:pt x="340232" y="351155"/>
                  </a:lnTo>
                  <a:close/>
                </a:path>
                <a:path w="392429" h="415289">
                  <a:moveTo>
                    <a:pt x="322706" y="332740"/>
                  </a:moveTo>
                  <a:lnTo>
                    <a:pt x="313563" y="341375"/>
                  </a:lnTo>
                  <a:lnTo>
                    <a:pt x="322199" y="350647"/>
                  </a:lnTo>
                  <a:lnTo>
                    <a:pt x="331469" y="341884"/>
                  </a:lnTo>
                  <a:lnTo>
                    <a:pt x="322706" y="3327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515605" y="1752638"/>
              <a:ext cx="563194" cy="64080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633715" y="1773681"/>
              <a:ext cx="410845" cy="488950"/>
            </a:xfrm>
            <a:custGeom>
              <a:avLst/>
              <a:gdLst/>
              <a:ahLst/>
              <a:cxnLst/>
              <a:rect l="l" t="t" r="r" b="b"/>
              <a:pathLst>
                <a:path w="410845" h="488950">
                  <a:moveTo>
                    <a:pt x="400938" y="0"/>
                  </a:moveTo>
                  <a:lnTo>
                    <a:pt x="392810" y="9778"/>
                  </a:lnTo>
                  <a:lnTo>
                    <a:pt x="402589" y="17906"/>
                  </a:lnTo>
                  <a:lnTo>
                    <a:pt x="410717" y="8127"/>
                  </a:lnTo>
                  <a:lnTo>
                    <a:pt x="400938" y="0"/>
                  </a:lnTo>
                  <a:close/>
                </a:path>
                <a:path w="410845" h="488950">
                  <a:moveTo>
                    <a:pt x="384682" y="19430"/>
                  </a:moveTo>
                  <a:lnTo>
                    <a:pt x="376554" y="29209"/>
                  </a:lnTo>
                  <a:lnTo>
                    <a:pt x="386206" y="37337"/>
                  </a:lnTo>
                  <a:lnTo>
                    <a:pt x="394461" y="27558"/>
                  </a:lnTo>
                  <a:lnTo>
                    <a:pt x="384682" y="19430"/>
                  </a:lnTo>
                  <a:close/>
                </a:path>
                <a:path w="410845" h="488950">
                  <a:moveTo>
                    <a:pt x="368426" y="38988"/>
                  </a:moveTo>
                  <a:lnTo>
                    <a:pt x="360172" y="48640"/>
                  </a:lnTo>
                  <a:lnTo>
                    <a:pt x="369950" y="56768"/>
                  </a:lnTo>
                  <a:lnTo>
                    <a:pt x="378078" y="47116"/>
                  </a:lnTo>
                  <a:lnTo>
                    <a:pt x="368426" y="38988"/>
                  </a:lnTo>
                  <a:close/>
                </a:path>
                <a:path w="410845" h="488950">
                  <a:moveTo>
                    <a:pt x="352043" y="58419"/>
                  </a:moveTo>
                  <a:lnTo>
                    <a:pt x="343915" y="68198"/>
                  </a:lnTo>
                  <a:lnTo>
                    <a:pt x="353694" y="76326"/>
                  </a:lnTo>
                  <a:lnTo>
                    <a:pt x="361823" y="66547"/>
                  </a:lnTo>
                  <a:lnTo>
                    <a:pt x="352043" y="58419"/>
                  </a:lnTo>
                  <a:close/>
                </a:path>
                <a:path w="410845" h="488950">
                  <a:moveTo>
                    <a:pt x="335787" y="77850"/>
                  </a:moveTo>
                  <a:lnTo>
                    <a:pt x="327659" y="87629"/>
                  </a:lnTo>
                  <a:lnTo>
                    <a:pt x="337311" y="95757"/>
                  </a:lnTo>
                  <a:lnTo>
                    <a:pt x="345439" y="85978"/>
                  </a:lnTo>
                  <a:lnTo>
                    <a:pt x="335787" y="77850"/>
                  </a:lnTo>
                  <a:close/>
                </a:path>
                <a:path w="410845" h="488950">
                  <a:moveTo>
                    <a:pt x="319404" y="97408"/>
                  </a:moveTo>
                  <a:lnTo>
                    <a:pt x="311276" y="107060"/>
                  </a:lnTo>
                  <a:lnTo>
                    <a:pt x="321055" y="115188"/>
                  </a:lnTo>
                  <a:lnTo>
                    <a:pt x="329183" y="105537"/>
                  </a:lnTo>
                  <a:lnTo>
                    <a:pt x="319404" y="97408"/>
                  </a:lnTo>
                  <a:close/>
                </a:path>
                <a:path w="410845" h="488950">
                  <a:moveTo>
                    <a:pt x="303149" y="116839"/>
                  </a:moveTo>
                  <a:lnTo>
                    <a:pt x="295020" y="126618"/>
                  </a:lnTo>
                  <a:lnTo>
                    <a:pt x="304673" y="134746"/>
                  </a:lnTo>
                  <a:lnTo>
                    <a:pt x="312927" y="124967"/>
                  </a:lnTo>
                  <a:lnTo>
                    <a:pt x="303149" y="116839"/>
                  </a:lnTo>
                  <a:close/>
                </a:path>
                <a:path w="410845" h="488950">
                  <a:moveTo>
                    <a:pt x="286892" y="136270"/>
                  </a:moveTo>
                  <a:lnTo>
                    <a:pt x="278637" y="146050"/>
                  </a:lnTo>
                  <a:lnTo>
                    <a:pt x="288416" y="154177"/>
                  </a:lnTo>
                  <a:lnTo>
                    <a:pt x="296544" y="144525"/>
                  </a:lnTo>
                  <a:lnTo>
                    <a:pt x="286892" y="136270"/>
                  </a:lnTo>
                  <a:close/>
                </a:path>
                <a:path w="410845" h="488950">
                  <a:moveTo>
                    <a:pt x="270509" y="155828"/>
                  </a:moveTo>
                  <a:lnTo>
                    <a:pt x="262381" y="165480"/>
                  </a:lnTo>
                  <a:lnTo>
                    <a:pt x="272160" y="173735"/>
                  </a:lnTo>
                  <a:lnTo>
                    <a:pt x="280288" y="163956"/>
                  </a:lnTo>
                  <a:lnTo>
                    <a:pt x="270509" y="155828"/>
                  </a:lnTo>
                  <a:close/>
                </a:path>
                <a:path w="410845" h="488950">
                  <a:moveTo>
                    <a:pt x="254253" y="175259"/>
                  </a:moveTo>
                  <a:lnTo>
                    <a:pt x="246125" y="185038"/>
                  </a:lnTo>
                  <a:lnTo>
                    <a:pt x="255777" y="193166"/>
                  </a:lnTo>
                  <a:lnTo>
                    <a:pt x="263905" y="183387"/>
                  </a:lnTo>
                  <a:lnTo>
                    <a:pt x="254253" y="175259"/>
                  </a:lnTo>
                  <a:close/>
                </a:path>
                <a:path w="410845" h="488950">
                  <a:moveTo>
                    <a:pt x="237870" y="194690"/>
                  </a:moveTo>
                  <a:lnTo>
                    <a:pt x="229742" y="204469"/>
                  </a:lnTo>
                  <a:lnTo>
                    <a:pt x="239522" y="212597"/>
                  </a:lnTo>
                  <a:lnTo>
                    <a:pt x="247650" y="202945"/>
                  </a:lnTo>
                  <a:lnTo>
                    <a:pt x="237870" y="194690"/>
                  </a:lnTo>
                  <a:close/>
                </a:path>
                <a:path w="410845" h="488950">
                  <a:moveTo>
                    <a:pt x="221614" y="214248"/>
                  </a:moveTo>
                  <a:lnTo>
                    <a:pt x="213486" y="223900"/>
                  </a:lnTo>
                  <a:lnTo>
                    <a:pt x="223138" y="232155"/>
                  </a:lnTo>
                  <a:lnTo>
                    <a:pt x="231393" y="222376"/>
                  </a:lnTo>
                  <a:lnTo>
                    <a:pt x="221614" y="214248"/>
                  </a:lnTo>
                  <a:close/>
                </a:path>
                <a:path w="410845" h="488950">
                  <a:moveTo>
                    <a:pt x="205358" y="233679"/>
                  </a:moveTo>
                  <a:lnTo>
                    <a:pt x="197103" y="243458"/>
                  </a:lnTo>
                  <a:lnTo>
                    <a:pt x="206882" y="251587"/>
                  </a:lnTo>
                  <a:lnTo>
                    <a:pt x="215010" y="241807"/>
                  </a:lnTo>
                  <a:lnTo>
                    <a:pt x="205358" y="233679"/>
                  </a:lnTo>
                  <a:close/>
                </a:path>
                <a:path w="410845" h="488950">
                  <a:moveTo>
                    <a:pt x="188975" y="253110"/>
                  </a:moveTo>
                  <a:lnTo>
                    <a:pt x="180848" y="262889"/>
                  </a:lnTo>
                  <a:lnTo>
                    <a:pt x="190626" y="271017"/>
                  </a:lnTo>
                  <a:lnTo>
                    <a:pt x="198754" y="261365"/>
                  </a:lnTo>
                  <a:lnTo>
                    <a:pt x="188975" y="253110"/>
                  </a:lnTo>
                  <a:close/>
                </a:path>
                <a:path w="410845" h="488950">
                  <a:moveTo>
                    <a:pt x="172719" y="272668"/>
                  </a:moveTo>
                  <a:lnTo>
                    <a:pt x="164591" y="282320"/>
                  </a:lnTo>
                  <a:lnTo>
                    <a:pt x="174243" y="290575"/>
                  </a:lnTo>
                  <a:lnTo>
                    <a:pt x="182372" y="280796"/>
                  </a:lnTo>
                  <a:lnTo>
                    <a:pt x="172719" y="272668"/>
                  </a:lnTo>
                  <a:close/>
                </a:path>
                <a:path w="410845" h="488950">
                  <a:moveTo>
                    <a:pt x="156336" y="292100"/>
                  </a:moveTo>
                  <a:lnTo>
                    <a:pt x="148208" y="301878"/>
                  </a:lnTo>
                  <a:lnTo>
                    <a:pt x="157987" y="310006"/>
                  </a:lnTo>
                  <a:lnTo>
                    <a:pt x="166115" y="300227"/>
                  </a:lnTo>
                  <a:lnTo>
                    <a:pt x="156336" y="292100"/>
                  </a:lnTo>
                  <a:close/>
                </a:path>
                <a:path w="410845" h="488950">
                  <a:moveTo>
                    <a:pt x="140080" y="311530"/>
                  </a:moveTo>
                  <a:lnTo>
                    <a:pt x="131952" y="321309"/>
                  </a:lnTo>
                  <a:lnTo>
                    <a:pt x="141604" y="329438"/>
                  </a:lnTo>
                  <a:lnTo>
                    <a:pt x="149859" y="319785"/>
                  </a:lnTo>
                  <a:lnTo>
                    <a:pt x="140080" y="311530"/>
                  </a:lnTo>
                  <a:close/>
                </a:path>
                <a:path w="410845" h="488950">
                  <a:moveTo>
                    <a:pt x="123825" y="331088"/>
                  </a:moveTo>
                  <a:lnTo>
                    <a:pt x="115569" y="340740"/>
                  </a:lnTo>
                  <a:lnTo>
                    <a:pt x="125349" y="348995"/>
                  </a:lnTo>
                  <a:lnTo>
                    <a:pt x="133476" y="339216"/>
                  </a:lnTo>
                  <a:lnTo>
                    <a:pt x="123825" y="331088"/>
                  </a:lnTo>
                  <a:close/>
                </a:path>
                <a:path w="410845" h="488950">
                  <a:moveTo>
                    <a:pt x="107441" y="350519"/>
                  </a:moveTo>
                  <a:lnTo>
                    <a:pt x="99313" y="360298"/>
                  </a:lnTo>
                  <a:lnTo>
                    <a:pt x="109092" y="368426"/>
                  </a:lnTo>
                  <a:lnTo>
                    <a:pt x="117220" y="358647"/>
                  </a:lnTo>
                  <a:lnTo>
                    <a:pt x="107441" y="350519"/>
                  </a:lnTo>
                  <a:close/>
                </a:path>
                <a:path w="410845" h="488950">
                  <a:moveTo>
                    <a:pt x="91185" y="369950"/>
                  </a:moveTo>
                  <a:lnTo>
                    <a:pt x="83057" y="379729"/>
                  </a:lnTo>
                  <a:lnTo>
                    <a:pt x="92709" y="387857"/>
                  </a:lnTo>
                  <a:lnTo>
                    <a:pt x="100964" y="378205"/>
                  </a:lnTo>
                  <a:lnTo>
                    <a:pt x="91185" y="369950"/>
                  </a:lnTo>
                  <a:close/>
                </a:path>
                <a:path w="410845" h="488950">
                  <a:moveTo>
                    <a:pt x="19684" y="405891"/>
                  </a:moveTo>
                  <a:lnTo>
                    <a:pt x="0" y="488822"/>
                  </a:lnTo>
                  <a:lnTo>
                    <a:pt x="78104" y="454787"/>
                  </a:lnTo>
                  <a:lnTo>
                    <a:pt x="65358" y="444118"/>
                  </a:lnTo>
                  <a:lnTo>
                    <a:pt x="45592" y="444118"/>
                  </a:lnTo>
                  <a:lnTo>
                    <a:pt x="35940" y="435990"/>
                  </a:lnTo>
                  <a:lnTo>
                    <a:pt x="42290" y="428370"/>
                  </a:lnTo>
                  <a:lnTo>
                    <a:pt x="46543" y="428370"/>
                  </a:lnTo>
                  <a:lnTo>
                    <a:pt x="19684" y="405891"/>
                  </a:lnTo>
                  <a:close/>
                </a:path>
                <a:path w="410845" h="488950">
                  <a:moveTo>
                    <a:pt x="42290" y="428370"/>
                  </a:moveTo>
                  <a:lnTo>
                    <a:pt x="35940" y="435990"/>
                  </a:lnTo>
                  <a:lnTo>
                    <a:pt x="45592" y="444118"/>
                  </a:lnTo>
                  <a:lnTo>
                    <a:pt x="51942" y="436625"/>
                  </a:lnTo>
                  <a:lnTo>
                    <a:pt x="42290" y="428370"/>
                  </a:lnTo>
                  <a:close/>
                </a:path>
                <a:path w="410845" h="488950">
                  <a:moveTo>
                    <a:pt x="46543" y="428370"/>
                  </a:moveTo>
                  <a:lnTo>
                    <a:pt x="42290" y="428370"/>
                  </a:lnTo>
                  <a:lnTo>
                    <a:pt x="51942" y="436625"/>
                  </a:lnTo>
                  <a:lnTo>
                    <a:pt x="45592" y="444118"/>
                  </a:lnTo>
                  <a:lnTo>
                    <a:pt x="65358" y="444118"/>
                  </a:lnTo>
                  <a:lnTo>
                    <a:pt x="46543" y="428370"/>
                  </a:lnTo>
                  <a:close/>
                </a:path>
                <a:path w="410845" h="488950">
                  <a:moveTo>
                    <a:pt x="58547" y="408939"/>
                  </a:moveTo>
                  <a:lnTo>
                    <a:pt x="50418" y="418718"/>
                  </a:lnTo>
                  <a:lnTo>
                    <a:pt x="60198" y="426846"/>
                  </a:lnTo>
                  <a:lnTo>
                    <a:pt x="68325" y="417067"/>
                  </a:lnTo>
                  <a:lnTo>
                    <a:pt x="58547" y="408939"/>
                  </a:lnTo>
                  <a:close/>
                </a:path>
                <a:path w="410845" h="488950">
                  <a:moveTo>
                    <a:pt x="74802" y="389508"/>
                  </a:moveTo>
                  <a:lnTo>
                    <a:pt x="66675" y="399160"/>
                  </a:lnTo>
                  <a:lnTo>
                    <a:pt x="76453" y="407415"/>
                  </a:lnTo>
                  <a:lnTo>
                    <a:pt x="84581" y="397637"/>
                  </a:lnTo>
                  <a:lnTo>
                    <a:pt x="74802" y="38950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664308" y="2313376"/>
              <a:ext cx="2734945" cy="977265"/>
            </a:xfrm>
            <a:custGeom>
              <a:avLst/>
              <a:gdLst/>
              <a:ahLst/>
              <a:cxnLst/>
              <a:rect l="l" t="t" r="r" b="b"/>
              <a:pathLst>
                <a:path w="2734945" h="977264">
                  <a:moveTo>
                    <a:pt x="248811" y="321619"/>
                  </a:moveTo>
                  <a:lnTo>
                    <a:pt x="250122" y="260938"/>
                  </a:lnTo>
                  <a:lnTo>
                    <a:pt x="285671" y="204957"/>
                  </a:lnTo>
                  <a:lnTo>
                    <a:pt x="314868" y="179630"/>
                  </a:lnTo>
                  <a:lnTo>
                    <a:pt x="350927" y="156560"/>
                  </a:lnTo>
                  <a:lnTo>
                    <a:pt x="393281" y="136107"/>
                  </a:lnTo>
                  <a:lnTo>
                    <a:pt x="441363" y="118633"/>
                  </a:lnTo>
                  <a:lnTo>
                    <a:pt x="494607" y="104497"/>
                  </a:lnTo>
                  <a:lnTo>
                    <a:pt x="552447" y="94061"/>
                  </a:lnTo>
                  <a:lnTo>
                    <a:pt x="614317" y="87685"/>
                  </a:lnTo>
                  <a:lnTo>
                    <a:pt x="671160" y="85752"/>
                  </a:lnTo>
                  <a:lnTo>
                    <a:pt x="727656" y="87518"/>
                  </a:lnTo>
                  <a:lnTo>
                    <a:pt x="783061" y="92906"/>
                  </a:lnTo>
                  <a:lnTo>
                    <a:pt x="836630" y="101836"/>
                  </a:lnTo>
                  <a:lnTo>
                    <a:pt x="887621" y="114228"/>
                  </a:lnTo>
                  <a:lnTo>
                    <a:pt x="917179" y="91700"/>
                  </a:lnTo>
                  <a:lnTo>
                    <a:pt x="952802" y="72293"/>
                  </a:lnTo>
                  <a:lnTo>
                    <a:pt x="993551" y="56147"/>
                  </a:lnTo>
                  <a:lnTo>
                    <a:pt x="1038489" y="43403"/>
                  </a:lnTo>
                  <a:lnTo>
                    <a:pt x="1086678" y="34202"/>
                  </a:lnTo>
                  <a:lnTo>
                    <a:pt x="1137179" y="28686"/>
                  </a:lnTo>
                  <a:lnTo>
                    <a:pt x="1189055" y="26995"/>
                  </a:lnTo>
                  <a:lnTo>
                    <a:pt x="1241368" y="29270"/>
                  </a:lnTo>
                  <a:lnTo>
                    <a:pt x="1293179" y="35653"/>
                  </a:lnTo>
                  <a:lnTo>
                    <a:pt x="1343551" y="46283"/>
                  </a:lnTo>
                  <a:lnTo>
                    <a:pt x="1384826" y="58824"/>
                  </a:lnTo>
                  <a:lnTo>
                    <a:pt x="1421910" y="74223"/>
                  </a:lnTo>
                  <a:lnTo>
                    <a:pt x="1451762" y="51201"/>
                  </a:lnTo>
                  <a:lnTo>
                    <a:pt x="1489272" y="32115"/>
                  </a:lnTo>
                  <a:lnTo>
                    <a:pt x="1532955" y="17207"/>
                  </a:lnTo>
                  <a:lnTo>
                    <a:pt x="1581327" y="6723"/>
                  </a:lnTo>
                  <a:lnTo>
                    <a:pt x="1632901" y="905"/>
                  </a:lnTo>
                  <a:lnTo>
                    <a:pt x="1686193" y="0"/>
                  </a:lnTo>
                  <a:lnTo>
                    <a:pt x="1739717" y="4249"/>
                  </a:lnTo>
                  <a:lnTo>
                    <a:pt x="1791988" y="13898"/>
                  </a:lnTo>
                  <a:lnTo>
                    <a:pt x="1844741" y="30662"/>
                  </a:lnTo>
                  <a:lnTo>
                    <a:pt x="1888254" y="52760"/>
                  </a:lnTo>
                  <a:lnTo>
                    <a:pt x="1927736" y="33854"/>
                  </a:lnTo>
                  <a:lnTo>
                    <a:pt x="1972216" y="19080"/>
                  </a:lnTo>
                  <a:lnTo>
                    <a:pt x="2020475" y="8484"/>
                  </a:lnTo>
                  <a:lnTo>
                    <a:pt x="2071293" y="2115"/>
                  </a:lnTo>
                  <a:lnTo>
                    <a:pt x="2123450" y="22"/>
                  </a:lnTo>
                  <a:lnTo>
                    <a:pt x="2175726" y="2252"/>
                  </a:lnTo>
                  <a:lnTo>
                    <a:pt x="2226901" y="8853"/>
                  </a:lnTo>
                  <a:lnTo>
                    <a:pt x="2275756" y="19873"/>
                  </a:lnTo>
                  <a:lnTo>
                    <a:pt x="2321070" y="35361"/>
                  </a:lnTo>
                  <a:lnTo>
                    <a:pt x="2358408" y="53657"/>
                  </a:lnTo>
                  <a:lnTo>
                    <a:pt x="2410796" y="97869"/>
                  </a:lnTo>
                  <a:lnTo>
                    <a:pt x="2424702" y="122737"/>
                  </a:lnTo>
                  <a:lnTo>
                    <a:pt x="2488475" y="134669"/>
                  </a:lnTo>
                  <a:lnTo>
                    <a:pt x="2544380" y="152020"/>
                  </a:lnTo>
                  <a:lnTo>
                    <a:pt x="2591469" y="173982"/>
                  </a:lnTo>
                  <a:lnTo>
                    <a:pt x="2628791" y="199747"/>
                  </a:lnTo>
                  <a:lnTo>
                    <a:pt x="2655398" y="228505"/>
                  </a:lnTo>
                  <a:lnTo>
                    <a:pt x="2672667" y="291774"/>
                  </a:lnTo>
                  <a:lnTo>
                    <a:pt x="2661430" y="324667"/>
                  </a:lnTo>
                  <a:lnTo>
                    <a:pt x="2658116" y="330148"/>
                  </a:lnTo>
                  <a:lnTo>
                    <a:pt x="2654445" y="335557"/>
                  </a:lnTo>
                  <a:lnTo>
                    <a:pt x="2650393" y="340919"/>
                  </a:lnTo>
                  <a:lnTo>
                    <a:pt x="2645936" y="346257"/>
                  </a:lnTo>
                  <a:lnTo>
                    <a:pt x="2683823" y="374736"/>
                  </a:lnTo>
                  <a:lnTo>
                    <a:pt x="2711107" y="404984"/>
                  </a:lnTo>
                  <a:lnTo>
                    <a:pt x="2727949" y="436401"/>
                  </a:lnTo>
                  <a:lnTo>
                    <a:pt x="2734513" y="468386"/>
                  </a:lnTo>
                  <a:lnTo>
                    <a:pt x="2730963" y="500340"/>
                  </a:lnTo>
                  <a:lnTo>
                    <a:pt x="2694170" y="561749"/>
                  </a:lnTo>
                  <a:lnTo>
                    <a:pt x="2661254" y="590004"/>
                  </a:lnTo>
                  <a:lnTo>
                    <a:pt x="2618875" y="615824"/>
                  </a:lnTo>
                  <a:lnTo>
                    <a:pt x="2567196" y="638611"/>
                  </a:lnTo>
                  <a:lnTo>
                    <a:pt x="2521508" y="653522"/>
                  </a:lnTo>
                  <a:lnTo>
                    <a:pt x="2472486" y="665408"/>
                  </a:lnTo>
                  <a:lnTo>
                    <a:pt x="2420749" y="674151"/>
                  </a:lnTo>
                  <a:lnTo>
                    <a:pt x="2366917" y="679632"/>
                  </a:lnTo>
                  <a:lnTo>
                    <a:pt x="2361649" y="708451"/>
                  </a:lnTo>
                  <a:lnTo>
                    <a:pt x="2324743" y="761197"/>
                  </a:lnTo>
                  <a:lnTo>
                    <a:pt x="2257729" y="804981"/>
                  </a:lnTo>
                  <a:lnTo>
                    <a:pt x="2214825" y="822599"/>
                  </a:lnTo>
                  <a:lnTo>
                    <a:pt x="2166667" y="836878"/>
                  </a:lnTo>
                  <a:lnTo>
                    <a:pt x="2114011" y="847455"/>
                  </a:lnTo>
                  <a:lnTo>
                    <a:pt x="2057615" y="853962"/>
                  </a:lnTo>
                  <a:lnTo>
                    <a:pt x="1998236" y="856035"/>
                  </a:lnTo>
                  <a:lnTo>
                    <a:pt x="1948038" y="854168"/>
                  </a:lnTo>
                  <a:lnTo>
                    <a:pt x="1899065" y="849002"/>
                  </a:lnTo>
                  <a:lnTo>
                    <a:pt x="1852022" y="840622"/>
                  </a:lnTo>
                  <a:lnTo>
                    <a:pt x="1807609" y="829111"/>
                  </a:lnTo>
                  <a:lnTo>
                    <a:pt x="1787091" y="855613"/>
                  </a:lnTo>
                  <a:lnTo>
                    <a:pt x="1727337" y="901971"/>
                  </a:lnTo>
                  <a:lnTo>
                    <a:pt x="1689372" y="921497"/>
                  </a:lnTo>
                  <a:lnTo>
                    <a:pt x="1646862" y="938365"/>
                  </a:lnTo>
                  <a:lnTo>
                    <a:pt x="1600441" y="952412"/>
                  </a:lnTo>
                  <a:lnTo>
                    <a:pt x="1550744" y="963472"/>
                  </a:lnTo>
                  <a:lnTo>
                    <a:pt x="1498407" y="971379"/>
                  </a:lnTo>
                  <a:lnTo>
                    <a:pt x="1444064" y="975969"/>
                  </a:lnTo>
                  <a:lnTo>
                    <a:pt x="1388351" y="977075"/>
                  </a:lnTo>
                  <a:lnTo>
                    <a:pt x="1331902" y="974532"/>
                  </a:lnTo>
                  <a:lnTo>
                    <a:pt x="1275352" y="968176"/>
                  </a:lnTo>
                  <a:lnTo>
                    <a:pt x="1220249" y="957960"/>
                  </a:lnTo>
                  <a:lnTo>
                    <a:pt x="1168918" y="944239"/>
                  </a:lnTo>
                  <a:lnTo>
                    <a:pt x="1122026" y="927257"/>
                  </a:lnTo>
                  <a:lnTo>
                    <a:pt x="1080236" y="907257"/>
                  </a:lnTo>
                  <a:lnTo>
                    <a:pt x="1044212" y="884483"/>
                  </a:lnTo>
                  <a:lnTo>
                    <a:pt x="993740" y="897430"/>
                  </a:lnTo>
                  <a:lnTo>
                    <a:pt x="941662" y="907245"/>
                  </a:lnTo>
                  <a:lnTo>
                    <a:pt x="888482" y="913991"/>
                  </a:lnTo>
                  <a:lnTo>
                    <a:pt x="834702" y="917727"/>
                  </a:lnTo>
                  <a:lnTo>
                    <a:pt x="780825" y="918514"/>
                  </a:lnTo>
                  <a:lnTo>
                    <a:pt x="727351" y="916414"/>
                  </a:lnTo>
                  <a:lnTo>
                    <a:pt x="674785" y="911486"/>
                  </a:lnTo>
                  <a:lnTo>
                    <a:pt x="623628" y="903793"/>
                  </a:lnTo>
                  <a:lnTo>
                    <a:pt x="574383" y="893394"/>
                  </a:lnTo>
                  <a:lnTo>
                    <a:pt x="527552" y="880351"/>
                  </a:lnTo>
                  <a:lnTo>
                    <a:pt x="483637" y="864724"/>
                  </a:lnTo>
                  <a:lnTo>
                    <a:pt x="443141" y="846574"/>
                  </a:lnTo>
                  <a:lnTo>
                    <a:pt x="406566" y="825962"/>
                  </a:lnTo>
                  <a:lnTo>
                    <a:pt x="374414" y="802949"/>
                  </a:lnTo>
                  <a:lnTo>
                    <a:pt x="369334" y="798758"/>
                  </a:lnTo>
                  <a:lnTo>
                    <a:pt x="305694" y="798789"/>
                  </a:lnTo>
                  <a:lnTo>
                    <a:pt x="245644" y="792056"/>
                  </a:lnTo>
                  <a:lnTo>
                    <a:pt x="191016" y="779257"/>
                  </a:lnTo>
                  <a:lnTo>
                    <a:pt x="143645" y="761093"/>
                  </a:lnTo>
                  <a:lnTo>
                    <a:pt x="105361" y="738265"/>
                  </a:lnTo>
                  <a:lnTo>
                    <a:pt x="77999" y="711470"/>
                  </a:lnTo>
                  <a:lnTo>
                    <a:pt x="62953" y="652216"/>
                  </a:lnTo>
                  <a:lnTo>
                    <a:pt x="75313" y="623974"/>
                  </a:lnTo>
                  <a:lnTo>
                    <a:pt x="99842" y="597685"/>
                  </a:lnTo>
                  <a:lnTo>
                    <a:pt x="135908" y="574349"/>
                  </a:lnTo>
                  <a:lnTo>
                    <a:pt x="77845" y="552163"/>
                  </a:lnTo>
                  <a:lnTo>
                    <a:pt x="35216" y="524245"/>
                  </a:lnTo>
                  <a:lnTo>
                    <a:pt x="8956" y="492355"/>
                  </a:lnTo>
                  <a:lnTo>
                    <a:pt x="0" y="458252"/>
                  </a:lnTo>
                  <a:lnTo>
                    <a:pt x="9282" y="423698"/>
                  </a:lnTo>
                  <a:lnTo>
                    <a:pt x="37737" y="390453"/>
                  </a:lnTo>
                  <a:lnTo>
                    <a:pt x="76772" y="365190"/>
                  </a:lnTo>
                  <a:lnTo>
                    <a:pt x="126082" y="345320"/>
                  </a:lnTo>
                  <a:lnTo>
                    <a:pt x="183416" y="331571"/>
                  </a:lnTo>
                  <a:lnTo>
                    <a:pt x="246525" y="324667"/>
                  </a:lnTo>
                  <a:lnTo>
                    <a:pt x="248811" y="321619"/>
                  </a:lnTo>
                  <a:close/>
                </a:path>
                <a:path w="2734945" h="977264">
                  <a:moveTo>
                    <a:pt x="298976" y="588573"/>
                  </a:moveTo>
                  <a:lnTo>
                    <a:pt x="257183" y="588613"/>
                  </a:lnTo>
                  <a:lnTo>
                    <a:pt x="216093" y="585557"/>
                  </a:lnTo>
                  <a:lnTo>
                    <a:pt x="176407" y="579500"/>
                  </a:lnTo>
                  <a:lnTo>
                    <a:pt x="138829" y="570539"/>
                  </a:lnTo>
                </a:path>
                <a:path w="2734945" h="977264">
                  <a:moveTo>
                    <a:pt x="440327" y="785804"/>
                  </a:moveTo>
                  <a:lnTo>
                    <a:pt x="423266" y="788779"/>
                  </a:lnTo>
                  <a:lnTo>
                    <a:pt x="405847" y="791217"/>
                  </a:lnTo>
                  <a:lnTo>
                    <a:pt x="388142" y="793109"/>
                  </a:lnTo>
                  <a:lnTo>
                    <a:pt x="370223" y="794440"/>
                  </a:lnTo>
                </a:path>
                <a:path w="2734945" h="977264">
                  <a:moveTo>
                    <a:pt x="1043958" y="880546"/>
                  </a:moveTo>
                  <a:lnTo>
                    <a:pt x="1031816" y="871144"/>
                  </a:lnTo>
                  <a:lnTo>
                    <a:pt x="1020733" y="861433"/>
                  </a:lnTo>
                  <a:lnTo>
                    <a:pt x="1010722" y="851435"/>
                  </a:lnTo>
                  <a:lnTo>
                    <a:pt x="1001794" y="841176"/>
                  </a:lnTo>
                </a:path>
                <a:path w="2734945" h="977264">
                  <a:moveTo>
                    <a:pt x="1824627" y="782502"/>
                  </a:moveTo>
                  <a:lnTo>
                    <a:pt x="1822204" y="793428"/>
                  </a:lnTo>
                  <a:lnTo>
                    <a:pt x="1818579" y="804283"/>
                  </a:lnTo>
                  <a:lnTo>
                    <a:pt x="1813787" y="815042"/>
                  </a:lnTo>
                  <a:lnTo>
                    <a:pt x="1807863" y="825682"/>
                  </a:lnTo>
                </a:path>
              </a:pathLst>
            </a:custGeom>
            <a:ln w="99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819262" y="2824099"/>
              <a:ext cx="215391" cy="17132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913119" y="2362961"/>
              <a:ext cx="2395855" cy="354965"/>
            </a:xfrm>
            <a:custGeom>
              <a:avLst/>
              <a:gdLst/>
              <a:ahLst/>
              <a:cxnLst/>
              <a:rect l="l" t="t" r="r" b="b"/>
              <a:pathLst>
                <a:path w="2395854" h="354964">
                  <a:moveTo>
                    <a:pt x="2395854" y="294259"/>
                  </a:moveTo>
                  <a:lnTo>
                    <a:pt x="2378511" y="311259"/>
                  </a:lnTo>
                  <a:lnTo>
                    <a:pt x="2357310" y="327104"/>
                  </a:lnTo>
                  <a:lnTo>
                    <a:pt x="2332489" y="341639"/>
                  </a:lnTo>
                  <a:lnTo>
                    <a:pt x="2304287" y="354711"/>
                  </a:lnTo>
                </a:path>
                <a:path w="2395854" h="354964">
                  <a:moveTo>
                    <a:pt x="2176272" y="69723"/>
                  </a:moveTo>
                  <a:lnTo>
                    <a:pt x="2178508" y="76813"/>
                  </a:lnTo>
                  <a:lnTo>
                    <a:pt x="2180066" y="83962"/>
                  </a:lnTo>
                  <a:lnTo>
                    <a:pt x="2180933" y="91136"/>
                  </a:lnTo>
                  <a:lnTo>
                    <a:pt x="2181098" y="98298"/>
                  </a:lnTo>
                </a:path>
                <a:path w="2395854" h="354964">
                  <a:moveTo>
                    <a:pt x="1591690" y="36449"/>
                  </a:moveTo>
                  <a:lnTo>
                    <a:pt x="1601372" y="26717"/>
                  </a:lnTo>
                  <a:lnTo>
                    <a:pt x="1612471" y="17367"/>
                  </a:lnTo>
                  <a:lnTo>
                    <a:pt x="1624927" y="8445"/>
                  </a:lnTo>
                  <a:lnTo>
                    <a:pt x="1638680" y="0"/>
                  </a:lnTo>
                </a:path>
                <a:path w="2395854" h="354964">
                  <a:moveTo>
                    <a:pt x="1153159" y="53721"/>
                  </a:moveTo>
                  <a:lnTo>
                    <a:pt x="1157372" y="45676"/>
                  </a:lnTo>
                  <a:lnTo>
                    <a:pt x="1162573" y="37750"/>
                  </a:lnTo>
                  <a:lnTo>
                    <a:pt x="1168751" y="29968"/>
                  </a:lnTo>
                  <a:lnTo>
                    <a:pt x="1175893" y="22351"/>
                  </a:lnTo>
                </a:path>
                <a:path w="2395854" h="354964">
                  <a:moveTo>
                    <a:pt x="638555" y="64388"/>
                  </a:moveTo>
                  <a:lnTo>
                    <a:pt x="660503" y="71100"/>
                  </a:lnTo>
                  <a:lnTo>
                    <a:pt x="681545" y="78454"/>
                  </a:lnTo>
                  <a:lnTo>
                    <a:pt x="701635" y="86427"/>
                  </a:lnTo>
                  <a:lnTo>
                    <a:pt x="720725" y="94996"/>
                  </a:lnTo>
                </a:path>
                <a:path w="2395854" h="354964">
                  <a:moveTo>
                    <a:pt x="14350" y="304038"/>
                  </a:moveTo>
                  <a:lnTo>
                    <a:pt x="9804" y="296162"/>
                  </a:lnTo>
                  <a:lnTo>
                    <a:pt x="5889" y="288178"/>
                  </a:lnTo>
                  <a:lnTo>
                    <a:pt x="2617" y="280124"/>
                  </a:lnTo>
                  <a:lnTo>
                    <a:pt x="0" y="272034"/>
                  </a:lnTo>
                </a:path>
              </a:pathLst>
            </a:custGeom>
            <a:ln w="99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602602" y="2720466"/>
              <a:ext cx="806069" cy="16344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8061959" y="1229868"/>
              <a:ext cx="626364" cy="60578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/>
          <p:cNvGrpSpPr/>
          <p:nvPr/>
        </p:nvGrpSpPr>
        <p:grpSpPr>
          <a:xfrm>
            <a:off x="4081271" y="3956684"/>
            <a:ext cx="6147435" cy="3151505"/>
            <a:chOff x="4081271" y="3956684"/>
            <a:chExt cx="6147435" cy="3151505"/>
          </a:xfrm>
        </p:grpSpPr>
        <p:sp>
          <p:nvSpPr>
            <p:cNvPr id="24" name="object 24"/>
            <p:cNvSpPr/>
            <p:nvPr/>
          </p:nvSpPr>
          <p:spPr>
            <a:xfrm>
              <a:off x="5941695" y="3956684"/>
              <a:ext cx="2433955" cy="76200"/>
            </a:xfrm>
            <a:custGeom>
              <a:avLst/>
              <a:gdLst/>
              <a:ahLst/>
              <a:cxnLst/>
              <a:rect l="l" t="t" r="r" b="b"/>
              <a:pathLst>
                <a:path w="2433954" h="76200">
                  <a:moveTo>
                    <a:pt x="534924" y="31750"/>
                  </a:moveTo>
                  <a:lnTo>
                    <a:pt x="76200" y="31750"/>
                  </a:lnTo>
                  <a:lnTo>
                    <a:pt x="76200" y="0"/>
                  </a:lnTo>
                  <a:lnTo>
                    <a:pt x="0" y="38100"/>
                  </a:lnTo>
                  <a:lnTo>
                    <a:pt x="76200" y="76200"/>
                  </a:lnTo>
                  <a:lnTo>
                    <a:pt x="76200" y="44450"/>
                  </a:lnTo>
                  <a:lnTo>
                    <a:pt x="534924" y="44450"/>
                  </a:lnTo>
                  <a:lnTo>
                    <a:pt x="534924" y="31750"/>
                  </a:lnTo>
                  <a:close/>
                </a:path>
                <a:path w="2433954" h="76200">
                  <a:moveTo>
                    <a:pt x="2433574" y="38100"/>
                  </a:moveTo>
                  <a:lnTo>
                    <a:pt x="2420874" y="31750"/>
                  </a:lnTo>
                  <a:lnTo>
                    <a:pt x="2357374" y="0"/>
                  </a:lnTo>
                  <a:lnTo>
                    <a:pt x="2357374" y="31750"/>
                  </a:lnTo>
                  <a:lnTo>
                    <a:pt x="1908810" y="31750"/>
                  </a:lnTo>
                  <a:lnTo>
                    <a:pt x="1908810" y="44450"/>
                  </a:lnTo>
                  <a:lnTo>
                    <a:pt x="2357374" y="44450"/>
                  </a:lnTo>
                  <a:lnTo>
                    <a:pt x="2357374" y="76200"/>
                  </a:lnTo>
                  <a:lnTo>
                    <a:pt x="2420874" y="44450"/>
                  </a:lnTo>
                  <a:lnTo>
                    <a:pt x="2433574" y="381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091558" y="4729352"/>
              <a:ext cx="6127750" cy="2369185"/>
            </a:xfrm>
            <a:custGeom>
              <a:avLst/>
              <a:gdLst/>
              <a:ahLst/>
              <a:cxnLst/>
              <a:rect l="l" t="t" r="r" b="b"/>
              <a:pathLst>
                <a:path w="6127750" h="2369184">
                  <a:moveTo>
                    <a:pt x="0" y="10033"/>
                  </a:moveTo>
                  <a:lnTo>
                    <a:pt x="0" y="2369058"/>
                  </a:lnTo>
                  <a:lnTo>
                    <a:pt x="6127242" y="2369058"/>
                  </a:lnTo>
                  <a:lnTo>
                    <a:pt x="6127242" y="0"/>
                  </a:lnTo>
                  <a:lnTo>
                    <a:pt x="1714245" y="0"/>
                  </a:lnTo>
                </a:path>
              </a:pathLst>
            </a:custGeom>
            <a:ln w="19050">
              <a:solidFill>
                <a:srgbClr val="FFFFF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690490" y="4729352"/>
              <a:ext cx="1108075" cy="6350"/>
            </a:xfrm>
            <a:custGeom>
              <a:avLst/>
              <a:gdLst/>
              <a:ahLst/>
              <a:cxnLst/>
              <a:rect l="l" t="t" r="r" b="b"/>
              <a:pathLst>
                <a:path w="1108075" h="6350">
                  <a:moveTo>
                    <a:pt x="1107694" y="0"/>
                  </a:moveTo>
                  <a:lnTo>
                    <a:pt x="0" y="5969"/>
                  </a:lnTo>
                </a:path>
              </a:pathLst>
            </a:custGeom>
            <a:ln w="9906">
              <a:solidFill>
                <a:srgbClr val="FFFFF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081271" y="4421870"/>
              <a:ext cx="608965" cy="625475"/>
            </a:xfrm>
            <a:custGeom>
              <a:avLst/>
              <a:gdLst/>
              <a:ahLst/>
              <a:cxnLst/>
              <a:rect l="l" t="t" r="r" b="b"/>
              <a:pathLst>
                <a:path w="608964" h="625475">
                  <a:moveTo>
                    <a:pt x="608560" y="0"/>
                  </a:moveTo>
                  <a:lnTo>
                    <a:pt x="0" y="0"/>
                  </a:lnTo>
                  <a:lnTo>
                    <a:pt x="0" y="624923"/>
                  </a:lnTo>
                  <a:lnTo>
                    <a:pt x="608560" y="624923"/>
                  </a:lnTo>
                  <a:lnTo>
                    <a:pt x="6085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081272" y="4421872"/>
              <a:ext cx="608965" cy="625475"/>
            </a:xfrm>
            <a:custGeom>
              <a:avLst/>
              <a:gdLst/>
              <a:ahLst/>
              <a:cxnLst/>
              <a:rect l="l" t="t" r="r" b="b"/>
              <a:pathLst>
                <a:path w="608964" h="625475">
                  <a:moveTo>
                    <a:pt x="542632" y="67703"/>
                  </a:moveTo>
                  <a:lnTo>
                    <a:pt x="522338" y="67703"/>
                  </a:lnTo>
                  <a:lnTo>
                    <a:pt x="522338" y="88531"/>
                  </a:lnTo>
                  <a:lnTo>
                    <a:pt x="522338" y="536397"/>
                  </a:lnTo>
                  <a:lnTo>
                    <a:pt x="86207" y="536397"/>
                  </a:lnTo>
                  <a:lnTo>
                    <a:pt x="86207" y="88531"/>
                  </a:lnTo>
                  <a:lnTo>
                    <a:pt x="522338" y="88531"/>
                  </a:lnTo>
                  <a:lnTo>
                    <a:pt x="522338" y="67703"/>
                  </a:lnTo>
                  <a:lnTo>
                    <a:pt x="65925" y="67703"/>
                  </a:lnTo>
                  <a:lnTo>
                    <a:pt x="65925" y="557225"/>
                  </a:lnTo>
                  <a:lnTo>
                    <a:pt x="542632" y="557225"/>
                  </a:lnTo>
                  <a:lnTo>
                    <a:pt x="542632" y="546811"/>
                  </a:lnTo>
                  <a:lnTo>
                    <a:pt x="542632" y="536397"/>
                  </a:lnTo>
                  <a:lnTo>
                    <a:pt x="542632" y="88531"/>
                  </a:lnTo>
                  <a:lnTo>
                    <a:pt x="542632" y="78117"/>
                  </a:lnTo>
                  <a:lnTo>
                    <a:pt x="542632" y="67703"/>
                  </a:lnTo>
                  <a:close/>
                </a:path>
                <a:path w="608964" h="625475">
                  <a:moveTo>
                    <a:pt x="608558" y="0"/>
                  </a:moveTo>
                  <a:lnTo>
                    <a:pt x="598411" y="0"/>
                  </a:lnTo>
                  <a:lnTo>
                    <a:pt x="598411" y="10414"/>
                  </a:lnTo>
                  <a:lnTo>
                    <a:pt x="598411" y="614514"/>
                  </a:lnTo>
                  <a:lnTo>
                    <a:pt x="10134" y="614514"/>
                  </a:lnTo>
                  <a:lnTo>
                    <a:pt x="10134" y="10414"/>
                  </a:lnTo>
                  <a:lnTo>
                    <a:pt x="598411" y="10414"/>
                  </a:lnTo>
                  <a:lnTo>
                    <a:pt x="598411" y="0"/>
                  </a:lnTo>
                  <a:lnTo>
                    <a:pt x="0" y="0"/>
                  </a:lnTo>
                  <a:lnTo>
                    <a:pt x="0" y="624928"/>
                  </a:lnTo>
                  <a:lnTo>
                    <a:pt x="608558" y="624928"/>
                  </a:lnTo>
                  <a:lnTo>
                    <a:pt x="608558" y="614514"/>
                  </a:lnTo>
                  <a:lnTo>
                    <a:pt x="608558" y="10414"/>
                  </a:lnTo>
                  <a:lnTo>
                    <a:pt x="608558" y="0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153251" y="4645799"/>
              <a:ext cx="464653" cy="17706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765039" y="4542789"/>
              <a:ext cx="417322" cy="19570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266435" y="4553330"/>
              <a:ext cx="322706" cy="14655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407026" y="5402960"/>
              <a:ext cx="2375535" cy="1342390"/>
            </a:xfrm>
            <a:custGeom>
              <a:avLst/>
              <a:gdLst/>
              <a:ahLst/>
              <a:cxnLst/>
              <a:rect l="l" t="t" r="r" b="b"/>
              <a:pathLst>
                <a:path w="2375534" h="1342390">
                  <a:moveTo>
                    <a:pt x="0" y="1341882"/>
                  </a:moveTo>
                  <a:lnTo>
                    <a:pt x="2375154" y="1341882"/>
                  </a:lnTo>
                  <a:lnTo>
                    <a:pt x="2375154" y="0"/>
                  </a:lnTo>
                  <a:lnTo>
                    <a:pt x="0" y="0"/>
                  </a:lnTo>
                  <a:lnTo>
                    <a:pt x="0" y="1341882"/>
                  </a:lnTo>
                  <a:close/>
                </a:path>
              </a:pathLst>
            </a:custGeom>
            <a:ln w="12954">
              <a:solidFill>
                <a:srgbClr val="FFFFF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406645" y="5157997"/>
              <a:ext cx="520700" cy="520065"/>
            </a:xfrm>
            <a:custGeom>
              <a:avLst/>
              <a:gdLst/>
              <a:ahLst/>
              <a:cxnLst/>
              <a:rect l="l" t="t" r="r" b="b"/>
              <a:pathLst>
                <a:path w="520700" h="520064">
                  <a:moveTo>
                    <a:pt x="520459" y="0"/>
                  </a:moveTo>
                  <a:lnTo>
                    <a:pt x="0" y="0"/>
                  </a:lnTo>
                  <a:lnTo>
                    <a:pt x="0" y="519509"/>
                  </a:lnTo>
                  <a:lnTo>
                    <a:pt x="520459" y="519509"/>
                  </a:lnTo>
                  <a:lnTo>
                    <a:pt x="520459" y="0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479042" y="5244375"/>
              <a:ext cx="377190" cy="247650"/>
            </a:xfrm>
            <a:custGeom>
              <a:avLst/>
              <a:gdLst/>
              <a:ahLst/>
              <a:cxnLst/>
              <a:rect l="l" t="t" r="r" b="b"/>
              <a:pathLst>
                <a:path w="377189" h="247650">
                  <a:moveTo>
                    <a:pt x="167124" y="1336"/>
                  </a:moveTo>
                  <a:lnTo>
                    <a:pt x="108015" y="7857"/>
                  </a:lnTo>
                  <a:lnTo>
                    <a:pt x="65691" y="44999"/>
                  </a:lnTo>
                  <a:lnTo>
                    <a:pt x="49229" y="98773"/>
                  </a:lnTo>
                  <a:lnTo>
                    <a:pt x="12608" y="130900"/>
                  </a:lnTo>
                  <a:lnTo>
                    <a:pt x="2749" y="151083"/>
                  </a:lnTo>
                  <a:lnTo>
                    <a:pt x="0" y="173959"/>
                  </a:lnTo>
                  <a:lnTo>
                    <a:pt x="7614" y="206325"/>
                  </a:lnTo>
                  <a:lnTo>
                    <a:pt x="23931" y="227607"/>
                  </a:lnTo>
                  <a:lnTo>
                    <a:pt x="46816" y="241653"/>
                  </a:lnTo>
                  <a:lnTo>
                    <a:pt x="74134" y="246537"/>
                  </a:lnTo>
                  <a:lnTo>
                    <a:pt x="159996" y="246537"/>
                  </a:lnTo>
                  <a:lnTo>
                    <a:pt x="159996" y="232106"/>
                  </a:lnTo>
                  <a:lnTo>
                    <a:pt x="73989" y="232106"/>
                  </a:lnTo>
                  <a:lnTo>
                    <a:pt x="52001" y="228190"/>
                  </a:lnTo>
                  <a:lnTo>
                    <a:pt x="33600" y="216871"/>
                  </a:lnTo>
                  <a:lnTo>
                    <a:pt x="20516" y="199715"/>
                  </a:lnTo>
                  <a:lnTo>
                    <a:pt x="14479" y="178288"/>
                  </a:lnTo>
                  <a:lnTo>
                    <a:pt x="17009" y="154052"/>
                  </a:lnTo>
                  <a:lnTo>
                    <a:pt x="25824" y="137277"/>
                  </a:lnTo>
                  <a:lnTo>
                    <a:pt x="39827" y="124484"/>
                  </a:lnTo>
                  <a:lnTo>
                    <a:pt x="61438" y="116234"/>
                  </a:lnTo>
                  <a:lnTo>
                    <a:pt x="67243" y="74712"/>
                  </a:lnTo>
                  <a:lnTo>
                    <a:pt x="77379" y="52999"/>
                  </a:lnTo>
                  <a:lnTo>
                    <a:pt x="92950" y="34763"/>
                  </a:lnTo>
                  <a:lnTo>
                    <a:pt x="113228" y="21133"/>
                  </a:lnTo>
                  <a:lnTo>
                    <a:pt x="138426" y="14308"/>
                  </a:lnTo>
                  <a:lnTo>
                    <a:pt x="163925" y="15451"/>
                  </a:lnTo>
                  <a:lnTo>
                    <a:pt x="187894" y="24198"/>
                  </a:lnTo>
                  <a:lnTo>
                    <a:pt x="208502" y="40182"/>
                  </a:lnTo>
                  <a:lnTo>
                    <a:pt x="238040" y="83620"/>
                  </a:lnTo>
                  <a:lnTo>
                    <a:pt x="259369" y="69766"/>
                  </a:lnTo>
                  <a:lnTo>
                    <a:pt x="277568" y="69044"/>
                  </a:lnTo>
                  <a:lnTo>
                    <a:pt x="296482" y="84414"/>
                  </a:lnTo>
                  <a:lnTo>
                    <a:pt x="305006" y="115344"/>
                  </a:lnTo>
                  <a:lnTo>
                    <a:pt x="328101" y="121635"/>
                  </a:lnTo>
                  <a:lnTo>
                    <a:pt x="343992" y="132926"/>
                  </a:lnTo>
                  <a:lnTo>
                    <a:pt x="355322" y="148763"/>
                  </a:lnTo>
                  <a:lnTo>
                    <a:pt x="360897" y="167946"/>
                  </a:lnTo>
                  <a:lnTo>
                    <a:pt x="358828" y="191182"/>
                  </a:lnTo>
                  <a:lnTo>
                    <a:pt x="348345" y="211133"/>
                  </a:lnTo>
                  <a:lnTo>
                    <a:pt x="331125" y="225710"/>
                  </a:lnTo>
                  <a:lnTo>
                    <a:pt x="308844" y="232828"/>
                  </a:lnTo>
                  <a:lnTo>
                    <a:pt x="216176" y="232828"/>
                  </a:lnTo>
                  <a:lnTo>
                    <a:pt x="216176" y="247259"/>
                  </a:lnTo>
                  <a:lnTo>
                    <a:pt x="309423" y="247259"/>
                  </a:lnTo>
                  <a:lnTo>
                    <a:pt x="343178" y="235914"/>
                  </a:lnTo>
                  <a:lnTo>
                    <a:pt x="366130" y="214205"/>
                  </a:lnTo>
                  <a:lnTo>
                    <a:pt x="376607" y="175113"/>
                  </a:lnTo>
                  <a:lnTo>
                    <a:pt x="372752" y="149758"/>
                  </a:lnTo>
                  <a:lnTo>
                    <a:pt x="360589" y="128023"/>
                  </a:lnTo>
                  <a:lnTo>
                    <a:pt x="341666" y="111793"/>
                  </a:lnTo>
                  <a:lnTo>
                    <a:pt x="317531" y="102958"/>
                  </a:lnTo>
                  <a:lnTo>
                    <a:pt x="307169" y="73626"/>
                  </a:lnTo>
                  <a:lnTo>
                    <a:pt x="282057" y="55191"/>
                  </a:lnTo>
                  <a:lnTo>
                    <a:pt x="261044" y="54325"/>
                  </a:lnTo>
                  <a:lnTo>
                    <a:pt x="242094" y="63416"/>
                  </a:lnTo>
                  <a:lnTo>
                    <a:pt x="237525" y="54292"/>
                  </a:lnTo>
                  <a:lnTo>
                    <a:pt x="195094" y="11452"/>
                  </a:lnTo>
                  <a:lnTo>
                    <a:pt x="167124" y="1336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4498299" y="5360033"/>
              <a:ext cx="337947" cy="23160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4998846" y="5209031"/>
              <a:ext cx="622680" cy="15760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636132" y="5300598"/>
              <a:ext cx="54482" cy="1536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5717920" y="5219191"/>
              <a:ext cx="84074" cy="14541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8341613" y="5564885"/>
              <a:ext cx="746759" cy="10309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373492" y="5437250"/>
              <a:ext cx="2375535" cy="1342390"/>
            </a:xfrm>
            <a:custGeom>
              <a:avLst/>
              <a:gdLst/>
              <a:ahLst/>
              <a:cxnLst/>
              <a:rect l="l" t="t" r="r" b="b"/>
              <a:pathLst>
                <a:path w="2375534" h="1342390">
                  <a:moveTo>
                    <a:pt x="0" y="1341882"/>
                  </a:moveTo>
                  <a:lnTo>
                    <a:pt x="2375154" y="1341882"/>
                  </a:lnTo>
                  <a:lnTo>
                    <a:pt x="2375154" y="0"/>
                  </a:lnTo>
                  <a:lnTo>
                    <a:pt x="0" y="0"/>
                  </a:lnTo>
                  <a:lnTo>
                    <a:pt x="0" y="1341882"/>
                  </a:lnTo>
                  <a:close/>
                </a:path>
              </a:pathLst>
            </a:custGeom>
            <a:ln w="12954">
              <a:solidFill>
                <a:srgbClr val="FFFFF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7373111" y="5191519"/>
              <a:ext cx="520700" cy="520700"/>
            </a:xfrm>
            <a:custGeom>
              <a:avLst/>
              <a:gdLst/>
              <a:ahLst/>
              <a:cxnLst/>
              <a:rect l="l" t="t" r="r" b="b"/>
              <a:pathLst>
                <a:path w="520700" h="520700">
                  <a:moveTo>
                    <a:pt x="520459" y="0"/>
                  </a:moveTo>
                  <a:lnTo>
                    <a:pt x="0" y="0"/>
                  </a:lnTo>
                  <a:lnTo>
                    <a:pt x="0" y="520276"/>
                  </a:lnTo>
                  <a:lnTo>
                    <a:pt x="520459" y="520276"/>
                  </a:lnTo>
                  <a:lnTo>
                    <a:pt x="520459" y="0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7445508" y="5278025"/>
              <a:ext cx="377190" cy="247650"/>
            </a:xfrm>
            <a:custGeom>
              <a:avLst/>
              <a:gdLst/>
              <a:ahLst/>
              <a:cxnLst/>
              <a:rect l="l" t="t" r="r" b="b"/>
              <a:pathLst>
                <a:path w="377190" h="247650">
                  <a:moveTo>
                    <a:pt x="167124" y="1337"/>
                  </a:moveTo>
                  <a:lnTo>
                    <a:pt x="108015" y="7868"/>
                  </a:lnTo>
                  <a:lnTo>
                    <a:pt x="65691" y="45065"/>
                  </a:lnTo>
                  <a:lnTo>
                    <a:pt x="49229" y="98919"/>
                  </a:lnTo>
                  <a:lnTo>
                    <a:pt x="12608" y="131093"/>
                  </a:lnTo>
                  <a:lnTo>
                    <a:pt x="2749" y="151306"/>
                  </a:lnTo>
                  <a:lnTo>
                    <a:pt x="0" y="174216"/>
                  </a:lnTo>
                  <a:lnTo>
                    <a:pt x="7614" y="206630"/>
                  </a:lnTo>
                  <a:lnTo>
                    <a:pt x="23931" y="227943"/>
                  </a:lnTo>
                  <a:lnTo>
                    <a:pt x="46816" y="242010"/>
                  </a:lnTo>
                  <a:lnTo>
                    <a:pt x="74134" y="246902"/>
                  </a:lnTo>
                  <a:lnTo>
                    <a:pt x="159996" y="246902"/>
                  </a:lnTo>
                  <a:lnTo>
                    <a:pt x="159996" y="232449"/>
                  </a:lnTo>
                  <a:lnTo>
                    <a:pt x="73989" y="232449"/>
                  </a:lnTo>
                  <a:lnTo>
                    <a:pt x="52001" y="228527"/>
                  </a:lnTo>
                  <a:lnTo>
                    <a:pt x="33600" y="217192"/>
                  </a:lnTo>
                  <a:lnTo>
                    <a:pt x="20516" y="200010"/>
                  </a:lnTo>
                  <a:lnTo>
                    <a:pt x="14479" y="178551"/>
                  </a:lnTo>
                  <a:lnTo>
                    <a:pt x="17009" y="154279"/>
                  </a:lnTo>
                  <a:lnTo>
                    <a:pt x="25824" y="137479"/>
                  </a:lnTo>
                  <a:lnTo>
                    <a:pt x="39827" y="124668"/>
                  </a:lnTo>
                  <a:lnTo>
                    <a:pt x="61438" y="116406"/>
                  </a:lnTo>
                  <a:lnTo>
                    <a:pt x="67243" y="74822"/>
                  </a:lnTo>
                  <a:lnTo>
                    <a:pt x="77379" y="53077"/>
                  </a:lnTo>
                  <a:lnTo>
                    <a:pt x="92950" y="34814"/>
                  </a:lnTo>
                  <a:lnTo>
                    <a:pt x="113228" y="21164"/>
                  </a:lnTo>
                  <a:lnTo>
                    <a:pt x="138426" y="14329"/>
                  </a:lnTo>
                  <a:lnTo>
                    <a:pt x="163925" y="15474"/>
                  </a:lnTo>
                  <a:lnTo>
                    <a:pt x="187894" y="24233"/>
                  </a:lnTo>
                  <a:lnTo>
                    <a:pt x="208502" y="40242"/>
                  </a:lnTo>
                  <a:lnTo>
                    <a:pt x="238040" y="83743"/>
                  </a:lnTo>
                  <a:lnTo>
                    <a:pt x="259369" y="69869"/>
                  </a:lnTo>
                  <a:lnTo>
                    <a:pt x="277568" y="69147"/>
                  </a:lnTo>
                  <a:lnTo>
                    <a:pt x="296482" y="84538"/>
                  </a:lnTo>
                  <a:lnTo>
                    <a:pt x="305006" y="115515"/>
                  </a:lnTo>
                  <a:lnTo>
                    <a:pt x="328101" y="121815"/>
                  </a:lnTo>
                  <a:lnTo>
                    <a:pt x="343992" y="133123"/>
                  </a:lnTo>
                  <a:lnTo>
                    <a:pt x="355322" y="148983"/>
                  </a:lnTo>
                  <a:lnTo>
                    <a:pt x="360897" y="168194"/>
                  </a:lnTo>
                  <a:lnTo>
                    <a:pt x="358828" y="191465"/>
                  </a:lnTo>
                  <a:lnTo>
                    <a:pt x="348345" y="211445"/>
                  </a:lnTo>
                  <a:lnTo>
                    <a:pt x="331125" y="226043"/>
                  </a:lnTo>
                  <a:lnTo>
                    <a:pt x="308844" y="233172"/>
                  </a:lnTo>
                  <a:lnTo>
                    <a:pt x="216176" y="233172"/>
                  </a:lnTo>
                  <a:lnTo>
                    <a:pt x="216176" y="247624"/>
                  </a:lnTo>
                  <a:lnTo>
                    <a:pt x="309423" y="247624"/>
                  </a:lnTo>
                  <a:lnTo>
                    <a:pt x="343178" y="236262"/>
                  </a:lnTo>
                  <a:lnTo>
                    <a:pt x="366130" y="214521"/>
                  </a:lnTo>
                  <a:lnTo>
                    <a:pt x="376607" y="175372"/>
                  </a:lnTo>
                  <a:lnTo>
                    <a:pt x="372752" y="149980"/>
                  </a:lnTo>
                  <a:lnTo>
                    <a:pt x="360589" y="128212"/>
                  </a:lnTo>
                  <a:lnTo>
                    <a:pt x="341666" y="111958"/>
                  </a:lnTo>
                  <a:lnTo>
                    <a:pt x="317531" y="103110"/>
                  </a:lnTo>
                  <a:lnTo>
                    <a:pt x="307169" y="73735"/>
                  </a:lnTo>
                  <a:lnTo>
                    <a:pt x="282057" y="55272"/>
                  </a:lnTo>
                  <a:lnTo>
                    <a:pt x="261044" y="54405"/>
                  </a:lnTo>
                  <a:lnTo>
                    <a:pt x="242094" y="63510"/>
                  </a:lnTo>
                  <a:lnTo>
                    <a:pt x="237525" y="54372"/>
                  </a:lnTo>
                  <a:lnTo>
                    <a:pt x="195094" y="11469"/>
                  </a:lnTo>
                  <a:lnTo>
                    <a:pt x="167124" y="1337"/>
                  </a:lnTo>
                  <a:close/>
                </a:path>
              </a:pathLst>
            </a:custGeom>
            <a:solidFill>
              <a:srgbClr val="222E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7464766" y="5393853"/>
              <a:ext cx="337947" cy="23195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8024494" y="5215127"/>
              <a:ext cx="639572" cy="157607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8678671" y="5306567"/>
              <a:ext cx="54609" cy="1536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8753982" y="5224017"/>
              <a:ext cx="90297" cy="14643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11380978" y="5638546"/>
            <a:ext cx="232283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>
                <a:solidFill>
                  <a:srgbClr val="FFFFFF"/>
                </a:solidFill>
                <a:latin typeface="Carlito"/>
                <a:cs typeface="Carlito"/>
              </a:rPr>
              <a:t>Under the</a:t>
            </a:r>
            <a:r>
              <a:rPr dirty="0" sz="2800" spc="-8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Carlito"/>
                <a:cs typeface="Carlito"/>
              </a:rPr>
              <a:t>hood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49" name="object 4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14630400" y="0"/>
                </a:moveTo>
                <a:lnTo>
                  <a:pt x="0" y="0"/>
                </a:lnTo>
                <a:lnTo>
                  <a:pt x="0" y="8229600"/>
                </a:lnTo>
                <a:lnTo>
                  <a:pt x="14630400" y="8229600"/>
                </a:lnTo>
                <a:lnTo>
                  <a:pt x="146304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211580" y="7836154"/>
            <a:ext cx="1002030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10"/>
              </a:lnSpc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dirty="0" sz="1800" spc="-1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dirty="0" sz="1800" spc="-1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</a:t>
            </a:r>
            <a:r>
              <a:rPr dirty="0" sz="1800" spc="-1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</a:t>
            </a:r>
            <a:r>
              <a:rPr dirty="0" sz="1800" spc="-1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1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352800"/>
            <a:ext cx="14630400" cy="4876800"/>
            <a:chOff x="0" y="3352800"/>
            <a:chExt cx="14630400" cy="4876800"/>
          </a:xfrm>
        </p:grpSpPr>
        <p:sp>
          <p:nvSpPr>
            <p:cNvPr id="5" name="object 5"/>
            <p:cNvSpPr/>
            <p:nvPr/>
          </p:nvSpPr>
          <p:spPr>
            <a:xfrm>
              <a:off x="534682" y="7846314"/>
              <a:ext cx="539115" cy="321310"/>
            </a:xfrm>
            <a:custGeom>
              <a:avLst/>
              <a:gdLst/>
              <a:ahLst/>
              <a:cxnLst/>
              <a:rect l="l" t="t" r="r" b="b"/>
              <a:pathLst>
                <a:path w="539115" h="321309">
                  <a:moveTo>
                    <a:pt x="5118" y="208521"/>
                  </a:moveTo>
                  <a:lnTo>
                    <a:pt x="42731" y="249407"/>
                  </a:lnTo>
                  <a:lnTo>
                    <a:pt x="83028" y="274137"/>
                  </a:lnTo>
                  <a:lnTo>
                    <a:pt x="126366" y="294006"/>
                  </a:lnTo>
                  <a:lnTo>
                    <a:pt x="172381" y="308650"/>
                  </a:lnTo>
                  <a:lnTo>
                    <a:pt x="220707" y="317703"/>
                  </a:lnTo>
                  <a:lnTo>
                    <a:pt x="270979" y="320801"/>
                  </a:lnTo>
                  <a:lnTo>
                    <a:pt x="315977" y="318031"/>
                  </a:lnTo>
                  <a:lnTo>
                    <a:pt x="362062" y="309836"/>
                  </a:lnTo>
                  <a:lnTo>
                    <a:pt x="407341" y="296392"/>
                  </a:lnTo>
                  <a:lnTo>
                    <a:pt x="440067" y="282159"/>
                  </a:lnTo>
                  <a:lnTo>
                    <a:pt x="276821" y="282159"/>
                  </a:lnTo>
                  <a:lnTo>
                    <a:pt x="228932" y="280013"/>
                  </a:lnTo>
                  <a:lnTo>
                    <a:pt x="181954" y="273735"/>
                  </a:lnTo>
                  <a:lnTo>
                    <a:pt x="136315" y="263569"/>
                  </a:lnTo>
                  <a:lnTo>
                    <a:pt x="92441" y="249757"/>
                  </a:lnTo>
                  <a:lnTo>
                    <a:pt x="50759" y="232542"/>
                  </a:lnTo>
                  <a:lnTo>
                    <a:pt x="11696" y="212166"/>
                  </a:lnTo>
                  <a:lnTo>
                    <a:pt x="5118" y="208521"/>
                  </a:lnTo>
                  <a:close/>
                </a:path>
                <a:path w="539115" h="321309">
                  <a:moveTo>
                    <a:pt x="538882" y="221281"/>
                  </a:moveTo>
                  <a:lnTo>
                    <a:pt x="482066" y="221281"/>
                  </a:lnTo>
                  <a:lnTo>
                    <a:pt x="500874" y="222100"/>
                  </a:lnTo>
                  <a:lnTo>
                    <a:pt x="512013" y="226745"/>
                  </a:lnTo>
                  <a:lnTo>
                    <a:pt x="514034" y="238649"/>
                  </a:lnTo>
                  <a:lnTo>
                    <a:pt x="510095" y="256911"/>
                  </a:lnTo>
                  <a:lnTo>
                    <a:pt x="503279" y="276678"/>
                  </a:lnTo>
                  <a:lnTo>
                    <a:pt x="496671" y="293095"/>
                  </a:lnTo>
                  <a:lnTo>
                    <a:pt x="494487" y="298928"/>
                  </a:lnTo>
                  <a:lnTo>
                    <a:pt x="523284" y="272897"/>
                  </a:lnTo>
                  <a:lnTo>
                    <a:pt x="538771" y="222100"/>
                  </a:lnTo>
                  <a:lnTo>
                    <a:pt x="538882" y="221281"/>
                  </a:lnTo>
                  <a:close/>
                </a:path>
                <a:path w="539115" h="321309">
                  <a:moveTo>
                    <a:pt x="486163" y="240203"/>
                  </a:moveTo>
                  <a:lnTo>
                    <a:pt x="479145" y="240601"/>
                  </a:lnTo>
                  <a:lnTo>
                    <a:pt x="428942" y="259090"/>
                  </a:lnTo>
                  <a:lnTo>
                    <a:pt x="377712" y="272043"/>
                  </a:lnTo>
                  <a:lnTo>
                    <a:pt x="326617" y="279664"/>
                  </a:lnTo>
                  <a:lnTo>
                    <a:pt x="276821" y="282159"/>
                  </a:lnTo>
                  <a:lnTo>
                    <a:pt x="440067" y="282159"/>
                  </a:lnTo>
                  <a:lnTo>
                    <a:pt x="449921" y="277874"/>
                  </a:lnTo>
                  <a:lnTo>
                    <a:pt x="487908" y="254457"/>
                  </a:lnTo>
                  <a:lnTo>
                    <a:pt x="491984" y="248704"/>
                  </a:lnTo>
                  <a:lnTo>
                    <a:pt x="490923" y="243428"/>
                  </a:lnTo>
                  <a:lnTo>
                    <a:pt x="486163" y="240203"/>
                  </a:lnTo>
                  <a:close/>
                </a:path>
                <a:path w="539115" h="321309">
                  <a:moveTo>
                    <a:pt x="499503" y="200405"/>
                  </a:moveTo>
                  <a:lnTo>
                    <a:pt x="455353" y="209135"/>
                  </a:lnTo>
                  <a:lnTo>
                    <a:pt x="436778" y="220179"/>
                  </a:lnTo>
                  <a:lnTo>
                    <a:pt x="437515" y="225285"/>
                  </a:lnTo>
                  <a:lnTo>
                    <a:pt x="443356" y="224561"/>
                  </a:lnTo>
                  <a:lnTo>
                    <a:pt x="461067" y="222648"/>
                  </a:lnTo>
                  <a:lnTo>
                    <a:pt x="482066" y="221281"/>
                  </a:lnTo>
                  <a:lnTo>
                    <a:pt x="538882" y="221281"/>
                  </a:lnTo>
                  <a:lnTo>
                    <a:pt x="536841" y="207797"/>
                  </a:lnTo>
                  <a:lnTo>
                    <a:pt x="532257" y="204911"/>
                  </a:lnTo>
                  <a:lnTo>
                    <a:pt x="523963" y="202496"/>
                  </a:lnTo>
                  <a:lnTo>
                    <a:pt x="512774" y="200884"/>
                  </a:lnTo>
                  <a:lnTo>
                    <a:pt x="499503" y="200405"/>
                  </a:lnTo>
                  <a:close/>
                </a:path>
                <a:path w="539115" h="321309">
                  <a:moveTo>
                    <a:pt x="92760" y="69989"/>
                  </a:moveTo>
                  <a:lnTo>
                    <a:pt x="86918" y="69989"/>
                  </a:lnTo>
                  <a:lnTo>
                    <a:pt x="73907" y="70822"/>
                  </a:lnTo>
                  <a:lnTo>
                    <a:pt x="35967" y="91385"/>
                  </a:lnTo>
                  <a:lnTo>
                    <a:pt x="27025" y="120294"/>
                  </a:lnTo>
                  <a:lnTo>
                    <a:pt x="27847" y="130575"/>
                  </a:lnTo>
                  <a:lnTo>
                    <a:pt x="55880" y="163774"/>
                  </a:lnTo>
                  <a:lnTo>
                    <a:pt x="75971" y="166966"/>
                  </a:lnTo>
                  <a:lnTo>
                    <a:pt x="91167" y="165349"/>
                  </a:lnTo>
                  <a:lnTo>
                    <a:pt x="104998" y="160586"/>
                  </a:lnTo>
                  <a:lnTo>
                    <a:pt x="117460" y="152816"/>
                  </a:lnTo>
                  <a:lnTo>
                    <a:pt x="127794" y="142900"/>
                  </a:lnTo>
                  <a:lnTo>
                    <a:pt x="74510" y="142900"/>
                  </a:lnTo>
                  <a:lnTo>
                    <a:pt x="67932" y="140715"/>
                  </a:lnTo>
                  <a:lnTo>
                    <a:pt x="63550" y="137071"/>
                  </a:lnTo>
                  <a:lnTo>
                    <a:pt x="59169" y="132689"/>
                  </a:lnTo>
                  <a:lnTo>
                    <a:pt x="56972" y="126136"/>
                  </a:lnTo>
                  <a:lnTo>
                    <a:pt x="56972" y="109359"/>
                  </a:lnTo>
                  <a:lnTo>
                    <a:pt x="92036" y="90411"/>
                  </a:lnTo>
                  <a:lnTo>
                    <a:pt x="155575" y="90411"/>
                  </a:lnTo>
                  <a:lnTo>
                    <a:pt x="155575" y="75095"/>
                  </a:lnTo>
                  <a:lnTo>
                    <a:pt x="126365" y="75095"/>
                  </a:lnTo>
                  <a:lnTo>
                    <a:pt x="119062" y="73634"/>
                  </a:lnTo>
                  <a:lnTo>
                    <a:pt x="112483" y="72174"/>
                  </a:lnTo>
                  <a:lnTo>
                    <a:pt x="92760" y="69989"/>
                  </a:lnTo>
                  <a:close/>
                </a:path>
                <a:path w="539115" h="321309">
                  <a:moveTo>
                    <a:pt x="161421" y="142176"/>
                  </a:moveTo>
                  <a:lnTo>
                    <a:pt x="128549" y="142176"/>
                  </a:lnTo>
                  <a:lnTo>
                    <a:pt x="130009" y="145821"/>
                  </a:lnTo>
                  <a:lnTo>
                    <a:pt x="132207" y="149466"/>
                  </a:lnTo>
                  <a:lnTo>
                    <a:pt x="133667" y="152374"/>
                  </a:lnTo>
                  <a:lnTo>
                    <a:pt x="138048" y="158216"/>
                  </a:lnTo>
                  <a:lnTo>
                    <a:pt x="141706" y="161861"/>
                  </a:lnTo>
                  <a:lnTo>
                    <a:pt x="143167" y="162585"/>
                  </a:lnTo>
                  <a:lnTo>
                    <a:pt x="146812" y="162585"/>
                  </a:lnTo>
                  <a:lnTo>
                    <a:pt x="149733" y="161124"/>
                  </a:lnTo>
                  <a:lnTo>
                    <a:pt x="162877" y="152374"/>
                  </a:lnTo>
                  <a:lnTo>
                    <a:pt x="164337" y="150926"/>
                  </a:lnTo>
                  <a:lnTo>
                    <a:pt x="164337" y="147281"/>
                  </a:lnTo>
                  <a:lnTo>
                    <a:pt x="162877" y="144360"/>
                  </a:lnTo>
                  <a:lnTo>
                    <a:pt x="161421" y="142176"/>
                  </a:lnTo>
                  <a:close/>
                </a:path>
                <a:path w="539115" h="321309">
                  <a:moveTo>
                    <a:pt x="155575" y="90411"/>
                  </a:moveTo>
                  <a:lnTo>
                    <a:pt x="102984" y="90411"/>
                  </a:lnTo>
                  <a:lnTo>
                    <a:pt x="108839" y="91135"/>
                  </a:lnTo>
                  <a:lnTo>
                    <a:pt x="113944" y="91871"/>
                  </a:lnTo>
                  <a:lnTo>
                    <a:pt x="119786" y="92595"/>
                  </a:lnTo>
                  <a:lnTo>
                    <a:pt x="124904" y="94056"/>
                  </a:lnTo>
                  <a:lnTo>
                    <a:pt x="124904" y="112280"/>
                  </a:lnTo>
                  <a:lnTo>
                    <a:pt x="123443" y="116649"/>
                  </a:lnTo>
                  <a:lnTo>
                    <a:pt x="122707" y="121030"/>
                  </a:lnTo>
                  <a:lnTo>
                    <a:pt x="88379" y="142900"/>
                  </a:lnTo>
                  <a:lnTo>
                    <a:pt x="127794" y="142900"/>
                  </a:lnTo>
                  <a:lnTo>
                    <a:pt x="128549" y="142176"/>
                  </a:lnTo>
                  <a:lnTo>
                    <a:pt x="161421" y="142176"/>
                  </a:lnTo>
                  <a:lnTo>
                    <a:pt x="159956" y="139979"/>
                  </a:lnTo>
                  <a:lnTo>
                    <a:pt x="158496" y="135610"/>
                  </a:lnTo>
                  <a:lnTo>
                    <a:pt x="157035" y="131965"/>
                  </a:lnTo>
                  <a:lnTo>
                    <a:pt x="155575" y="127596"/>
                  </a:lnTo>
                  <a:lnTo>
                    <a:pt x="154851" y="122491"/>
                  </a:lnTo>
                  <a:lnTo>
                    <a:pt x="154851" y="115925"/>
                  </a:lnTo>
                  <a:lnTo>
                    <a:pt x="155575" y="115925"/>
                  </a:lnTo>
                  <a:lnTo>
                    <a:pt x="155575" y="90411"/>
                  </a:lnTo>
                  <a:close/>
                </a:path>
                <a:path w="539115" h="321309">
                  <a:moveTo>
                    <a:pt x="148870" y="25514"/>
                  </a:moveTo>
                  <a:lnTo>
                    <a:pt x="88379" y="25514"/>
                  </a:lnTo>
                  <a:lnTo>
                    <a:pt x="97979" y="25948"/>
                  </a:lnTo>
                  <a:lnTo>
                    <a:pt x="106005" y="27341"/>
                  </a:lnTo>
                  <a:lnTo>
                    <a:pt x="126365" y="61975"/>
                  </a:lnTo>
                  <a:lnTo>
                    <a:pt x="126365" y="75095"/>
                  </a:lnTo>
                  <a:lnTo>
                    <a:pt x="155575" y="75095"/>
                  </a:lnTo>
                  <a:lnTo>
                    <a:pt x="155575" y="58331"/>
                  </a:lnTo>
                  <a:lnTo>
                    <a:pt x="154730" y="44522"/>
                  </a:lnTo>
                  <a:lnTo>
                    <a:pt x="152106" y="32626"/>
                  </a:lnTo>
                  <a:lnTo>
                    <a:pt x="148870" y="25514"/>
                  </a:lnTo>
                  <a:close/>
                </a:path>
                <a:path w="539115" h="321309">
                  <a:moveTo>
                    <a:pt x="94221" y="0"/>
                  </a:moveTo>
                  <a:lnTo>
                    <a:pt x="50406" y="8750"/>
                  </a:lnTo>
                  <a:lnTo>
                    <a:pt x="37249" y="18961"/>
                  </a:lnTo>
                  <a:lnTo>
                    <a:pt x="37249" y="34264"/>
                  </a:lnTo>
                  <a:lnTo>
                    <a:pt x="38709" y="36448"/>
                  </a:lnTo>
                  <a:lnTo>
                    <a:pt x="41643" y="36448"/>
                  </a:lnTo>
                  <a:lnTo>
                    <a:pt x="42367" y="35725"/>
                  </a:lnTo>
                  <a:lnTo>
                    <a:pt x="45288" y="35725"/>
                  </a:lnTo>
                  <a:lnTo>
                    <a:pt x="47485" y="35001"/>
                  </a:lnTo>
                  <a:lnTo>
                    <a:pt x="50406" y="33540"/>
                  </a:lnTo>
                  <a:lnTo>
                    <a:pt x="56248" y="31356"/>
                  </a:lnTo>
                  <a:lnTo>
                    <a:pt x="62814" y="29159"/>
                  </a:lnTo>
                  <a:lnTo>
                    <a:pt x="75971" y="26250"/>
                  </a:lnTo>
                  <a:lnTo>
                    <a:pt x="81813" y="25514"/>
                  </a:lnTo>
                  <a:lnTo>
                    <a:pt x="148870" y="25514"/>
                  </a:lnTo>
                  <a:lnTo>
                    <a:pt x="147565" y="22644"/>
                  </a:lnTo>
                  <a:lnTo>
                    <a:pt x="140970" y="14579"/>
                  </a:lnTo>
                  <a:lnTo>
                    <a:pt x="132331" y="8304"/>
                  </a:lnTo>
                  <a:lnTo>
                    <a:pt x="121705" y="3736"/>
                  </a:lnTo>
                  <a:lnTo>
                    <a:pt x="109024" y="945"/>
                  </a:lnTo>
                  <a:lnTo>
                    <a:pt x="94221" y="0"/>
                  </a:lnTo>
                  <a:close/>
                </a:path>
                <a:path w="539115" h="321309">
                  <a:moveTo>
                    <a:pt x="197205" y="4368"/>
                  </a:moveTo>
                  <a:lnTo>
                    <a:pt x="173113" y="4368"/>
                  </a:lnTo>
                  <a:lnTo>
                    <a:pt x="171653" y="5829"/>
                  </a:lnTo>
                  <a:lnTo>
                    <a:pt x="171653" y="12395"/>
                  </a:lnTo>
                  <a:lnTo>
                    <a:pt x="173837" y="16040"/>
                  </a:lnTo>
                  <a:lnTo>
                    <a:pt x="215468" y="153835"/>
                  </a:lnTo>
                  <a:lnTo>
                    <a:pt x="222770" y="162585"/>
                  </a:lnTo>
                  <a:lnTo>
                    <a:pt x="225691" y="162585"/>
                  </a:lnTo>
                  <a:lnTo>
                    <a:pt x="225691" y="163321"/>
                  </a:lnTo>
                  <a:lnTo>
                    <a:pt x="243954" y="163321"/>
                  </a:lnTo>
                  <a:lnTo>
                    <a:pt x="246151" y="162585"/>
                  </a:lnTo>
                  <a:lnTo>
                    <a:pt x="249072" y="159677"/>
                  </a:lnTo>
                  <a:lnTo>
                    <a:pt x="250532" y="157479"/>
                  </a:lnTo>
                  <a:lnTo>
                    <a:pt x="251256" y="153835"/>
                  </a:lnTo>
                  <a:lnTo>
                    <a:pt x="256915" y="130505"/>
                  </a:lnTo>
                  <a:lnTo>
                    <a:pt x="234467" y="130505"/>
                  </a:lnTo>
                  <a:lnTo>
                    <a:pt x="204520" y="13119"/>
                  </a:lnTo>
                  <a:lnTo>
                    <a:pt x="203060" y="9474"/>
                  </a:lnTo>
                  <a:lnTo>
                    <a:pt x="202323" y="7289"/>
                  </a:lnTo>
                  <a:lnTo>
                    <a:pt x="200863" y="5829"/>
                  </a:lnTo>
                  <a:lnTo>
                    <a:pt x="199402" y="5105"/>
                  </a:lnTo>
                  <a:lnTo>
                    <a:pt x="197205" y="4368"/>
                  </a:lnTo>
                  <a:close/>
                </a:path>
                <a:path w="539115" h="321309">
                  <a:moveTo>
                    <a:pt x="304513" y="39369"/>
                  </a:moveTo>
                  <a:lnTo>
                    <a:pt x="279019" y="39369"/>
                  </a:lnTo>
                  <a:lnTo>
                    <a:pt x="306768" y="153835"/>
                  </a:lnTo>
                  <a:lnTo>
                    <a:pt x="307505" y="157479"/>
                  </a:lnTo>
                  <a:lnTo>
                    <a:pt x="308965" y="159677"/>
                  </a:lnTo>
                  <a:lnTo>
                    <a:pt x="311886" y="162585"/>
                  </a:lnTo>
                  <a:lnTo>
                    <a:pt x="314071" y="163321"/>
                  </a:lnTo>
                  <a:lnTo>
                    <a:pt x="338175" y="163321"/>
                  </a:lnTo>
                  <a:lnTo>
                    <a:pt x="341096" y="160400"/>
                  </a:lnTo>
                  <a:lnTo>
                    <a:pt x="342557" y="158216"/>
                  </a:lnTo>
                  <a:lnTo>
                    <a:pt x="343293" y="154571"/>
                  </a:lnTo>
                  <a:lnTo>
                    <a:pt x="350136" y="132689"/>
                  </a:lnTo>
                  <a:lnTo>
                    <a:pt x="325031" y="132689"/>
                  </a:lnTo>
                  <a:lnTo>
                    <a:pt x="304513" y="39369"/>
                  </a:lnTo>
                  <a:close/>
                </a:path>
                <a:path w="539115" h="321309">
                  <a:moveTo>
                    <a:pt x="386384" y="5105"/>
                  </a:moveTo>
                  <a:lnTo>
                    <a:pt x="360819" y="5105"/>
                  </a:lnTo>
                  <a:lnTo>
                    <a:pt x="357898" y="8013"/>
                  </a:lnTo>
                  <a:lnTo>
                    <a:pt x="356438" y="10210"/>
                  </a:lnTo>
                  <a:lnTo>
                    <a:pt x="355714" y="13855"/>
                  </a:lnTo>
                  <a:lnTo>
                    <a:pt x="325031" y="132689"/>
                  </a:lnTo>
                  <a:lnTo>
                    <a:pt x="350136" y="132689"/>
                  </a:lnTo>
                  <a:lnTo>
                    <a:pt x="386384" y="16763"/>
                  </a:lnTo>
                  <a:lnTo>
                    <a:pt x="387121" y="14579"/>
                  </a:lnTo>
                  <a:lnTo>
                    <a:pt x="387845" y="13119"/>
                  </a:lnTo>
                  <a:lnTo>
                    <a:pt x="387845" y="6565"/>
                  </a:lnTo>
                  <a:lnTo>
                    <a:pt x="386384" y="5105"/>
                  </a:lnTo>
                  <a:close/>
                </a:path>
                <a:path w="539115" h="321309">
                  <a:moveTo>
                    <a:pt x="291439" y="4368"/>
                  </a:moveTo>
                  <a:lnTo>
                    <a:pt x="267335" y="4368"/>
                  </a:lnTo>
                  <a:lnTo>
                    <a:pt x="264414" y="7289"/>
                  </a:lnTo>
                  <a:lnTo>
                    <a:pt x="262953" y="9474"/>
                  </a:lnTo>
                  <a:lnTo>
                    <a:pt x="262216" y="13119"/>
                  </a:lnTo>
                  <a:lnTo>
                    <a:pt x="234467" y="130505"/>
                  </a:lnTo>
                  <a:lnTo>
                    <a:pt x="256915" y="130505"/>
                  </a:lnTo>
                  <a:lnTo>
                    <a:pt x="279019" y="39369"/>
                  </a:lnTo>
                  <a:lnTo>
                    <a:pt x="304513" y="39369"/>
                  </a:lnTo>
                  <a:lnTo>
                    <a:pt x="298742" y="13119"/>
                  </a:lnTo>
                  <a:lnTo>
                    <a:pt x="298005" y="9474"/>
                  </a:lnTo>
                  <a:lnTo>
                    <a:pt x="296544" y="7289"/>
                  </a:lnTo>
                  <a:lnTo>
                    <a:pt x="295084" y="5829"/>
                  </a:lnTo>
                  <a:lnTo>
                    <a:pt x="293624" y="5105"/>
                  </a:lnTo>
                  <a:lnTo>
                    <a:pt x="291439" y="4368"/>
                  </a:lnTo>
                  <a:close/>
                </a:path>
                <a:path w="539115" h="321309">
                  <a:moveTo>
                    <a:pt x="406831" y="131965"/>
                  </a:moveTo>
                  <a:lnTo>
                    <a:pt x="401726" y="131965"/>
                  </a:lnTo>
                  <a:lnTo>
                    <a:pt x="400265" y="134150"/>
                  </a:lnTo>
                  <a:lnTo>
                    <a:pt x="400265" y="150190"/>
                  </a:lnTo>
                  <a:lnTo>
                    <a:pt x="401726" y="153111"/>
                  </a:lnTo>
                  <a:lnTo>
                    <a:pt x="403186" y="155295"/>
                  </a:lnTo>
                  <a:lnTo>
                    <a:pt x="406107" y="156756"/>
                  </a:lnTo>
                  <a:lnTo>
                    <a:pt x="410489" y="159677"/>
                  </a:lnTo>
                  <a:lnTo>
                    <a:pt x="454317" y="166966"/>
                  </a:lnTo>
                  <a:lnTo>
                    <a:pt x="460878" y="166828"/>
                  </a:lnTo>
                  <a:lnTo>
                    <a:pt x="505434" y="150190"/>
                  </a:lnTo>
                  <a:lnTo>
                    <a:pt x="510191" y="143636"/>
                  </a:lnTo>
                  <a:lnTo>
                    <a:pt x="445554" y="143636"/>
                  </a:lnTo>
                  <a:lnTo>
                    <a:pt x="438975" y="142900"/>
                  </a:lnTo>
                  <a:lnTo>
                    <a:pt x="424370" y="139979"/>
                  </a:lnTo>
                  <a:lnTo>
                    <a:pt x="417791" y="137794"/>
                  </a:lnTo>
                  <a:lnTo>
                    <a:pt x="411949" y="134886"/>
                  </a:lnTo>
                  <a:lnTo>
                    <a:pt x="410489" y="133426"/>
                  </a:lnTo>
                  <a:lnTo>
                    <a:pt x="409028" y="133426"/>
                  </a:lnTo>
                  <a:lnTo>
                    <a:pt x="407568" y="132689"/>
                  </a:lnTo>
                  <a:lnTo>
                    <a:pt x="406831" y="131965"/>
                  </a:lnTo>
                  <a:close/>
                </a:path>
                <a:path w="539115" h="321309">
                  <a:moveTo>
                    <a:pt x="468922" y="723"/>
                  </a:moveTo>
                  <a:lnTo>
                    <a:pt x="452856" y="723"/>
                  </a:lnTo>
                  <a:lnTo>
                    <a:pt x="445554" y="1460"/>
                  </a:lnTo>
                  <a:lnTo>
                    <a:pt x="438238" y="3644"/>
                  </a:lnTo>
                  <a:lnTo>
                    <a:pt x="431672" y="5829"/>
                  </a:lnTo>
                  <a:lnTo>
                    <a:pt x="425094" y="8750"/>
                  </a:lnTo>
                  <a:lnTo>
                    <a:pt x="419989" y="13119"/>
                  </a:lnTo>
                  <a:lnTo>
                    <a:pt x="414870" y="16763"/>
                  </a:lnTo>
                  <a:lnTo>
                    <a:pt x="410489" y="21869"/>
                  </a:lnTo>
                  <a:lnTo>
                    <a:pt x="407568" y="27711"/>
                  </a:lnTo>
                  <a:lnTo>
                    <a:pt x="403910" y="33540"/>
                  </a:lnTo>
                  <a:lnTo>
                    <a:pt x="402450" y="40093"/>
                  </a:lnTo>
                  <a:lnTo>
                    <a:pt x="402450" y="47396"/>
                  </a:lnTo>
                  <a:lnTo>
                    <a:pt x="422722" y="83389"/>
                  </a:lnTo>
                  <a:lnTo>
                    <a:pt x="465264" y="99161"/>
                  </a:lnTo>
                  <a:lnTo>
                    <a:pt x="474027" y="102069"/>
                  </a:lnTo>
                  <a:lnTo>
                    <a:pt x="480606" y="104990"/>
                  </a:lnTo>
                  <a:lnTo>
                    <a:pt x="483527" y="108635"/>
                  </a:lnTo>
                  <a:lnTo>
                    <a:pt x="487184" y="111556"/>
                  </a:lnTo>
                  <a:lnTo>
                    <a:pt x="488645" y="115925"/>
                  </a:lnTo>
                  <a:lnTo>
                    <a:pt x="488645" y="128320"/>
                  </a:lnTo>
                  <a:lnTo>
                    <a:pt x="452856" y="143636"/>
                  </a:lnTo>
                  <a:lnTo>
                    <a:pt x="510191" y="143636"/>
                  </a:lnTo>
                  <a:lnTo>
                    <a:pt x="515670" y="132689"/>
                  </a:lnTo>
                  <a:lnTo>
                    <a:pt x="517131" y="126136"/>
                  </a:lnTo>
                  <a:lnTo>
                    <a:pt x="517131" y="118109"/>
                  </a:lnTo>
                  <a:lnTo>
                    <a:pt x="497955" y="84118"/>
                  </a:lnTo>
                  <a:lnTo>
                    <a:pt x="446278" y="65620"/>
                  </a:lnTo>
                  <a:lnTo>
                    <a:pt x="439699" y="62699"/>
                  </a:lnTo>
                  <a:lnTo>
                    <a:pt x="436054" y="59054"/>
                  </a:lnTo>
                  <a:lnTo>
                    <a:pt x="432396" y="56133"/>
                  </a:lnTo>
                  <a:lnTo>
                    <a:pt x="430936" y="51765"/>
                  </a:lnTo>
                  <a:lnTo>
                    <a:pt x="430936" y="39369"/>
                  </a:lnTo>
                  <a:lnTo>
                    <a:pt x="433857" y="34264"/>
                  </a:lnTo>
                  <a:lnTo>
                    <a:pt x="439699" y="30619"/>
                  </a:lnTo>
                  <a:lnTo>
                    <a:pt x="444817" y="26974"/>
                  </a:lnTo>
                  <a:lnTo>
                    <a:pt x="452856" y="25514"/>
                  </a:lnTo>
                  <a:lnTo>
                    <a:pt x="508355" y="25514"/>
                  </a:lnTo>
                  <a:lnTo>
                    <a:pt x="508355" y="17500"/>
                  </a:lnTo>
                  <a:lnTo>
                    <a:pt x="494487" y="6565"/>
                  </a:lnTo>
                  <a:lnTo>
                    <a:pt x="491566" y="5105"/>
                  </a:lnTo>
                  <a:lnTo>
                    <a:pt x="476961" y="2184"/>
                  </a:lnTo>
                  <a:lnTo>
                    <a:pt x="472567" y="1460"/>
                  </a:lnTo>
                  <a:lnTo>
                    <a:pt x="468922" y="723"/>
                  </a:lnTo>
                  <a:close/>
                </a:path>
                <a:path w="539115" h="321309">
                  <a:moveTo>
                    <a:pt x="508355" y="25514"/>
                  </a:moveTo>
                  <a:lnTo>
                    <a:pt x="463080" y="25514"/>
                  </a:lnTo>
                  <a:lnTo>
                    <a:pt x="472240" y="25925"/>
                  </a:lnTo>
                  <a:lnTo>
                    <a:pt x="481063" y="27158"/>
                  </a:lnTo>
                  <a:lnTo>
                    <a:pt x="489476" y="29211"/>
                  </a:lnTo>
                  <a:lnTo>
                    <a:pt x="497408" y="32080"/>
                  </a:lnTo>
                  <a:lnTo>
                    <a:pt x="500329" y="33540"/>
                  </a:lnTo>
                  <a:lnTo>
                    <a:pt x="502513" y="34264"/>
                  </a:lnTo>
                  <a:lnTo>
                    <a:pt x="506895" y="34264"/>
                  </a:lnTo>
                  <a:lnTo>
                    <a:pt x="508355" y="32080"/>
                  </a:lnTo>
                  <a:lnTo>
                    <a:pt x="508355" y="255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0" y="4267961"/>
              <a:ext cx="4958080" cy="3961765"/>
            </a:xfrm>
            <a:custGeom>
              <a:avLst/>
              <a:gdLst/>
              <a:ahLst/>
              <a:cxnLst/>
              <a:rect l="l" t="t" r="r" b="b"/>
              <a:pathLst>
                <a:path w="4958080" h="3961765">
                  <a:moveTo>
                    <a:pt x="4957572" y="3961634"/>
                  </a:moveTo>
                  <a:lnTo>
                    <a:pt x="4957572" y="0"/>
                  </a:lnTo>
                  <a:lnTo>
                    <a:pt x="0" y="0"/>
                  </a:lnTo>
                  <a:lnTo>
                    <a:pt x="0" y="3961634"/>
                  </a:lnTo>
                  <a:lnTo>
                    <a:pt x="4957572" y="39616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903857" y="4239386"/>
              <a:ext cx="651510" cy="613410"/>
            </a:xfrm>
            <a:custGeom>
              <a:avLst/>
              <a:gdLst/>
              <a:ahLst/>
              <a:cxnLst/>
              <a:rect l="l" t="t" r="r" b="b"/>
              <a:pathLst>
                <a:path w="651510" h="613410">
                  <a:moveTo>
                    <a:pt x="325755" y="0"/>
                  </a:moveTo>
                  <a:lnTo>
                    <a:pt x="277606" y="3324"/>
                  </a:lnTo>
                  <a:lnTo>
                    <a:pt x="231654" y="12983"/>
                  </a:lnTo>
                  <a:lnTo>
                    <a:pt x="188403" y="28501"/>
                  </a:lnTo>
                  <a:lnTo>
                    <a:pt x="148356" y="49404"/>
                  </a:lnTo>
                  <a:lnTo>
                    <a:pt x="112015" y="75219"/>
                  </a:lnTo>
                  <a:lnTo>
                    <a:pt x="79885" y="105472"/>
                  </a:lnTo>
                  <a:lnTo>
                    <a:pt x="52468" y="139687"/>
                  </a:lnTo>
                  <a:lnTo>
                    <a:pt x="30268" y="177393"/>
                  </a:lnTo>
                  <a:lnTo>
                    <a:pt x="13788" y="218113"/>
                  </a:lnTo>
                  <a:lnTo>
                    <a:pt x="3530" y="261375"/>
                  </a:lnTo>
                  <a:lnTo>
                    <a:pt x="0" y="306704"/>
                  </a:lnTo>
                  <a:lnTo>
                    <a:pt x="3530" y="352034"/>
                  </a:lnTo>
                  <a:lnTo>
                    <a:pt x="13788" y="395296"/>
                  </a:lnTo>
                  <a:lnTo>
                    <a:pt x="30268" y="436016"/>
                  </a:lnTo>
                  <a:lnTo>
                    <a:pt x="52468" y="473722"/>
                  </a:lnTo>
                  <a:lnTo>
                    <a:pt x="79885" y="507937"/>
                  </a:lnTo>
                  <a:lnTo>
                    <a:pt x="112015" y="538190"/>
                  </a:lnTo>
                  <a:lnTo>
                    <a:pt x="148356" y="564005"/>
                  </a:lnTo>
                  <a:lnTo>
                    <a:pt x="188403" y="584908"/>
                  </a:lnTo>
                  <a:lnTo>
                    <a:pt x="231654" y="600426"/>
                  </a:lnTo>
                  <a:lnTo>
                    <a:pt x="277606" y="610085"/>
                  </a:lnTo>
                  <a:lnTo>
                    <a:pt x="325755" y="613410"/>
                  </a:lnTo>
                  <a:lnTo>
                    <a:pt x="373903" y="610085"/>
                  </a:lnTo>
                  <a:lnTo>
                    <a:pt x="419855" y="600426"/>
                  </a:lnTo>
                  <a:lnTo>
                    <a:pt x="463106" y="584908"/>
                  </a:lnTo>
                  <a:lnTo>
                    <a:pt x="503153" y="564005"/>
                  </a:lnTo>
                  <a:lnTo>
                    <a:pt x="539494" y="538190"/>
                  </a:lnTo>
                  <a:lnTo>
                    <a:pt x="571624" y="507937"/>
                  </a:lnTo>
                  <a:lnTo>
                    <a:pt x="599041" y="473722"/>
                  </a:lnTo>
                  <a:lnTo>
                    <a:pt x="621241" y="436016"/>
                  </a:lnTo>
                  <a:lnTo>
                    <a:pt x="637721" y="395296"/>
                  </a:lnTo>
                  <a:lnTo>
                    <a:pt x="647979" y="352034"/>
                  </a:lnTo>
                  <a:lnTo>
                    <a:pt x="651510" y="306704"/>
                  </a:lnTo>
                  <a:lnTo>
                    <a:pt x="647979" y="261375"/>
                  </a:lnTo>
                  <a:lnTo>
                    <a:pt x="637721" y="218113"/>
                  </a:lnTo>
                  <a:lnTo>
                    <a:pt x="621241" y="177393"/>
                  </a:lnTo>
                  <a:lnTo>
                    <a:pt x="599041" y="139687"/>
                  </a:lnTo>
                  <a:lnTo>
                    <a:pt x="571624" y="105472"/>
                  </a:lnTo>
                  <a:lnTo>
                    <a:pt x="539494" y="75219"/>
                  </a:lnTo>
                  <a:lnTo>
                    <a:pt x="503153" y="49404"/>
                  </a:lnTo>
                  <a:lnTo>
                    <a:pt x="463106" y="28501"/>
                  </a:lnTo>
                  <a:lnTo>
                    <a:pt x="419855" y="12983"/>
                  </a:lnTo>
                  <a:lnTo>
                    <a:pt x="373903" y="3324"/>
                  </a:lnTo>
                  <a:lnTo>
                    <a:pt x="325755" y="0"/>
                  </a:lnTo>
                  <a:close/>
                </a:path>
              </a:pathLst>
            </a:custGeom>
            <a:solidFill>
              <a:srgbClr val="E72C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903857" y="4239386"/>
              <a:ext cx="651510" cy="613410"/>
            </a:xfrm>
            <a:custGeom>
              <a:avLst/>
              <a:gdLst/>
              <a:ahLst/>
              <a:cxnLst/>
              <a:rect l="l" t="t" r="r" b="b"/>
              <a:pathLst>
                <a:path w="651510" h="613410">
                  <a:moveTo>
                    <a:pt x="0" y="306704"/>
                  </a:moveTo>
                  <a:lnTo>
                    <a:pt x="3530" y="261375"/>
                  </a:lnTo>
                  <a:lnTo>
                    <a:pt x="13788" y="218113"/>
                  </a:lnTo>
                  <a:lnTo>
                    <a:pt x="30268" y="177393"/>
                  </a:lnTo>
                  <a:lnTo>
                    <a:pt x="52468" y="139687"/>
                  </a:lnTo>
                  <a:lnTo>
                    <a:pt x="79885" y="105472"/>
                  </a:lnTo>
                  <a:lnTo>
                    <a:pt x="112015" y="75219"/>
                  </a:lnTo>
                  <a:lnTo>
                    <a:pt x="148356" y="49404"/>
                  </a:lnTo>
                  <a:lnTo>
                    <a:pt x="188403" y="28501"/>
                  </a:lnTo>
                  <a:lnTo>
                    <a:pt x="231654" y="12983"/>
                  </a:lnTo>
                  <a:lnTo>
                    <a:pt x="277606" y="3324"/>
                  </a:lnTo>
                  <a:lnTo>
                    <a:pt x="325755" y="0"/>
                  </a:lnTo>
                  <a:lnTo>
                    <a:pt x="373903" y="3324"/>
                  </a:lnTo>
                  <a:lnTo>
                    <a:pt x="419855" y="12983"/>
                  </a:lnTo>
                  <a:lnTo>
                    <a:pt x="463106" y="28501"/>
                  </a:lnTo>
                  <a:lnTo>
                    <a:pt x="503153" y="49404"/>
                  </a:lnTo>
                  <a:lnTo>
                    <a:pt x="539494" y="75219"/>
                  </a:lnTo>
                  <a:lnTo>
                    <a:pt x="571624" y="105472"/>
                  </a:lnTo>
                  <a:lnTo>
                    <a:pt x="599041" y="139687"/>
                  </a:lnTo>
                  <a:lnTo>
                    <a:pt x="621241" y="177393"/>
                  </a:lnTo>
                  <a:lnTo>
                    <a:pt x="637721" y="218113"/>
                  </a:lnTo>
                  <a:lnTo>
                    <a:pt x="647979" y="261375"/>
                  </a:lnTo>
                  <a:lnTo>
                    <a:pt x="651510" y="306704"/>
                  </a:lnTo>
                  <a:lnTo>
                    <a:pt x="647979" y="352034"/>
                  </a:lnTo>
                  <a:lnTo>
                    <a:pt x="637721" y="395296"/>
                  </a:lnTo>
                  <a:lnTo>
                    <a:pt x="621241" y="436016"/>
                  </a:lnTo>
                  <a:lnTo>
                    <a:pt x="599041" y="473722"/>
                  </a:lnTo>
                  <a:lnTo>
                    <a:pt x="571624" y="507937"/>
                  </a:lnTo>
                  <a:lnTo>
                    <a:pt x="539494" y="538190"/>
                  </a:lnTo>
                  <a:lnTo>
                    <a:pt x="503153" y="564005"/>
                  </a:lnTo>
                  <a:lnTo>
                    <a:pt x="463106" y="584908"/>
                  </a:lnTo>
                  <a:lnTo>
                    <a:pt x="419855" y="600426"/>
                  </a:lnTo>
                  <a:lnTo>
                    <a:pt x="373903" y="610085"/>
                  </a:lnTo>
                  <a:lnTo>
                    <a:pt x="325755" y="613410"/>
                  </a:lnTo>
                  <a:lnTo>
                    <a:pt x="277606" y="610085"/>
                  </a:lnTo>
                  <a:lnTo>
                    <a:pt x="231654" y="600426"/>
                  </a:lnTo>
                  <a:lnTo>
                    <a:pt x="188403" y="584908"/>
                  </a:lnTo>
                  <a:lnTo>
                    <a:pt x="148356" y="564005"/>
                  </a:lnTo>
                  <a:lnTo>
                    <a:pt x="112015" y="538190"/>
                  </a:lnTo>
                  <a:lnTo>
                    <a:pt x="79885" y="507937"/>
                  </a:lnTo>
                  <a:lnTo>
                    <a:pt x="52468" y="473722"/>
                  </a:lnTo>
                  <a:lnTo>
                    <a:pt x="30268" y="436016"/>
                  </a:lnTo>
                  <a:lnTo>
                    <a:pt x="13788" y="395296"/>
                  </a:lnTo>
                  <a:lnTo>
                    <a:pt x="3530" y="352034"/>
                  </a:lnTo>
                  <a:lnTo>
                    <a:pt x="0" y="306704"/>
                  </a:lnTo>
                  <a:close/>
                </a:path>
              </a:pathLst>
            </a:custGeom>
            <a:ln w="9906">
              <a:solidFill>
                <a:srgbClr val="E72C9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749676" y="4239386"/>
              <a:ext cx="651510" cy="613410"/>
            </a:xfrm>
            <a:custGeom>
              <a:avLst/>
              <a:gdLst/>
              <a:ahLst/>
              <a:cxnLst/>
              <a:rect l="l" t="t" r="r" b="b"/>
              <a:pathLst>
                <a:path w="651510" h="613410">
                  <a:moveTo>
                    <a:pt x="325755" y="0"/>
                  </a:moveTo>
                  <a:lnTo>
                    <a:pt x="277606" y="3324"/>
                  </a:lnTo>
                  <a:lnTo>
                    <a:pt x="231654" y="12983"/>
                  </a:lnTo>
                  <a:lnTo>
                    <a:pt x="188403" y="28501"/>
                  </a:lnTo>
                  <a:lnTo>
                    <a:pt x="148356" y="49404"/>
                  </a:lnTo>
                  <a:lnTo>
                    <a:pt x="112015" y="75219"/>
                  </a:lnTo>
                  <a:lnTo>
                    <a:pt x="79885" y="105472"/>
                  </a:lnTo>
                  <a:lnTo>
                    <a:pt x="52468" y="139687"/>
                  </a:lnTo>
                  <a:lnTo>
                    <a:pt x="30268" y="177393"/>
                  </a:lnTo>
                  <a:lnTo>
                    <a:pt x="13788" y="218113"/>
                  </a:lnTo>
                  <a:lnTo>
                    <a:pt x="3530" y="261375"/>
                  </a:lnTo>
                  <a:lnTo>
                    <a:pt x="0" y="306704"/>
                  </a:lnTo>
                  <a:lnTo>
                    <a:pt x="3530" y="352034"/>
                  </a:lnTo>
                  <a:lnTo>
                    <a:pt x="13788" y="395296"/>
                  </a:lnTo>
                  <a:lnTo>
                    <a:pt x="30268" y="436016"/>
                  </a:lnTo>
                  <a:lnTo>
                    <a:pt x="52468" y="473722"/>
                  </a:lnTo>
                  <a:lnTo>
                    <a:pt x="79885" y="507937"/>
                  </a:lnTo>
                  <a:lnTo>
                    <a:pt x="112015" y="538190"/>
                  </a:lnTo>
                  <a:lnTo>
                    <a:pt x="148356" y="564005"/>
                  </a:lnTo>
                  <a:lnTo>
                    <a:pt x="188403" y="584908"/>
                  </a:lnTo>
                  <a:lnTo>
                    <a:pt x="231654" y="600426"/>
                  </a:lnTo>
                  <a:lnTo>
                    <a:pt x="277606" y="610085"/>
                  </a:lnTo>
                  <a:lnTo>
                    <a:pt x="325755" y="613410"/>
                  </a:lnTo>
                  <a:lnTo>
                    <a:pt x="373903" y="610085"/>
                  </a:lnTo>
                  <a:lnTo>
                    <a:pt x="419855" y="600426"/>
                  </a:lnTo>
                  <a:lnTo>
                    <a:pt x="463106" y="584908"/>
                  </a:lnTo>
                  <a:lnTo>
                    <a:pt x="503153" y="564005"/>
                  </a:lnTo>
                  <a:lnTo>
                    <a:pt x="539494" y="538190"/>
                  </a:lnTo>
                  <a:lnTo>
                    <a:pt x="571624" y="507937"/>
                  </a:lnTo>
                  <a:lnTo>
                    <a:pt x="599041" y="473722"/>
                  </a:lnTo>
                  <a:lnTo>
                    <a:pt x="621241" y="436016"/>
                  </a:lnTo>
                  <a:lnTo>
                    <a:pt x="637721" y="395296"/>
                  </a:lnTo>
                  <a:lnTo>
                    <a:pt x="647979" y="352034"/>
                  </a:lnTo>
                  <a:lnTo>
                    <a:pt x="651510" y="306704"/>
                  </a:lnTo>
                  <a:lnTo>
                    <a:pt x="647979" y="261375"/>
                  </a:lnTo>
                  <a:lnTo>
                    <a:pt x="637721" y="218113"/>
                  </a:lnTo>
                  <a:lnTo>
                    <a:pt x="621241" y="177393"/>
                  </a:lnTo>
                  <a:lnTo>
                    <a:pt x="599041" y="139687"/>
                  </a:lnTo>
                  <a:lnTo>
                    <a:pt x="571624" y="105472"/>
                  </a:lnTo>
                  <a:lnTo>
                    <a:pt x="539494" y="75219"/>
                  </a:lnTo>
                  <a:lnTo>
                    <a:pt x="503153" y="49404"/>
                  </a:lnTo>
                  <a:lnTo>
                    <a:pt x="463106" y="28501"/>
                  </a:lnTo>
                  <a:lnTo>
                    <a:pt x="419855" y="12983"/>
                  </a:lnTo>
                  <a:lnTo>
                    <a:pt x="373903" y="3324"/>
                  </a:lnTo>
                  <a:lnTo>
                    <a:pt x="325755" y="0"/>
                  </a:lnTo>
                  <a:close/>
                </a:path>
              </a:pathLst>
            </a:custGeom>
            <a:solidFill>
              <a:srgbClr val="E72C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749676" y="4239386"/>
              <a:ext cx="651510" cy="613410"/>
            </a:xfrm>
            <a:custGeom>
              <a:avLst/>
              <a:gdLst/>
              <a:ahLst/>
              <a:cxnLst/>
              <a:rect l="l" t="t" r="r" b="b"/>
              <a:pathLst>
                <a:path w="651510" h="613410">
                  <a:moveTo>
                    <a:pt x="0" y="306704"/>
                  </a:moveTo>
                  <a:lnTo>
                    <a:pt x="3530" y="261375"/>
                  </a:lnTo>
                  <a:lnTo>
                    <a:pt x="13788" y="218113"/>
                  </a:lnTo>
                  <a:lnTo>
                    <a:pt x="30268" y="177393"/>
                  </a:lnTo>
                  <a:lnTo>
                    <a:pt x="52468" y="139687"/>
                  </a:lnTo>
                  <a:lnTo>
                    <a:pt x="79885" y="105472"/>
                  </a:lnTo>
                  <a:lnTo>
                    <a:pt x="112015" y="75219"/>
                  </a:lnTo>
                  <a:lnTo>
                    <a:pt x="148356" y="49404"/>
                  </a:lnTo>
                  <a:lnTo>
                    <a:pt x="188403" y="28501"/>
                  </a:lnTo>
                  <a:lnTo>
                    <a:pt x="231654" y="12983"/>
                  </a:lnTo>
                  <a:lnTo>
                    <a:pt x="277606" y="3324"/>
                  </a:lnTo>
                  <a:lnTo>
                    <a:pt x="325755" y="0"/>
                  </a:lnTo>
                  <a:lnTo>
                    <a:pt x="373903" y="3324"/>
                  </a:lnTo>
                  <a:lnTo>
                    <a:pt x="419855" y="12983"/>
                  </a:lnTo>
                  <a:lnTo>
                    <a:pt x="463106" y="28501"/>
                  </a:lnTo>
                  <a:lnTo>
                    <a:pt x="503153" y="49404"/>
                  </a:lnTo>
                  <a:lnTo>
                    <a:pt x="539494" y="75219"/>
                  </a:lnTo>
                  <a:lnTo>
                    <a:pt x="571624" y="105472"/>
                  </a:lnTo>
                  <a:lnTo>
                    <a:pt x="599041" y="139687"/>
                  </a:lnTo>
                  <a:lnTo>
                    <a:pt x="621241" y="177393"/>
                  </a:lnTo>
                  <a:lnTo>
                    <a:pt x="637721" y="218113"/>
                  </a:lnTo>
                  <a:lnTo>
                    <a:pt x="647979" y="261375"/>
                  </a:lnTo>
                  <a:lnTo>
                    <a:pt x="651510" y="306704"/>
                  </a:lnTo>
                  <a:lnTo>
                    <a:pt x="647979" y="352034"/>
                  </a:lnTo>
                  <a:lnTo>
                    <a:pt x="637721" y="395296"/>
                  </a:lnTo>
                  <a:lnTo>
                    <a:pt x="621241" y="436016"/>
                  </a:lnTo>
                  <a:lnTo>
                    <a:pt x="599041" y="473722"/>
                  </a:lnTo>
                  <a:lnTo>
                    <a:pt x="571624" y="507937"/>
                  </a:lnTo>
                  <a:lnTo>
                    <a:pt x="539494" y="538190"/>
                  </a:lnTo>
                  <a:lnTo>
                    <a:pt x="503153" y="564005"/>
                  </a:lnTo>
                  <a:lnTo>
                    <a:pt x="463106" y="584908"/>
                  </a:lnTo>
                  <a:lnTo>
                    <a:pt x="419855" y="600426"/>
                  </a:lnTo>
                  <a:lnTo>
                    <a:pt x="373903" y="610085"/>
                  </a:lnTo>
                  <a:lnTo>
                    <a:pt x="325755" y="613410"/>
                  </a:lnTo>
                  <a:lnTo>
                    <a:pt x="277606" y="610085"/>
                  </a:lnTo>
                  <a:lnTo>
                    <a:pt x="231654" y="600426"/>
                  </a:lnTo>
                  <a:lnTo>
                    <a:pt x="188403" y="584908"/>
                  </a:lnTo>
                  <a:lnTo>
                    <a:pt x="148356" y="564005"/>
                  </a:lnTo>
                  <a:lnTo>
                    <a:pt x="112015" y="538190"/>
                  </a:lnTo>
                  <a:lnTo>
                    <a:pt x="79885" y="507937"/>
                  </a:lnTo>
                  <a:lnTo>
                    <a:pt x="52468" y="473722"/>
                  </a:lnTo>
                  <a:lnTo>
                    <a:pt x="30268" y="436016"/>
                  </a:lnTo>
                  <a:lnTo>
                    <a:pt x="13788" y="395296"/>
                  </a:lnTo>
                  <a:lnTo>
                    <a:pt x="3530" y="352034"/>
                  </a:lnTo>
                  <a:lnTo>
                    <a:pt x="0" y="306704"/>
                  </a:lnTo>
                  <a:close/>
                </a:path>
              </a:pathLst>
            </a:custGeom>
            <a:ln w="9906">
              <a:solidFill>
                <a:srgbClr val="E72C9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595496" y="4239386"/>
              <a:ext cx="651510" cy="613410"/>
            </a:xfrm>
            <a:custGeom>
              <a:avLst/>
              <a:gdLst/>
              <a:ahLst/>
              <a:cxnLst/>
              <a:rect l="l" t="t" r="r" b="b"/>
              <a:pathLst>
                <a:path w="651510" h="613410">
                  <a:moveTo>
                    <a:pt x="325754" y="0"/>
                  </a:moveTo>
                  <a:lnTo>
                    <a:pt x="277606" y="3324"/>
                  </a:lnTo>
                  <a:lnTo>
                    <a:pt x="231654" y="12983"/>
                  </a:lnTo>
                  <a:lnTo>
                    <a:pt x="188403" y="28501"/>
                  </a:lnTo>
                  <a:lnTo>
                    <a:pt x="148356" y="49404"/>
                  </a:lnTo>
                  <a:lnTo>
                    <a:pt x="112015" y="75219"/>
                  </a:lnTo>
                  <a:lnTo>
                    <a:pt x="79885" y="105472"/>
                  </a:lnTo>
                  <a:lnTo>
                    <a:pt x="52468" y="139687"/>
                  </a:lnTo>
                  <a:lnTo>
                    <a:pt x="30268" y="177393"/>
                  </a:lnTo>
                  <a:lnTo>
                    <a:pt x="13788" y="218113"/>
                  </a:lnTo>
                  <a:lnTo>
                    <a:pt x="3530" y="261375"/>
                  </a:lnTo>
                  <a:lnTo>
                    <a:pt x="0" y="306704"/>
                  </a:lnTo>
                  <a:lnTo>
                    <a:pt x="3530" y="352034"/>
                  </a:lnTo>
                  <a:lnTo>
                    <a:pt x="13788" y="395296"/>
                  </a:lnTo>
                  <a:lnTo>
                    <a:pt x="30268" y="436016"/>
                  </a:lnTo>
                  <a:lnTo>
                    <a:pt x="52468" y="473722"/>
                  </a:lnTo>
                  <a:lnTo>
                    <a:pt x="79885" y="507937"/>
                  </a:lnTo>
                  <a:lnTo>
                    <a:pt x="112015" y="538190"/>
                  </a:lnTo>
                  <a:lnTo>
                    <a:pt x="148356" y="564005"/>
                  </a:lnTo>
                  <a:lnTo>
                    <a:pt x="188403" y="584908"/>
                  </a:lnTo>
                  <a:lnTo>
                    <a:pt x="231654" y="600426"/>
                  </a:lnTo>
                  <a:lnTo>
                    <a:pt x="277606" y="610085"/>
                  </a:lnTo>
                  <a:lnTo>
                    <a:pt x="325754" y="613410"/>
                  </a:lnTo>
                  <a:lnTo>
                    <a:pt x="373903" y="610085"/>
                  </a:lnTo>
                  <a:lnTo>
                    <a:pt x="419855" y="600426"/>
                  </a:lnTo>
                  <a:lnTo>
                    <a:pt x="463106" y="584908"/>
                  </a:lnTo>
                  <a:lnTo>
                    <a:pt x="503153" y="564005"/>
                  </a:lnTo>
                  <a:lnTo>
                    <a:pt x="539494" y="538190"/>
                  </a:lnTo>
                  <a:lnTo>
                    <a:pt x="571624" y="507937"/>
                  </a:lnTo>
                  <a:lnTo>
                    <a:pt x="599041" y="473722"/>
                  </a:lnTo>
                  <a:lnTo>
                    <a:pt x="621241" y="436016"/>
                  </a:lnTo>
                  <a:lnTo>
                    <a:pt x="637721" y="395296"/>
                  </a:lnTo>
                  <a:lnTo>
                    <a:pt x="647979" y="352034"/>
                  </a:lnTo>
                  <a:lnTo>
                    <a:pt x="651510" y="306704"/>
                  </a:lnTo>
                  <a:lnTo>
                    <a:pt x="647979" y="261375"/>
                  </a:lnTo>
                  <a:lnTo>
                    <a:pt x="637721" y="218113"/>
                  </a:lnTo>
                  <a:lnTo>
                    <a:pt x="621241" y="177393"/>
                  </a:lnTo>
                  <a:lnTo>
                    <a:pt x="599041" y="139687"/>
                  </a:lnTo>
                  <a:lnTo>
                    <a:pt x="571624" y="105472"/>
                  </a:lnTo>
                  <a:lnTo>
                    <a:pt x="539494" y="75219"/>
                  </a:lnTo>
                  <a:lnTo>
                    <a:pt x="503153" y="49404"/>
                  </a:lnTo>
                  <a:lnTo>
                    <a:pt x="463106" y="28501"/>
                  </a:lnTo>
                  <a:lnTo>
                    <a:pt x="419855" y="12983"/>
                  </a:lnTo>
                  <a:lnTo>
                    <a:pt x="373903" y="3324"/>
                  </a:lnTo>
                  <a:lnTo>
                    <a:pt x="325754" y="0"/>
                  </a:lnTo>
                  <a:close/>
                </a:path>
              </a:pathLst>
            </a:custGeom>
            <a:solidFill>
              <a:srgbClr val="E72C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595496" y="4239386"/>
              <a:ext cx="651510" cy="613410"/>
            </a:xfrm>
            <a:custGeom>
              <a:avLst/>
              <a:gdLst/>
              <a:ahLst/>
              <a:cxnLst/>
              <a:rect l="l" t="t" r="r" b="b"/>
              <a:pathLst>
                <a:path w="651510" h="613410">
                  <a:moveTo>
                    <a:pt x="0" y="306704"/>
                  </a:moveTo>
                  <a:lnTo>
                    <a:pt x="3530" y="261375"/>
                  </a:lnTo>
                  <a:lnTo>
                    <a:pt x="13788" y="218113"/>
                  </a:lnTo>
                  <a:lnTo>
                    <a:pt x="30268" y="177393"/>
                  </a:lnTo>
                  <a:lnTo>
                    <a:pt x="52468" y="139687"/>
                  </a:lnTo>
                  <a:lnTo>
                    <a:pt x="79885" y="105472"/>
                  </a:lnTo>
                  <a:lnTo>
                    <a:pt x="112015" y="75219"/>
                  </a:lnTo>
                  <a:lnTo>
                    <a:pt x="148356" y="49404"/>
                  </a:lnTo>
                  <a:lnTo>
                    <a:pt x="188403" y="28501"/>
                  </a:lnTo>
                  <a:lnTo>
                    <a:pt x="231654" y="12983"/>
                  </a:lnTo>
                  <a:lnTo>
                    <a:pt x="277606" y="3324"/>
                  </a:lnTo>
                  <a:lnTo>
                    <a:pt x="325754" y="0"/>
                  </a:lnTo>
                  <a:lnTo>
                    <a:pt x="373903" y="3324"/>
                  </a:lnTo>
                  <a:lnTo>
                    <a:pt x="419855" y="12983"/>
                  </a:lnTo>
                  <a:lnTo>
                    <a:pt x="463106" y="28501"/>
                  </a:lnTo>
                  <a:lnTo>
                    <a:pt x="503153" y="49404"/>
                  </a:lnTo>
                  <a:lnTo>
                    <a:pt x="539494" y="75219"/>
                  </a:lnTo>
                  <a:lnTo>
                    <a:pt x="571624" y="105472"/>
                  </a:lnTo>
                  <a:lnTo>
                    <a:pt x="599041" y="139687"/>
                  </a:lnTo>
                  <a:lnTo>
                    <a:pt x="621241" y="177393"/>
                  </a:lnTo>
                  <a:lnTo>
                    <a:pt x="637721" y="218113"/>
                  </a:lnTo>
                  <a:lnTo>
                    <a:pt x="647979" y="261375"/>
                  </a:lnTo>
                  <a:lnTo>
                    <a:pt x="651510" y="306704"/>
                  </a:lnTo>
                  <a:lnTo>
                    <a:pt x="647979" y="352034"/>
                  </a:lnTo>
                  <a:lnTo>
                    <a:pt x="637721" y="395296"/>
                  </a:lnTo>
                  <a:lnTo>
                    <a:pt x="621241" y="436016"/>
                  </a:lnTo>
                  <a:lnTo>
                    <a:pt x="599041" y="473722"/>
                  </a:lnTo>
                  <a:lnTo>
                    <a:pt x="571624" y="507937"/>
                  </a:lnTo>
                  <a:lnTo>
                    <a:pt x="539494" y="538190"/>
                  </a:lnTo>
                  <a:lnTo>
                    <a:pt x="503153" y="564005"/>
                  </a:lnTo>
                  <a:lnTo>
                    <a:pt x="463106" y="584908"/>
                  </a:lnTo>
                  <a:lnTo>
                    <a:pt x="419855" y="600426"/>
                  </a:lnTo>
                  <a:lnTo>
                    <a:pt x="373903" y="610085"/>
                  </a:lnTo>
                  <a:lnTo>
                    <a:pt x="325754" y="613410"/>
                  </a:lnTo>
                  <a:lnTo>
                    <a:pt x="277606" y="610085"/>
                  </a:lnTo>
                  <a:lnTo>
                    <a:pt x="231654" y="600426"/>
                  </a:lnTo>
                  <a:lnTo>
                    <a:pt x="188403" y="584908"/>
                  </a:lnTo>
                  <a:lnTo>
                    <a:pt x="148356" y="564005"/>
                  </a:lnTo>
                  <a:lnTo>
                    <a:pt x="112015" y="538190"/>
                  </a:lnTo>
                  <a:lnTo>
                    <a:pt x="79885" y="507937"/>
                  </a:lnTo>
                  <a:lnTo>
                    <a:pt x="52468" y="473722"/>
                  </a:lnTo>
                  <a:lnTo>
                    <a:pt x="30268" y="436016"/>
                  </a:lnTo>
                  <a:lnTo>
                    <a:pt x="13788" y="395296"/>
                  </a:lnTo>
                  <a:lnTo>
                    <a:pt x="3530" y="352034"/>
                  </a:lnTo>
                  <a:lnTo>
                    <a:pt x="0" y="306704"/>
                  </a:lnTo>
                  <a:close/>
                </a:path>
              </a:pathLst>
            </a:custGeom>
            <a:ln w="9906">
              <a:solidFill>
                <a:srgbClr val="E72C9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58036" y="4239386"/>
              <a:ext cx="651510" cy="613410"/>
            </a:xfrm>
            <a:custGeom>
              <a:avLst/>
              <a:gdLst/>
              <a:ahLst/>
              <a:cxnLst/>
              <a:rect l="l" t="t" r="r" b="b"/>
              <a:pathLst>
                <a:path w="651510" h="613410">
                  <a:moveTo>
                    <a:pt x="325754" y="0"/>
                  </a:moveTo>
                  <a:lnTo>
                    <a:pt x="277617" y="3324"/>
                  </a:lnTo>
                  <a:lnTo>
                    <a:pt x="231673" y="12983"/>
                  </a:lnTo>
                  <a:lnTo>
                    <a:pt x="188425" y="28501"/>
                  </a:lnTo>
                  <a:lnTo>
                    <a:pt x="148378" y="49404"/>
                  </a:lnTo>
                  <a:lnTo>
                    <a:pt x="112036" y="75219"/>
                  </a:lnTo>
                  <a:lnTo>
                    <a:pt x="79902" y="105472"/>
                  </a:lnTo>
                  <a:lnTo>
                    <a:pt x="52481" y="139687"/>
                  </a:lnTo>
                  <a:lnTo>
                    <a:pt x="30276" y="177393"/>
                  </a:lnTo>
                  <a:lnTo>
                    <a:pt x="13792" y="218113"/>
                  </a:lnTo>
                  <a:lnTo>
                    <a:pt x="3532" y="261375"/>
                  </a:lnTo>
                  <a:lnTo>
                    <a:pt x="0" y="306704"/>
                  </a:lnTo>
                  <a:lnTo>
                    <a:pt x="3532" y="352034"/>
                  </a:lnTo>
                  <a:lnTo>
                    <a:pt x="13792" y="395296"/>
                  </a:lnTo>
                  <a:lnTo>
                    <a:pt x="30276" y="436016"/>
                  </a:lnTo>
                  <a:lnTo>
                    <a:pt x="52481" y="473722"/>
                  </a:lnTo>
                  <a:lnTo>
                    <a:pt x="79902" y="507937"/>
                  </a:lnTo>
                  <a:lnTo>
                    <a:pt x="112036" y="538190"/>
                  </a:lnTo>
                  <a:lnTo>
                    <a:pt x="148378" y="564005"/>
                  </a:lnTo>
                  <a:lnTo>
                    <a:pt x="188425" y="584908"/>
                  </a:lnTo>
                  <a:lnTo>
                    <a:pt x="231673" y="600426"/>
                  </a:lnTo>
                  <a:lnTo>
                    <a:pt x="277617" y="610085"/>
                  </a:lnTo>
                  <a:lnTo>
                    <a:pt x="325754" y="613410"/>
                  </a:lnTo>
                  <a:lnTo>
                    <a:pt x="373903" y="610085"/>
                  </a:lnTo>
                  <a:lnTo>
                    <a:pt x="419855" y="600426"/>
                  </a:lnTo>
                  <a:lnTo>
                    <a:pt x="463106" y="584908"/>
                  </a:lnTo>
                  <a:lnTo>
                    <a:pt x="503153" y="564005"/>
                  </a:lnTo>
                  <a:lnTo>
                    <a:pt x="539494" y="538190"/>
                  </a:lnTo>
                  <a:lnTo>
                    <a:pt x="571624" y="507937"/>
                  </a:lnTo>
                  <a:lnTo>
                    <a:pt x="599041" y="473722"/>
                  </a:lnTo>
                  <a:lnTo>
                    <a:pt x="621241" y="436016"/>
                  </a:lnTo>
                  <a:lnTo>
                    <a:pt x="637721" y="395296"/>
                  </a:lnTo>
                  <a:lnTo>
                    <a:pt x="647979" y="352034"/>
                  </a:lnTo>
                  <a:lnTo>
                    <a:pt x="651510" y="306704"/>
                  </a:lnTo>
                  <a:lnTo>
                    <a:pt x="647979" y="261375"/>
                  </a:lnTo>
                  <a:lnTo>
                    <a:pt x="637721" y="218113"/>
                  </a:lnTo>
                  <a:lnTo>
                    <a:pt x="621241" y="177393"/>
                  </a:lnTo>
                  <a:lnTo>
                    <a:pt x="599041" y="139687"/>
                  </a:lnTo>
                  <a:lnTo>
                    <a:pt x="571624" y="105472"/>
                  </a:lnTo>
                  <a:lnTo>
                    <a:pt x="539494" y="75219"/>
                  </a:lnTo>
                  <a:lnTo>
                    <a:pt x="503153" y="49404"/>
                  </a:lnTo>
                  <a:lnTo>
                    <a:pt x="463106" y="28501"/>
                  </a:lnTo>
                  <a:lnTo>
                    <a:pt x="419855" y="12983"/>
                  </a:lnTo>
                  <a:lnTo>
                    <a:pt x="373903" y="3324"/>
                  </a:lnTo>
                  <a:lnTo>
                    <a:pt x="325754" y="0"/>
                  </a:lnTo>
                  <a:close/>
                </a:path>
              </a:pathLst>
            </a:custGeom>
            <a:solidFill>
              <a:srgbClr val="E72C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58036" y="4239386"/>
              <a:ext cx="651510" cy="613410"/>
            </a:xfrm>
            <a:custGeom>
              <a:avLst/>
              <a:gdLst/>
              <a:ahLst/>
              <a:cxnLst/>
              <a:rect l="l" t="t" r="r" b="b"/>
              <a:pathLst>
                <a:path w="651510" h="613410">
                  <a:moveTo>
                    <a:pt x="0" y="306704"/>
                  </a:moveTo>
                  <a:lnTo>
                    <a:pt x="3532" y="261375"/>
                  </a:lnTo>
                  <a:lnTo>
                    <a:pt x="13792" y="218113"/>
                  </a:lnTo>
                  <a:lnTo>
                    <a:pt x="30276" y="177393"/>
                  </a:lnTo>
                  <a:lnTo>
                    <a:pt x="52481" y="139687"/>
                  </a:lnTo>
                  <a:lnTo>
                    <a:pt x="79902" y="105472"/>
                  </a:lnTo>
                  <a:lnTo>
                    <a:pt x="112036" y="75219"/>
                  </a:lnTo>
                  <a:lnTo>
                    <a:pt x="148378" y="49404"/>
                  </a:lnTo>
                  <a:lnTo>
                    <a:pt x="188425" y="28501"/>
                  </a:lnTo>
                  <a:lnTo>
                    <a:pt x="231673" y="12983"/>
                  </a:lnTo>
                  <a:lnTo>
                    <a:pt x="277617" y="3324"/>
                  </a:lnTo>
                  <a:lnTo>
                    <a:pt x="325754" y="0"/>
                  </a:lnTo>
                  <a:lnTo>
                    <a:pt x="373903" y="3324"/>
                  </a:lnTo>
                  <a:lnTo>
                    <a:pt x="419855" y="12983"/>
                  </a:lnTo>
                  <a:lnTo>
                    <a:pt x="463106" y="28501"/>
                  </a:lnTo>
                  <a:lnTo>
                    <a:pt x="503153" y="49404"/>
                  </a:lnTo>
                  <a:lnTo>
                    <a:pt x="539494" y="75219"/>
                  </a:lnTo>
                  <a:lnTo>
                    <a:pt x="571624" y="105472"/>
                  </a:lnTo>
                  <a:lnTo>
                    <a:pt x="599041" y="139687"/>
                  </a:lnTo>
                  <a:lnTo>
                    <a:pt x="621241" y="177393"/>
                  </a:lnTo>
                  <a:lnTo>
                    <a:pt x="637721" y="218113"/>
                  </a:lnTo>
                  <a:lnTo>
                    <a:pt x="647979" y="261375"/>
                  </a:lnTo>
                  <a:lnTo>
                    <a:pt x="651510" y="306704"/>
                  </a:lnTo>
                  <a:lnTo>
                    <a:pt x="647979" y="352034"/>
                  </a:lnTo>
                  <a:lnTo>
                    <a:pt x="637721" y="395296"/>
                  </a:lnTo>
                  <a:lnTo>
                    <a:pt x="621241" y="436016"/>
                  </a:lnTo>
                  <a:lnTo>
                    <a:pt x="599041" y="473722"/>
                  </a:lnTo>
                  <a:lnTo>
                    <a:pt x="571624" y="507937"/>
                  </a:lnTo>
                  <a:lnTo>
                    <a:pt x="539494" y="538190"/>
                  </a:lnTo>
                  <a:lnTo>
                    <a:pt x="503153" y="564005"/>
                  </a:lnTo>
                  <a:lnTo>
                    <a:pt x="463106" y="584908"/>
                  </a:lnTo>
                  <a:lnTo>
                    <a:pt x="419855" y="600426"/>
                  </a:lnTo>
                  <a:lnTo>
                    <a:pt x="373903" y="610085"/>
                  </a:lnTo>
                  <a:lnTo>
                    <a:pt x="325754" y="613410"/>
                  </a:lnTo>
                  <a:lnTo>
                    <a:pt x="277617" y="610085"/>
                  </a:lnTo>
                  <a:lnTo>
                    <a:pt x="231673" y="600426"/>
                  </a:lnTo>
                  <a:lnTo>
                    <a:pt x="188425" y="584908"/>
                  </a:lnTo>
                  <a:lnTo>
                    <a:pt x="148378" y="564005"/>
                  </a:lnTo>
                  <a:lnTo>
                    <a:pt x="112036" y="538190"/>
                  </a:lnTo>
                  <a:lnTo>
                    <a:pt x="79902" y="507937"/>
                  </a:lnTo>
                  <a:lnTo>
                    <a:pt x="52481" y="473722"/>
                  </a:lnTo>
                  <a:lnTo>
                    <a:pt x="30276" y="436016"/>
                  </a:lnTo>
                  <a:lnTo>
                    <a:pt x="13792" y="395296"/>
                  </a:lnTo>
                  <a:lnTo>
                    <a:pt x="3532" y="352034"/>
                  </a:lnTo>
                  <a:lnTo>
                    <a:pt x="0" y="306704"/>
                  </a:lnTo>
                  <a:close/>
                </a:path>
              </a:pathLst>
            </a:custGeom>
            <a:ln w="9906">
              <a:solidFill>
                <a:srgbClr val="E72C9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12216" y="4239386"/>
              <a:ext cx="651510" cy="613410"/>
            </a:xfrm>
            <a:custGeom>
              <a:avLst/>
              <a:gdLst/>
              <a:ahLst/>
              <a:cxnLst/>
              <a:rect l="l" t="t" r="r" b="b"/>
              <a:pathLst>
                <a:path w="651510" h="613410">
                  <a:moveTo>
                    <a:pt x="325755" y="0"/>
                  </a:moveTo>
                  <a:lnTo>
                    <a:pt x="277617" y="3324"/>
                  </a:lnTo>
                  <a:lnTo>
                    <a:pt x="231673" y="12983"/>
                  </a:lnTo>
                  <a:lnTo>
                    <a:pt x="188425" y="28501"/>
                  </a:lnTo>
                  <a:lnTo>
                    <a:pt x="148378" y="49404"/>
                  </a:lnTo>
                  <a:lnTo>
                    <a:pt x="112036" y="75219"/>
                  </a:lnTo>
                  <a:lnTo>
                    <a:pt x="79902" y="105472"/>
                  </a:lnTo>
                  <a:lnTo>
                    <a:pt x="52481" y="139687"/>
                  </a:lnTo>
                  <a:lnTo>
                    <a:pt x="30276" y="177393"/>
                  </a:lnTo>
                  <a:lnTo>
                    <a:pt x="13792" y="218113"/>
                  </a:lnTo>
                  <a:lnTo>
                    <a:pt x="3532" y="261375"/>
                  </a:lnTo>
                  <a:lnTo>
                    <a:pt x="0" y="306704"/>
                  </a:lnTo>
                  <a:lnTo>
                    <a:pt x="3532" y="352034"/>
                  </a:lnTo>
                  <a:lnTo>
                    <a:pt x="13792" y="395296"/>
                  </a:lnTo>
                  <a:lnTo>
                    <a:pt x="30276" y="436016"/>
                  </a:lnTo>
                  <a:lnTo>
                    <a:pt x="52481" y="473722"/>
                  </a:lnTo>
                  <a:lnTo>
                    <a:pt x="79902" y="507937"/>
                  </a:lnTo>
                  <a:lnTo>
                    <a:pt x="112036" y="538190"/>
                  </a:lnTo>
                  <a:lnTo>
                    <a:pt x="148378" y="564005"/>
                  </a:lnTo>
                  <a:lnTo>
                    <a:pt x="188425" y="584908"/>
                  </a:lnTo>
                  <a:lnTo>
                    <a:pt x="231673" y="600426"/>
                  </a:lnTo>
                  <a:lnTo>
                    <a:pt x="277617" y="610085"/>
                  </a:lnTo>
                  <a:lnTo>
                    <a:pt x="325755" y="613410"/>
                  </a:lnTo>
                  <a:lnTo>
                    <a:pt x="373892" y="610085"/>
                  </a:lnTo>
                  <a:lnTo>
                    <a:pt x="419836" y="600426"/>
                  </a:lnTo>
                  <a:lnTo>
                    <a:pt x="463084" y="584908"/>
                  </a:lnTo>
                  <a:lnTo>
                    <a:pt x="503131" y="564005"/>
                  </a:lnTo>
                  <a:lnTo>
                    <a:pt x="539473" y="538190"/>
                  </a:lnTo>
                  <a:lnTo>
                    <a:pt x="571607" y="507937"/>
                  </a:lnTo>
                  <a:lnTo>
                    <a:pt x="599028" y="473722"/>
                  </a:lnTo>
                  <a:lnTo>
                    <a:pt x="621233" y="436016"/>
                  </a:lnTo>
                  <a:lnTo>
                    <a:pt x="637717" y="395296"/>
                  </a:lnTo>
                  <a:lnTo>
                    <a:pt x="647977" y="352034"/>
                  </a:lnTo>
                  <a:lnTo>
                    <a:pt x="651510" y="306704"/>
                  </a:lnTo>
                  <a:lnTo>
                    <a:pt x="647977" y="261375"/>
                  </a:lnTo>
                  <a:lnTo>
                    <a:pt x="637717" y="218113"/>
                  </a:lnTo>
                  <a:lnTo>
                    <a:pt x="621233" y="177393"/>
                  </a:lnTo>
                  <a:lnTo>
                    <a:pt x="599028" y="139687"/>
                  </a:lnTo>
                  <a:lnTo>
                    <a:pt x="571607" y="105472"/>
                  </a:lnTo>
                  <a:lnTo>
                    <a:pt x="539473" y="75219"/>
                  </a:lnTo>
                  <a:lnTo>
                    <a:pt x="503131" y="49404"/>
                  </a:lnTo>
                  <a:lnTo>
                    <a:pt x="463084" y="28501"/>
                  </a:lnTo>
                  <a:lnTo>
                    <a:pt x="419836" y="12983"/>
                  </a:lnTo>
                  <a:lnTo>
                    <a:pt x="373892" y="3324"/>
                  </a:lnTo>
                  <a:lnTo>
                    <a:pt x="325755" y="0"/>
                  </a:lnTo>
                  <a:close/>
                </a:path>
              </a:pathLst>
            </a:custGeom>
            <a:solidFill>
              <a:srgbClr val="E72C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12216" y="4239386"/>
              <a:ext cx="651510" cy="613410"/>
            </a:xfrm>
            <a:custGeom>
              <a:avLst/>
              <a:gdLst/>
              <a:ahLst/>
              <a:cxnLst/>
              <a:rect l="l" t="t" r="r" b="b"/>
              <a:pathLst>
                <a:path w="651510" h="613410">
                  <a:moveTo>
                    <a:pt x="0" y="306704"/>
                  </a:moveTo>
                  <a:lnTo>
                    <a:pt x="3532" y="261375"/>
                  </a:lnTo>
                  <a:lnTo>
                    <a:pt x="13792" y="218113"/>
                  </a:lnTo>
                  <a:lnTo>
                    <a:pt x="30276" y="177393"/>
                  </a:lnTo>
                  <a:lnTo>
                    <a:pt x="52481" y="139687"/>
                  </a:lnTo>
                  <a:lnTo>
                    <a:pt x="79902" y="105472"/>
                  </a:lnTo>
                  <a:lnTo>
                    <a:pt x="112036" y="75219"/>
                  </a:lnTo>
                  <a:lnTo>
                    <a:pt x="148378" y="49404"/>
                  </a:lnTo>
                  <a:lnTo>
                    <a:pt x="188425" y="28501"/>
                  </a:lnTo>
                  <a:lnTo>
                    <a:pt x="231673" y="12983"/>
                  </a:lnTo>
                  <a:lnTo>
                    <a:pt x="277617" y="3324"/>
                  </a:lnTo>
                  <a:lnTo>
                    <a:pt x="325755" y="0"/>
                  </a:lnTo>
                  <a:lnTo>
                    <a:pt x="373892" y="3324"/>
                  </a:lnTo>
                  <a:lnTo>
                    <a:pt x="419836" y="12983"/>
                  </a:lnTo>
                  <a:lnTo>
                    <a:pt x="463084" y="28501"/>
                  </a:lnTo>
                  <a:lnTo>
                    <a:pt x="503131" y="49404"/>
                  </a:lnTo>
                  <a:lnTo>
                    <a:pt x="539473" y="75219"/>
                  </a:lnTo>
                  <a:lnTo>
                    <a:pt x="571607" y="105472"/>
                  </a:lnTo>
                  <a:lnTo>
                    <a:pt x="599028" y="139687"/>
                  </a:lnTo>
                  <a:lnTo>
                    <a:pt x="621233" y="177393"/>
                  </a:lnTo>
                  <a:lnTo>
                    <a:pt x="637717" y="218113"/>
                  </a:lnTo>
                  <a:lnTo>
                    <a:pt x="647977" y="261375"/>
                  </a:lnTo>
                  <a:lnTo>
                    <a:pt x="651510" y="306704"/>
                  </a:lnTo>
                  <a:lnTo>
                    <a:pt x="647977" y="352034"/>
                  </a:lnTo>
                  <a:lnTo>
                    <a:pt x="637717" y="395296"/>
                  </a:lnTo>
                  <a:lnTo>
                    <a:pt x="621233" y="436016"/>
                  </a:lnTo>
                  <a:lnTo>
                    <a:pt x="599028" y="473722"/>
                  </a:lnTo>
                  <a:lnTo>
                    <a:pt x="571607" y="507937"/>
                  </a:lnTo>
                  <a:lnTo>
                    <a:pt x="539473" y="538190"/>
                  </a:lnTo>
                  <a:lnTo>
                    <a:pt x="503131" y="564005"/>
                  </a:lnTo>
                  <a:lnTo>
                    <a:pt x="463084" y="584908"/>
                  </a:lnTo>
                  <a:lnTo>
                    <a:pt x="419836" y="600426"/>
                  </a:lnTo>
                  <a:lnTo>
                    <a:pt x="373892" y="610085"/>
                  </a:lnTo>
                  <a:lnTo>
                    <a:pt x="325755" y="613410"/>
                  </a:lnTo>
                  <a:lnTo>
                    <a:pt x="277617" y="610085"/>
                  </a:lnTo>
                  <a:lnTo>
                    <a:pt x="231673" y="600426"/>
                  </a:lnTo>
                  <a:lnTo>
                    <a:pt x="188425" y="584908"/>
                  </a:lnTo>
                  <a:lnTo>
                    <a:pt x="148378" y="564005"/>
                  </a:lnTo>
                  <a:lnTo>
                    <a:pt x="112036" y="538190"/>
                  </a:lnTo>
                  <a:lnTo>
                    <a:pt x="79902" y="507937"/>
                  </a:lnTo>
                  <a:lnTo>
                    <a:pt x="52481" y="473722"/>
                  </a:lnTo>
                  <a:lnTo>
                    <a:pt x="30276" y="436016"/>
                  </a:lnTo>
                  <a:lnTo>
                    <a:pt x="13792" y="395296"/>
                  </a:lnTo>
                  <a:lnTo>
                    <a:pt x="3532" y="352034"/>
                  </a:lnTo>
                  <a:lnTo>
                    <a:pt x="0" y="306704"/>
                  </a:lnTo>
                  <a:close/>
                </a:path>
              </a:pathLst>
            </a:custGeom>
            <a:ln w="9906">
              <a:solidFill>
                <a:srgbClr val="E72C9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441316" y="4239386"/>
              <a:ext cx="651510" cy="613410"/>
            </a:xfrm>
            <a:custGeom>
              <a:avLst/>
              <a:gdLst/>
              <a:ahLst/>
              <a:cxnLst/>
              <a:rect l="l" t="t" r="r" b="b"/>
              <a:pathLst>
                <a:path w="651510" h="613410">
                  <a:moveTo>
                    <a:pt x="325755" y="0"/>
                  </a:moveTo>
                  <a:lnTo>
                    <a:pt x="277606" y="3324"/>
                  </a:lnTo>
                  <a:lnTo>
                    <a:pt x="231654" y="12983"/>
                  </a:lnTo>
                  <a:lnTo>
                    <a:pt x="188403" y="28501"/>
                  </a:lnTo>
                  <a:lnTo>
                    <a:pt x="148356" y="49404"/>
                  </a:lnTo>
                  <a:lnTo>
                    <a:pt x="112015" y="75219"/>
                  </a:lnTo>
                  <a:lnTo>
                    <a:pt x="79885" y="105472"/>
                  </a:lnTo>
                  <a:lnTo>
                    <a:pt x="52468" y="139687"/>
                  </a:lnTo>
                  <a:lnTo>
                    <a:pt x="30268" y="177393"/>
                  </a:lnTo>
                  <a:lnTo>
                    <a:pt x="13788" y="218113"/>
                  </a:lnTo>
                  <a:lnTo>
                    <a:pt x="3530" y="261375"/>
                  </a:lnTo>
                  <a:lnTo>
                    <a:pt x="0" y="306704"/>
                  </a:lnTo>
                  <a:lnTo>
                    <a:pt x="3530" y="352034"/>
                  </a:lnTo>
                  <a:lnTo>
                    <a:pt x="13788" y="395296"/>
                  </a:lnTo>
                  <a:lnTo>
                    <a:pt x="30268" y="436016"/>
                  </a:lnTo>
                  <a:lnTo>
                    <a:pt x="52468" y="473722"/>
                  </a:lnTo>
                  <a:lnTo>
                    <a:pt x="79885" y="507937"/>
                  </a:lnTo>
                  <a:lnTo>
                    <a:pt x="112015" y="538190"/>
                  </a:lnTo>
                  <a:lnTo>
                    <a:pt x="148356" y="564005"/>
                  </a:lnTo>
                  <a:lnTo>
                    <a:pt x="188403" y="584908"/>
                  </a:lnTo>
                  <a:lnTo>
                    <a:pt x="231654" y="600426"/>
                  </a:lnTo>
                  <a:lnTo>
                    <a:pt x="277606" y="610085"/>
                  </a:lnTo>
                  <a:lnTo>
                    <a:pt x="325755" y="613410"/>
                  </a:lnTo>
                  <a:lnTo>
                    <a:pt x="373903" y="610085"/>
                  </a:lnTo>
                  <a:lnTo>
                    <a:pt x="419855" y="600426"/>
                  </a:lnTo>
                  <a:lnTo>
                    <a:pt x="463106" y="584908"/>
                  </a:lnTo>
                  <a:lnTo>
                    <a:pt x="503153" y="564005"/>
                  </a:lnTo>
                  <a:lnTo>
                    <a:pt x="539494" y="538190"/>
                  </a:lnTo>
                  <a:lnTo>
                    <a:pt x="571624" y="507937"/>
                  </a:lnTo>
                  <a:lnTo>
                    <a:pt x="599041" y="473722"/>
                  </a:lnTo>
                  <a:lnTo>
                    <a:pt x="621241" y="436016"/>
                  </a:lnTo>
                  <a:lnTo>
                    <a:pt x="637721" y="395296"/>
                  </a:lnTo>
                  <a:lnTo>
                    <a:pt x="647979" y="352034"/>
                  </a:lnTo>
                  <a:lnTo>
                    <a:pt x="651510" y="306704"/>
                  </a:lnTo>
                  <a:lnTo>
                    <a:pt x="647979" y="261375"/>
                  </a:lnTo>
                  <a:lnTo>
                    <a:pt x="637721" y="218113"/>
                  </a:lnTo>
                  <a:lnTo>
                    <a:pt x="621241" y="177393"/>
                  </a:lnTo>
                  <a:lnTo>
                    <a:pt x="599041" y="139687"/>
                  </a:lnTo>
                  <a:lnTo>
                    <a:pt x="571624" y="105472"/>
                  </a:lnTo>
                  <a:lnTo>
                    <a:pt x="539494" y="75219"/>
                  </a:lnTo>
                  <a:lnTo>
                    <a:pt x="503153" y="49404"/>
                  </a:lnTo>
                  <a:lnTo>
                    <a:pt x="463106" y="28501"/>
                  </a:lnTo>
                  <a:lnTo>
                    <a:pt x="419855" y="12983"/>
                  </a:lnTo>
                  <a:lnTo>
                    <a:pt x="373903" y="3324"/>
                  </a:lnTo>
                  <a:lnTo>
                    <a:pt x="325755" y="0"/>
                  </a:lnTo>
                  <a:close/>
                </a:path>
              </a:pathLst>
            </a:custGeom>
            <a:solidFill>
              <a:srgbClr val="E72C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441316" y="4239386"/>
              <a:ext cx="651510" cy="613410"/>
            </a:xfrm>
            <a:custGeom>
              <a:avLst/>
              <a:gdLst/>
              <a:ahLst/>
              <a:cxnLst/>
              <a:rect l="l" t="t" r="r" b="b"/>
              <a:pathLst>
                <a:path w="651510" h="613410">
                  <a:moveTo>
                    <a:pt x="0" y="306704"/>
                  </a:moveTo>
                  <a:lnTo>
                    <a:pt x="3530" y="261375"/>
                  </a:lnTo>
                  <a:lnTo>
                    <a:pt x="13788" y="218113"/>
                  </a:lnTo>
                  <a:lnTo>
                    <a:pt x="30268" y="177393"/>
                  </a:lnTo>
                  <a:lnTo>
                    <a:pt x="52468" y="139687"/>
                  </a:lnTo>
                  <a:lnTo>
                    <a:pt x="79885" y="105472"/>
                  </a:lnTo>
                  <a:lnTo>
                    <a:pt x="112015" y="75219"/>
                  </a:lnTo>
                  <a:lnTo>
                    <a:pt x="148356" y="49404"/>
                  </a:lnTo>
                  <a:lnTo>
                    <a:pt x="188403" y="28501"/>
                  </a:lnTo>
                  <a:lnTo>
                    <a:pt x="231654" y="12983"/>
                  </a:lnTo>
                  <a:lnTo>
                    <a:pt x="277606" y="3324"/>
                  </a:lnTo>
                  <a:lnTo>
                    <a:pt x="325755" y="0"/>
                  </a:lnTo>
                  <a:lnTo>
                    <a:pt x="373903" y="3324"/>
                  </a:lnTo>
                  <a:lnTo>
                    <a:pt x="419855" y="12983"/>
                  </a:lnTo>
                  <a:lnTo>
                    <a:pt x="463106" y="28501"/>
                  </a:lnTo>
                  <a:lnTo>
                    <a:pt x="503153" y="49404"/>
                  </a:lnTo>
                  <a:lnTo>
                    <a:pt x="539494" y="75219"/>
                  </a:lnTo>
                  <a:lnTo>
                    <a:pt x="571624" y="105472"/>
                  </a:lnTo>
                  <a:lnTo>
                    <a:pt x="599041" y="139687"/>
                  </a:lnTo>
                  <a:lnTo>
                    <a:pt x="621241" y="177393"/>
                  </a:lnTo>
                  <a:lnTo>
                    <a:pt x="637721" y="218113"/>
                  </a:lnTo>
                  <a:lnTo>
                    <a:pt x="647979" y="261375"/>
                  </a:lnTo>
                  <a:lnTo>
                    <a:pt x="651510" y="306704"/>
                  </a:lnTo>
                  <a:lnTo>
                    <a:pt x="647979" y="352034"/>
                  </a:lnTo>
                  <a:lnTo>
                    <a:pt x="637721" y="395296"/>
                  </a:lnTo>
                  <a:lnTo>
                    <a:pt x="621241" y="436016"/>
                  </a:lnTo>
                  <a:lnTo>
                    <a:pt x="599041" y="473722"/>
                  </a:lnTo>
                  <a:lnTo>
                    <a:pt x="571624" y="507937"/>
                  </a:lnTo>
                  <a:lnTo>
                    <a:pt x="539494" y="538190"/>
                  </a:lnTo>
                  <a:lnTo>
                    <a:pt x="503153" y="564005"/>
                  </a:lnTo>
                  <a:lnTo>
                    <a:pt x="463106" y="584908"/>
                  </a:lnTo>
                  <a:lnTo>
                    <a:pt x="419855" y="600426"/>
                  </a:lnTo>
                  <a:lnTo>
                    <a:pt x="373903" y="610085"/>
                  </a:lnTo>
                  <a:lnTo>
                    <a:pt x="325755" y="613410"/>
                  </a:lnTo>
                  <a:lnTo>
                    <a:pt x="277606" y="610085"/>
                  </a:lnTo>
                  <a:lnTo>
                    <a:pt x="231654" y="600426"/>
                  </a:lnTo>
                  <a:lnTo>
                    <a:pt x="188403" y="584908"/>
                  </a:lnTo>
                  <a:lnTo>
                    <a:pt x="148356" y="564005"/>
                  </a:lnTo>
                  <a:lnTo>
                    <a:pt x="112015" y="538190"/>
                  </a:lnTo>
                  <a:lnTo>
                    <a:pt x="79885" y="507937"/>
                  </a:lnTo>
                  <a:lnTo>
                    <a:pt x="52468" y="473722"/>
                  </a:lnTo>
                  <a:lnTo>
                    <a:pt x="30268" y="436016"/>
                  </a:lnTo>
                  <a:lnTo>
                    <a:pt x="13788" y="395296"/>
                  </a:lnTo>
                  <a:lnTo>
                    <a:pt x="3530" y="352034"/>
                  </a:lnTo>
                  <a:lnTo>
                    <a:pt x="0" y="306704"/>
                  </a:lnTo>
                  <a:close/>
                </a:path>
              </a:pathLst>
            </a:custGeom>
            <a:ln w="9906">
              <a:solidFill>
                <a:srgbClr val="E72C9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903857" y="4547235"/>
              <a:ext cx="3305175" cy="15240"/>
            </a:xfrm>
            <a:custGeom>
              <a:avLst/>
              <a:gdLst/>
              <a:ahLst/>
              <a:cxnLst/>
              <a:rect l="l" t="t" r="r" b="b"/>
              <a:pathLst>
                <a:path w="3305175" h="15239">
                  <a:moveTo>
                    <a:pt x="0" y="14986"/>
                  </a:moveTo>
                  <a:lnTo>
                    <a:pt x="3305048" y="0"/>
                  </a:lnTo>
                </a:path>
              </a:pathLst>
            </a:custGeom>
            <a:ln w="99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398639" y="4410836"/>
              <a:ext cx="288925" cy="271780"/>
            </a:xfrm>
            <a:custGeom>
              <a:avLst/>
              <a:gdLst/>
              <a:ahLst/>
              <a:cxnLst/>
              <a:rect l="l" t="t" r="r" b="b"/>
              <a:pathLst>
                <a:path w="288925" h="271779">
                  <a:moveTo>
                    <a:pt x="144399" y="0"/>
                  </a:moveTo>
                  <a:lnTo>
                    <a:pt x="98755" y="6912"/>
                  </a:lnTo>
                  <a:lnTo>
                    <a:pt x="59115" y="26164"/>
                  </a:lnTo>
                  <a:lnTo>
                    <a:pt x="27858" y="55522"/>
                  </a:lnTo>
                  <a:lnTo>
                    <a:pt x="7360" y="92756"/>
                  </a:lnTo>
                  <a:lnTo>
                    <a:pt x="0" y="135636"/>
                  </a:lnTo>
                  <a:lnTo>
                    <a:pt x="7360" y="178515"/>
                  </a:lnTo>
                  <a:lnTo>
                    <a:pt x="27858" y="215749"/>
                  </a:lnTo>
                  <a:lnTo>
                    <a:pt x="59115" y="245107"/>
                  </a:lnTo>
                  <a:lnTo>
                    <a:pt x="98755" y="264359"/>
                  </a:lnTo>
                  <a:lnTo>
                    <a:pt x="144399" y="271272"/>
                  </a:lnTo>
                  <a:lnTo>
                    <a:pt x="190042" y="264359"/>
                  </a:lnTo>
                  <a:lnTo>
                    <a:pt x="229682" y="245107"/>
                  </a:lnTo>
                  <a:lnTo>
                    <a:pt x="260939" y="215749"/>
                  </a:lnTo>
                  <a:lnTo>
                    <a:pt x="281437" y="178515"/>
                  </a:lnTo>
                  <a:lnTo>
                    <a:pt x="288797" y="135636"/>
                  </a:lnTo>
                  <a:lnTo>
                    <a:pt x="281437" y="92756"/>
                  </a:lnTo>
                  <a:lnTo>
                    <a:pt x="260939" y="55522"/>
                  </a:lnTo>
                  <a:lnTo>
                    <a:pt x="229682" y="26164"/>
                  </a:lnTo>
                  <a:lnTo>
                    <a:pt x="190042" y="6912"/>
                  </a:lnTo>
                  <a:lnTo>
                    <a:pt x="144399" y="0"/>
                  </a:lnTo>
                  <a:close/>
                </a:path>
              </a:pathLst>
            </a:custGeom>
            <a:solidFill>
              <a:srgbClr val="E72C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398639" y="4410836"/>
              <a:ext cx="288925" cy="271780"/>
            </a:xfrm>
            <a:custGeom>
              <a:avLst/>
              <a:gdLst/>
              <a:ahLst/>
              <a:cxnLst/>
              <a:rect l="l" t="t" r="r" b="b"/>
              <a:pathLst>
                <a:path w="288925" h="271779">
                  <a:moveTo>
                    <a:pt x="0" y="135636"/>
                  </a:moveTo>
                  <a:lnTo>
                    <a:pt x="7360" y="92756"/>
                  </a:lnTo>
                  <a:lnTo>
                    <a:pt x="27858" y="55522"/>
                  </a:lnTo>
                  <a:lnTo>
                    <a:pt x="59115" y="26164"/>
                  </a:lnTo>
                  <a:lnTo>
                    <a:pt x="98755" y="6912"/>
                  </a:lnTo>
                  <a:lnTo>
                    <a:pt x="144399" y="0"/>
                  </a:lnTo>
                  <a:lnTo>
                    <a:pt x="190042" y="6912"/>
                  </a:lnTo>
                  <a:lnTo>
                    <a:pt x="229682" y="26164"/>
                  </a:lnTo>
                  <a:lnTo>
                    <a:pt x="260939" y="55522"/>
                  </a:lnTo>
                  <a:lnTo>
                    <a:pt x="281437" y="92756"/>
                  </a:lnTo>
                  <a:lnTo>
                    <a:pt x="288797" y="135636"/>
                  </a:lnTo>
                  <a:lnTo>
                    <a:pt x="281437" y="178515"/>
                  </a:lnTo>
                  <a:lnTo>
                    <a:pt x="260939" y="215749"/>
                  </a:lnTo>
                  <a:lnTo>
                    <a:pt x="229682" y="245107"/>
                  </a:lnTo>
                  <a:lnTo>
                    <a:pt x="190042" y="264359"/>
                  </a:lnTo>
                  <a:lnTo>
                    <a:pt x="144399" y="271272"/>
                  </a:lnTo>
                  <a:lnTo>
                    <a:pt x="98755" y="264359"/>
                  </a:lnTo>
                  <a:lnTo>
                    <a:pt x="59115" y="245107"/>
                  </a:lnTo>
                  <a:lnTo>
                    <a:pt x="27858" y="215749"/>
                  </a:lnTo>
                  <a:lnTo>
                    <a:pt x="7360" y="178515"/>
                  </a:lnTo>
                  <a:lnTo>
                    <a:pt x="0" y="135636"/>
                  </a:lnTo>
                  <a:close/>
                </a:path>
              </a:pathLst>
            </a:custGeom>
            <a:ln w="9906">
              <a:solidFill>
                <a:srgbClr val="E72C9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847456" y="4410836"/>
              <a:ext cx="288290" cy="271780"/>
            </a:xfrm>
            <a:custGeom>
              <a:avLst/>
              <a:gdLst/>
              <a:ahLst/>
              <a:cxnLst/>
              <a:rect l="l" t="t" r="r" b="b"/>
              <a:pathLst>
                <a:path w="288290" h="271779">
                  <a:moveTo>
                    <a:pt x="144018" y="0"/>
                  </a:moveTo>
                  <a:lnTo>
                    <a:pt x="98511" y="6912"/>
                  </a:lnTo>
                  <a:lnTo>
                    <a:pt x="58978" y="26164"/>
                  </a:lnTo>
                  <a:lnTo>
                    <a:pt x="27797" y="55522"/>
                  </a:lnTo>
                  <a:lnTo>
                    <a:pt x="7345" y="92756"/>
                  </a:lnTo>
                  <a:lnTo>
                    <a:pt x="0" y="135636"/>
                  </a:lnTo>
                  <a:lnTo>
                    <a:pt x="7345" y="178515"/>
                  </a:lnTo>
                  <a:lnTo>
                    <a:pt x="27797" y="215749"/>
                  </a:lnTo>
                  <a:lnTo>
                    <a:pt x="58978" y="245107"/>
                  </a:lnTo>
                  <a:lnTo>
                    <a:pt x="98511" y="264359"/>
                  </a:lnTo>
                  <a:lnTo>
                    <a:pt x="144018" y="271272"/>
                  </a:lnTo>
                  <a:lnTo>
                    <a:pt x="189524" y="264359"/>
                  </a:lnTo>
                  <a:lnTo>
                    <a:pt x="229057" y="245107"/>
                  </a:lnTo>
                  <a:lnTo>
                    <a:pt x="260238" y="215749"/>
                  </a:lnTo>
                  <a:lnTo>
                    <a:pt x="280690" y="178515"/>
                  </a:lnTo>
                  <a:lnTo>
                    <a:pt x="288036" y="135636"/>
                  </a:lnTo>
                  <a:lnTo>
                    <a:pt x="280690" y="92756"/>
                  </a:lnTo>
                  <a:lnTo>
                    <a:pt x="260238" y="55522"/>
                  </a:lnTo>
                  <a:lnTo>
                    <a:pt x="229057" y="26164"/>
                  </a:lnTo>
                  <a:lnTo>
                    <a:pt x="189524" y="6912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E72C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847456" y="4410836"/>
              <a:ext cx="288290" cy="271780"/>
            </a:xfrm>
            <a:custGeom>
              <a:avLst/>
              <a:gdLst/>
              <a:ahLst/>
              <a:cxnLst/>
              <a:rect l="l" t="t" r="r" b="b"/>
              <a:pathLst>
                <a:path w="288290" h="271779">
                  <a:moveTo>
                    <a:pt x="0" y="135636"/>
                  </a:moveTo>
                  <a:lnTo>
                    <a:pt x="7345" y="92756"/>
                  </a:lnTo>
                  <a:lnTo>
                    <a:pt x="27797" y="55522"/>
                  </a:lnTo>
                  <a:lnTo>
                    <a:pt x="58978" y="26164"/>
                  </a:lnTo>
                  <a:lnTo>
                    <a:pt x="98511" y="6912"/>
                  </a:lnTo>
                  <a:lnTo>
                    <a:pt x="144018" y="0"/>
                  </a:lnTo>
                  <a:lnTo>
                    <a:pt x="189524" y="6912"/>
                  </a:lnTo>
                  <a:lnTo>
                    <a:pt x="229057" y="26164"/>
                  </a:lnTo>
                  <a:lnTo>
                    <a:pt x="260238" y="55522"/>
                  </a:lnTo>
                  <a:lnTo>
                    <a:pt x="280690" y="92756"/>
                  </a:lnTo>
                  <a:lnTo>
                    <a:pt x="288036" y="135636"/>
                  </a:lnTo>
                  <a:lnTo>
                    <a:pt x="280690" y="178515"/>
                  </a:lnTo>
                  <a:lnTo>
                    <a:pt x="260238" y="215749"/>
                  </a:lnTo>
                  <a:lnTo>
                    <a:pt x="229057" y="245107"/>
                  </a:lnTo>
                  <a:lnTo>
                    <a:pt x="189524" y="264359"/>
                  </a:lnTo>
                  <a:lnTo>
                    <a:pt x="144018" y="271272"/>
                  </a:lnTo>
                  <a:lnTo>
                    <a:pt x="98511" y="264359"/>
                  </a:lnTo>
                  <a:lnTo>
                    <a:pt x="58978" y="245107"/>
                  </a:lnTo>
                  <a:lnTo>
                    <a:pt x="27797" y="215749"/>
                  </a:lnTo>
                  <a:lnTo>
                    <a:pt x="7345" y="178515"/>
                  </a:lnTo>
                  <a:lnTo>
                    <a:pt x="0" y="135636"/>
                  </a:lnTo>
                  <a:close/>
                </a:path>
              </a:pathLst>
            </a:custGeom>
            <a:ln w="9906">
              <a:solidFill>
                <a:srgbClr val="E72C9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8295513" y="4410836"/>
              <a:ext cx="288925" cy="271780"/>
            </a:xfrm>
            <a:custGeom>
              <a:avLst/>
              <a:gdLst/>
              <a:ahLst/>
              <a:cxnLst/>
              <a:rect l="l" t="t" r="r" b="b"/>
              <a:pathLst>
                <a:path w="288925" h="271779">
                  <a:moveTo>
                    <a:pt x="144398" y="0"/>
                  </a:moveTo>
                  <a:lnTo>
                    <a:pt x="98755" y="6912"/>
                  </a:lnTo>
                  <a:lnTo>
                    <a:pt x="59115" y="26164"/>
                  </a:lnTo>
                  <a:lnTo>
                    <a:pt x="27858" y="55522"/>
                  </a:lnTo>
                  <a:lnTo>
                    <a:pt x="7360" y="92756"/>
                  </a:lnTo>
                  <a:lnTo>
                    <a:pt x="0" y="135636"/>
                  </a:lnTo>
                  <a:lnTo>
                    <a:pt x="7360" y="178515"/>
                  </a:lnTo>
                  <a:lnTo>
                    <a:pt x="27858" y="215749"/>
                  </a:lnTo>
                  <a:lnTo>
                    <a:pt x="59115" y="245107"/>
                  </a:lnTo>
                  <a:lnTo>
                    <a:pt x="98755" y="264359"/>
                  </a:lnTo>
                  <a:lnTo>
                    <a:pt x="144398" y="271272"/>
                  </a:lnTo>
                  <a:lnTo>
                    <a:pt x="190042" y="264359"/>
                  </a:lnTo>
                  <a:lnTo>
                    <a:pt x="229682" y="245107"/>
                  </a:lnTo>
                  <a:lnTo>
                    <a:pt x="260939" y="215749"/>
                  </a:lnTo>
                  <a:lnTo>
                    <a:pt x="281437" y="178515"/>
                  </a:lnTo>
                  <a:lnTo>
                    <a:pt x="288797" y="135636"/>
                  </a:lnTo>
                  <a:lnTo>
                    <a:pt x="281437" y="92756"/>
                  </a:lnTo>
                  <a:lnTo>
                    <a:pt x="260939" y="55522"/>
                  </a:lnTo>
                  <a:lnTo>
                    <a:pt x="229682" y="26164"/>
                  </a:lnTo>
                  <a:lnTo>
                    <a:pt x="190042" y="6912"/>
                  </a:lnTo>
                  <a:lnTo>
                    <a:pt x="144398" y="0"/>
                  </a:lnTo>
                  <a:close/>
                </a:path>
              </a:pathLst>
            </a:custGeom>
            <a:solidFill>
              <a:srgbClr val="E72C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8295513" y="4410836"/>
              <a:ext cx="288925" cy="271780"/>
            </a:xfrm>
            <a:custGeom>
              <a:avLst/>
              <a:gdLst/>
              <a:ahLst/>
              <a:cxnLst/>
              <a:rect l="l" t="t" r="r" b="b"/>
              <a:pathLst>
                <a:path w="288925" h="271779">
                  <a:moveTo>
                    <a:pt x="0" y="135636"/>
                  </a:moveTo>
                  <a:lnTo>
                    <a:pt x="7360" y="92756"/>
                  </a:lnTo>
                  <a:lnTo>
                    <a:pt x="27858" y="55522"/>
                  </a:lnTo>
                  <a:lnTo>
                    <a:pt x="59115" y="26164"/>
                  </a:lnTo>
                  <a:lnTo>
                    <a:pt x="98755" y="6912"/>
                  </a:lnTo>
                  <a:lnTo>
                    <a:pt x="144398" y="0"/>
                  </a:lnTo>
                  <a:lnTo>
                    <a:pt x="190042" y="6912"/>
                  </a:lnTo>
                  <a:lnTo>
                    <a:pt x="229682" y="26164"/>
                  </a:lnTo>
                  <a:lnTo>
                    <a:pt x="260939" y="55522"/>
                  </a:lnTo>
                  <a:lnTo>
                    <a:pt x="281437" y="92756"/>
                  </a:lnTo>
                  <a:lnTo>
                    <a:pt x="288797" y="135636"/>
                  </a:lnTo>
                  <a:lnTo>
                    <a:pt x="281437" y="178515"/>
                  </a:lnTo>
                  <a:lnTo>
                    <a:pt x="260939" y="215749"/>
                  </a:lnTo>
                  <a:lnTo>
                    <a:pt x="229682" y="245107"/>
                  </a:lnTo>
                  <a:lnTo>
                    <a:pt x="190042" y="264359"/>
                  </a:lnTo>
                  <a:lnTo>
                    <a:pt x="144398" y="271272"/>
                  </a:lnTo>
                  <a:lnTo>
                    <a:pt x="98755" y="264359"/>
                  </a:lnTo>
                  <a:lnTo>
                    <a:pt x="59115" y="245107"/>
                  </a:lnTo>
                  <a:lnTo>
                    <a:pt x="27858" y="215749"/>
                  </a:lnTo>
                  <a:lnTo>
                    <a:pt x="7360" y="178515"/>
                  </a:lnTo>
                  <a:lnTo>
                    <a:pt x="0" y="135636"/>
                  </a:lnTo>
                  <a:close/>
                </a:path>
              </a:pathLst>
            </a:custGeom>
            <a:ln w="9906">
              <a:solidFill>
                <a:srgbClr val="E72C9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8744331" y="4410836"/>
              <a:ext cx="288290" cy="271780"/>
            </a:xfrm>
            <a:custGeom>
              <a:avLst/>
              <a:gdLst/>
              <a:ahLst/>
              <a:cxnLst/>
              <a:rect l="l" t="t" r="r" b="b"/>
              <a:pathLst>
                <a:path w="288290" h="271779">
                  <a:moveTo>
                    <a:pt x="144018" y="0"/>
                  </a:moveTo>
                  <a:lnTo>
                    <a:pt x="98511" y="6912"/>
                  </a:lnTo>
                  <a:lnTo>
                    <a:pt x="58978" y="26164"/>
                  </a:lnTo>
                  <a:lnTo>
                    <a:pt x="27797" y="55522"/>
                  </a:lnTo>
                  <a:lnTo>
                    <a:pt x="7345" y="92756"/>
                  </a:lnTo>
                  <a:lnTo>
                    <a:pt x="0" y="135636"/>
                  </a:lnTo>
                  <a:lnTo>
                    <a:pt x="7345" y="178515"/>
                  </a:lnTo>
                  <a:lnTo>
                    <a:pt x="27797" y="215749"/>
                  </a:lnTo>
                  <a:lnTo>
                    <a:pt x="58978" y="245107"/>
                  </a:lnTo>
                  <a:lnTo>
                    <a:pt x="98511" y="264359"/>
                  </a:lnTo>
                  <a:lnTo>
                    <a:pt x="144018" y="271272"/>
                  </a:lnTo>
                  <a:lnTo>
                    <a:pt x="189524" y="264359"/>
                  </a:lnTo>
                  <a:lnTo>
                    <a:pt x="229057" y="245107"/>
                  </a:lnTo>
                  <a:lnTo>
                    <a:pt x="260238" y="215749"/>
                  </a:lnTo>
                  <a:lnTo>
                    <a:pt x="280690" y="178515"/>
                  </a:lnTo>
                  <a:lnTo>
                    <a:pt x="288036" y="135636"/>
                  </a:lnTo>
                  <a:lnTo>
                    <a:pt x="280690" y="92756"/>
                  </a:lnTo>
                  <a:lnTo>
                    <a:pt x="260238" y="55522"/>
                  </a:lnTo>
                  <a:lnTo>
                    <a:pt x="229057" y="26164"/>
                  </a:lnTo>
                  <a:lnTo>
                    <a:pt x="189524" y="6912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E72C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8744331" y="4410836"/>
              <a:ext cx="288290" cy="271780"/>
            </a:xfrm>
            <a:custGeom>
              <a:avLst/>
              <a:gdLst/>
              <a:ahLst/>
              <a:cxnLst/>
              <a:rect l="l" t="t" r="r" b="b"/>
              <a:pathLst>
                <a:path w="288290" h="271779">
                  <a:moveTo>
                    <a:pt x="0" y="135636"/>
                  </a:moveTo>
                  <a:lnTo>
                    <a:pt x="7345" y="92756"/>
                  </a:lnTo>
                  <a:lnTo>
                    <a:pt x="27797" y="55522"/>
                  </a:lnTo>
                  <a:lnTo>
                    <a:pt x="58978" y="26164"/>
                  </a:lnTo>
                  <a:lnTo>
                    <a:pt x="98511" y="6912"/>
                  </a:lnTo>
                  <a:lnTo>
                    <a:pt x="144018" y="0"/>
                  </a:lnTo>
                  <a:lnTo>
                    <a:pt x="189524" y="6912"/>
                  </a:lnTo>
                  <a:lnTo>
                    <a:pt x="229057" y="26164"/>
                  </a:lnTo>
                  <a:lnTo>
                    <a:pt x="260238" y="55522"/>
                  </a:lnTo>
                  <a:lnTo>
                    <a:pt x="280690" y="92756"/>
                  </a:lnTo>
                  <a:lnTo>
                    <a:pt x="288036" y="135636"/>
                  </a:lnTo>
                  <a:lnTo>
                    <a:pt x="280690" y="178515"/>
                  </a:lnTo>
                  <a:lnTo>
                    <a:pt x="260238" y="215749"/>
                  </a:lnTo>
                  <a:lnTo>
                    <a:pt x="229057" y="245107"/>
                  </a:lnTo>
                  <a:lnTo>
                    <a:pt x="189524" y="264359"/>
                  </a:lnTo>
                  <a:lnTo>
                    <a:pt x="144018" y="271272"/>
                  </a:lnTo>
                  <a:lnTo>
                    <a:pt x="98511" y="264359"/>
                  </a:lnTo>
                  <a:lnTo>
                    <a:pt x="58978" y="245107"/>
                  </a:lnTo>
                  <a:lnTo>
                    <a:pt x="27797" y="215749"/>
                  </a:lnTo>
                  <a:lnTo>
                    <a:pt x="7345" y="178515"/>
                  </a:lnTo>
                  <a:lnTo>
                    <a:pt x="0" y="135636"/>
                  </a:lnTo>
                  <a:close/>
                </a:path>
              </a:pathLst>
            </a:custGeom>
            <a:ln w="9906">
              <a:solidFill>
                <a:srgbClr val="E72C9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9192386" y="4410836"/>
              <a:ext cx="288290" cy="271780"/>
            </a:xfrm>
            <a:custGeom>
              <a:avLst/>
              <a:gdLst/>
              <a:ahLst/>
              <a:cxnLst/>
              <a:rect l="l" t="t" r="r" b="b"/>
              <a:pathLst>
                <a:path w="288290" h="271779">
                  <a:moveTo>
                    <a:pt x="144018" y="0"/>
                  </a:moveTo>
                  <a:lnTo>
                    <a:pt x="98511" y="6912"/>
                  </a:lnTo>
                  <a:lnTo>
                    <a:pt x="58978" y="26164"/>
                  </a:lnTo>
                  <a:lnTo>
                    <a:pt x="27797" y="55522"/>
                  </a:lnTo>
                  <a:lnTo>
                    <a:pt x="7345" y="92756"/>
                  </a:lnTo>
                  <a:lnTo>
                    <a:pt x="0" y="135636"/>
                  </a:lnTo>
                  <a:lnTo>
                    <a:pt x="7345" y="178515"/>
                  </a:lnTo>
                  <a:lnTo>
                    <a:pt x="27797" y="215749"/>
                  </a:lnTo>
                  <a:lnTo>
                    <a:pt x="58978" y="245107"/>
                  </a:lnTo>
                  <a:lnTo>
                    <a:pt x="98511" y="264359"/>
                  </a:lnTo>
                  <a:lnTo>
                    <a:pt x="144018" y="271272"/>
                  </a:lnTo>
                  <a:lnTo>
                    <a:pt x="189524" y="264359"/>
                  </a:lnTo>
                  <a:lnTo>
                    <a:pt x="229057" y="245107"/>
                  </a:lnTo>
                  <a:lnTo>
                    <a:pt x="260238" y="215749"/>
                  </a:lnTo>
                  <a:lnTo>
                    <a:pt x="280690" y="178515"/>
                  </a:lnTo>
                  <a:lnTo>
                    <a:pt x="288036" y="135636"/>
                  </a:lnTo>
                  <a:lnTo>
                    <a:pt x="280690" y="92756"/>
                  </a:lnTo>
                  <a:lnTo>
                    <a:pt x="260238" y="55522"/>
                  </a:lnTo>
                  <a:lnTo>
                    <a:pt x="229057" y="26164"/>
                  </a:lnTo>
                  <a:lnTo>
                    <a:pt x="189524" y="6912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E72C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9192386" y="4410836"/>
              <a:ext cx="288290" cy="271780"/>
            </a:xfrm>
            <a:custGeom>
              <a:avLst/>
              <a:gdLst/>
              <a:ahLst/>
              <a:cxnLst/>
              <a:rect l="l" t="t" r="r" b="b"/>
              <a:pathLst>
                <a:path w="288290" h="271779">
                  <a:moveTo>
                    <a:pt x="0" y="135636"/>
                  </a:moveTo>
                  <a:lnTo>
                    <a:pt x="7345" y="92756"/>
                  </a:lnTo>
                  <a:lnTo>
                    <a:pt x="27797" y="55522"/>
                  </a:lnTo>
                  <a:lnTo>
                    <a:pt x="58978" y="26164"/>
                  </a:lnTo>
                  <a:lnTo>
                    <a:pt x="98511" y="6912"/>
                  </a:lnTo>
                  <a:lnTo>
                    <a:pt x="144018" y="0"/>
                  </a:lnTo>
                  <a:lnTo>
                    <a:pt x="189524" y="6912"/>
                  </a:lnTo>
                  <a:lnTo>
                    <a:pt x="229057" y="26164"/>
                  </a:lnTo>
                  <a:lnTo>
                    <a:pt x="260238" y="55522"/>
                  </a:lnTo>
                  <a:lnTo>
                    <a:pt x="280690" y="92756"/>
                  </a:lnTo>
                  <a:lnTo>
                    <a:pt x="288036" y="135636"/>
                  </a:lnTo>
                  <a:lnTo>
                    <a:pt x="280690" y="178515"/>
                  </a:lnTo>
                  <a:lnTo>
                    <a:pt x="260238" y="215749"/>
                  </a:lnTo>
                  <a:lnTo>
                    <a:pt x="229057" y="245107"/>
                  </a:lnTo>
                  <a:lnTo>
                    <a:pt x="189524" y="264359"/>
                  </a:lnTo>
                  <a:lnTo>
                    <a:pt x="144018" y="271272"/>
                  </a:lnTo>
                  <a:lnTo>
                    <a:pt x="98511" y="264359"/>
                  </a:lnTo>
                  <a:lnTo>
                    <a:pt x="58978" y="245107"/>
                  </a:lnTo>
                  <a:lnTo>
                    <a:pt x="27797" y="215749"/>
                  </a:lnTo>
                  <a:lnTo>
                    <a:pt x="7345" y="178515"/>
                  </a:lnTo>
                  <a:lnTo>
                    <a:pt x="0" y="135636"/>
                  </a:lnTo>
                  <a:close/>
                </a:path>
              </a:pathLst>
            </a:custGeom>
            <a:ln w="9906">
              <a:solidFill>
                <a:srgbClr val="E72C9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9641205" y="4410836"/>
              <a:ext cx="288290" cy="271780"/>
            </a:xfrm>
            <a:custGeom>
              <a:avLst/>
              <a:gdLst/>
              <a:ahLst/>
              <a:cxnLst/>
              <a:rect l="l" t="t" r="r" b="b"/>
              <a:pathLst>
                <a:path w="288290" h="271779">
                  <a:moveTo>
                    <a:pt x="144018" y="0"/>
                  </a:moveTo>
                  <a:lnTo>
                    <a:pt x="98511" y="6912"/>
                  </a:lnTo>
                  <a:lnTo>
                    <a:pt x="58978" y="26164"/>
                  </a:lnTo>
                  <a:lnTo>
                    <a:pt x="27797" y="55522"/>
                  </a:lnTo>
                  <a:lnTo>
                    <a:pt x="7345" y="92756"/>
                  </a:lnTo>
                  <a:lnTo>
                    <a:pt x="0" y="135636"/>
                  </a:lnTo>
                  <a:lnTo>
                    <a:pt x="7345" y="178515"/>
                  </a:lnTo>
                  <a:lnTo>
                    <a:pt x="27797" y="215749"/>
                  </a:lnTo>
                  <a:lnTo>
                    <a:pt x="58978" y="245107"/>
                  </a:lnTo>
                  <a:lnTo>
                    <a:pt x="98511" y="264359"/>
                  </a:lnTo>
                  <a:lnTo>
                    <a:pt x="144018" y="271272"/>
                  </a:lnTo>
                  <a:lnTo>
                    <a:pt x="189524" y="264359"/>
                  </a:lnTo>
                  <a:lnTo>
                    <a:pt x="229057" y="245107"/>
                  </a:lnTo>
                  <a:lnTo>
                    <a:pt x="260238" y="215749"/>
                  </a:lnTo>
                  <a:lnTo>
                    <a:pt x="280690" y="178515"/>
                  </a:lnTo>
                  <a:lnTo>
                    <a:pt x="288036" y="135636"/>
                  </a:lnTo>
                  <a:lnTo>
                    <a:pt x="280690" y="92756"/>
                  </a:lnTo>
                  <a:lnTo>
                    <a:pt x="260238" y="55522"/>
                  </a:lnTo>
                  <a:lnTo>
                    <a:pt x="229057" y="26164"/>
                  </a:lnTo>
                  <a:lnTo>
                    <a:pt x="189524" y="6912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E72C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9641205" y="4410836"/>
              <a:ext cx="288290" cy="271780"/>
            </a:xfrm>
            <a:custGeom>
              <a:avLst/>
              <a:gdLst/>
              <a:ahLst/>
              <a:cxnLst/>
              <a:rect l="l" t="t" r="r" b="b"/>
              <a:pathLst>
                <a:path w="288290" h="271779">
                  <a:moveTo>
                    <a:pt x="0" y="135636"/>
                  </a:moveTo>
                  <a:lnTo>
                    <a:pt x="7345" y="92756"/>
                  </a:lnTo>
                  <a:lnTo>
                    <a:pt x="27797" y="55522"/>
                  </a:lnTo>
                  <a:lnTo>
                    <a:pt x="58978" y="26164"/>
                  </a:lnTo>
                  <a:lnTo>
                    <a:pt x="98511" y="6912"/>
                  </a:lnTo>
                  <a:lnTo>
                    <a:pt x="144018" y="0"/>
                  </a:lnTo>
                  <a:lnTo>
                    <a:pt x="189524" y="6912"/>
                  </a:lnTo>
                  <a:lnTo>
                    <a:pt x="229057" y="26164"/>
                  </a:lnTo>
                  <a:lnTo>
                    <a:pt x="260238" y="55522"/>
                  </a:lnTo>
                  <a:lnTo>
                    <a:pt x="280690" y="92756"/>
                  </a:lnTo>
                  <a:lnTo>
                    <a:pt x="288036" y="135636"/>
                  </a:lnTo>
                  <a:lnTo>
                    <a:pt x="280690" y="178515"/>
                  </a:lnTo>
                  <a:lnTo>
                    <a:pt x="260238" y="215749"/>
                  </a:lnTo>
                  <a:lnTo>
                    <a:pt x="229057" y="245107"/>
                  </a:lnTo>
                  <a:lnTo>
                    <a:pt x="189524" y="264359"/>
                  </a:lnTo>
                  <a:lnTo>
                    <a:pt x="144018" y="271272"/>
                  </a:lnTo>
                  <a:lnTo>
                    <a:pt x="98511" y="264359"/>
                  </a:lnTo>
                  <a:lnTo>
                    <a:pt x="58978" y="245107"/>
                  </a:lnTo>
                  <a:lnTo>
                    <a:pt x="27797" y="215749"/>
                  </a:lnTo>
                  <a:lnTo>
                    <a:pt x="7345" y="178515"/>
                  </a:lnTo>
                  <a:lnTo>
                    <a:pt x="0" y="135636"/>
                  </a:lnTo>
                  <a:close/>
                </a:path>
              </a:pathLst>
            </a:custGeom>
            <a:ln w="9906">
              <a:solidFill>
                <a:srgbClr val="E72C9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0089260" y="4410836"/>
              <a:ext cx="288290" cy="271780"/>
            </a:xfrm>
            <a:custGeom>
              <a:avLst/>
              <a:gdLst/>
              <a:ahLst/>
              <a:cxnLst/>
              <a:rect l="l" t="t" r="r" b="b"/>
              <a:pathLst>
                <a:path w="288290" h="271779">
                  <a:moveTo>
                    <a:pt x="144018" y="0"/>
                  </a:moveTo>
                  <a:lnTo>
                    <a:pt x="98511" y="6912"/>
                  </a:lnTo>
                  <a:lnTo>
                    <a:pt x="58978" y="26164"/>
                  </a:lnTo>
                  <a:lnTo>
                    <a:pt x="27797" y="55522"/>
                  </a:lnTo>
                  <a:lnTo>
                    <a:pt x="7345" y="92756"/>
                  </a:lnTo>
                  <a:lnTo>
                    <a:pt x="0" y="135636"/>
                  </a:lnTo>
                  <a:lnTo>
                    <a:pt x="7345" y="178515"/>
                  </a:lnTo>
                  <a:lnTo>
                    <a:pt x="27797" y="215749"/>
                  </a:lnTo>
                  <a:lnTo>
                    <a:pt x="58978" y="245107"/>
                  </a:lnTo>
                  <a:lnTo>
                    <a:pt x="98511" y="264359"/>
                  </a:lnTo>
                  <a:lnTo>
                    <a:pt x="144018" y="271272"/>
                  </a:lnTo>
                  <a:lnTo>
                    <a:pt x="189524" y="264359"/>
                  </a:lnTo>
                  <a:lnTo>
                    <a:pt x="229057" y="245107"/>
                  </a:lnTo>
                  <a:lnTo>
                    <a:pt x="260238" y="215749"/>
                  </a:lnTo>
                  <a:lnTo>
                    <a:pt x="280690" y="178515"/>
                  </a:lnTo>
                  <a:lnTo>
                    <a:pt x="288036" y="135636"/>
                  </a:lnTo>
                  <a:lnTo>
                    <a:pt x="280690" y="92756"/>
                  </a:lnTo>
                  <a:lnTo>
                    <a:pt x="260238" y="55522"/>
                  </a:lnTo>
                  <a:lnTo>
                    <a:pt x="229057" y="26164"/>
                  </a:lnTo>
                  <a:lnTo>
                    <a:pt x="189524" y="6912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E72C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0089260" y="4410836"/>
              <a:ext cx="288290" cy="271780"/>
            </a:xfrm>
            <a:custGeom>
              <a:avLst/>
              <a:gdLst/>
              <a:ahLst/>
              <a:cxnLst/>
              <a:rect l="l" t="t" r="r" b="b"/>
              <a:pathLst>
                <a:path w="288290" h="271779">
                  <a:moveTo>
                    <a:pt x="0" y="135636"/>
                  </a:moveTo>
                  <a:lnTo>
                    <a:pt x="7345" y="92756"/>
                  </a:lnTo>
                  <a:lnTo>
                    <a:pt x="27797" y="55522"/>
                  </a:lnTo>
                  <a:lnTo>
                    <a:pt x="58978" y="26164"/>
                  </a:lnTo>
                  <a:lnTo>
                    <a:pt x="98511" y="6912"/>
                  </a:lnTo>
                  <a:lnTo>
                    <a:pt x="144018" y="0"/>
                  </a:lnTo>
                  <a:lnTo>
                    <a:pt x="189524" y="6912"/>
                  </a:lnTo>
                  <a:lnTo>
                    <a:pt x="229057" y="26164"/>
                  </a:lnTo>
                  <a:lnTo>
                    <a:pt x="260238" y="55522"/>
                  </a:lnTo>
                  <a:lnTo>
                    <a:pt x="280690" y="92756"/>
                  </a:lnTo>
                  <a:lnTo>
                    <a:pt x="288036" y="135636"/>
                  </a:lnTo>
                  <a:lnTo>
                    <a:pt x="280690" y="178515"/>
                  </a:lnTo>
                  <a:lnTo>
                    <a:pt x="260238" y="215749"/>
                  </a:lnTo>
                  <a:lnTo>
                    <a:pt x="229057" y="245107"/>
                  </a:lnTo>
                  <a:lnTo>
                    <a:pt x="189524" y="264359"/>
                  </a:lnTo>
                  <a:lnTo>
                    <a:pt x="144018" y="271272"/>
                  </a:lnTo>
                  <a:lnTo>
                    <a:pt x="98511" y="264359"/>
                  </a:lnTo>
                  <a:lnTo>
                    <a:pt x="58978" y="245107"/>
                  </a:lnTo>
                  <a:lnTo>
                    <a:pt x="27797" y="215749"/>
                  </a:lnTo>
                  <a:lnTo>
                    <a:pt x="7345" y="178515"/>
                  </a:lnTo>
                  <a:lnTo>
                    <a:pt x="0" y="135636"/>
                  </a:lnTo>
                  <a:close/>
                </a:path>
              </a:pathLst>
            </a:custGeom>
            <a:ln w="9906">
              <a:solidFill>
                <a:srgbClr val="E72C9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0537317" y="4410836"/>
              <a:ext cx="288925" cy="271780"/>
            </a:xfrm>
            <a:custGeom>
              <a:avLst/>
              <a:gdLst/>
              <a:ahLst/>
              <a:cxnLst/>
              <a:rect l="l" t="t" r="r" b="b"/>
              <a:pathLst>
                <a:path w="288925" h="271779">
                  <a:moveTo>
                    <a:pt x="144399" y="0"/>
                  </a:moveTo>
                  <a:lnTo>
                    <a:pt x="98755" y="6912"/>
                  </a:lnTo>
                  <a:lnTo>
                    <a:pt x="59115" y="26164"/>
                  </a:lnTo>
                  <a:lnTo>
                    <a:pt x="27858" y="55522"/>
                  </a:lnTo>
                  <a:lnTo>
                    <a:pt x="7360" y="92756"/>
                  </a:lnTo>
                  <a:lnTo>
                    <a:pt x="0" y="135636"/>
                  </a:lnTo>
                  <a:lnTo>
                    <a:pt x="7360" y="178515"/>
                  </a:lnTo>
                  <a:lnTo>
                    <a:pt x="27858" y="215749"/>
                  </a:lnTo>
                  <a:lnTo>
                    <a:pt x="59115" y="245107"/>
                  </a:lnTo>
                  <a:lnTo>
                    <a:pt x="98755" y="264359"/>
                  </a:lnTo>
                  <a:lnTo>
                    <a:pt x="144399" y="271272"/>
                  </a:lnTo>
                  <a:lnTo>
                    <a:pt x="190042" y="264359"/>
                  </a:lnTo>
                  <a:lnTo>
                    <a:pt x="229682" y="245107"/>
                  </a:lnTo>
                  <a:lnTo>
                    <a:pt x="260939" y="215749"/>
                  </a:lnTo>
                  <a:lnTo>
                    <a:pt x="281437" y="178515"/>
                  </a:lnTo>
                  <a:lnTo>
                    <a:pt x="288798" y="135636"/>
                  </a:lnTo>
                  <a:lnTo>
                    <a:pt x="281437" y="92756"/>
                  </a:lnTo>
                  <a:lnTo>
                    <a:pt x="260939" y="55522"/>
                  </a:lnTo>
                  <a:lnTo>
                    <a:pt x="229682" y="26164"/>
                  </a:lnTo>
                  <a:lnTo>
                    <a:pt x="190042" y="6912"/>
                  </a:lnTo>
                  <a:lnTo>
                    <a:pt x="144399" y="0"/>
                  </a:lnTo>
                  <a:close/>
                </a:path>
              </a:pathLst>
            </a:custGeom>
            <a:solidFill>
              <a:srgbClr val="E72C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0537317" y="4410836"/>
              <a:ext cx="288925" cy="271780"/>
            </a:xfrm>
            <a:custGeom>
              <a:avLst/>
              <a:gdLst/>
              <a:ahLst/>
              <a:cxnLst/>
              <a:rect l="l" t="t" r="r" b="b"/>
              <a:pathLst>
                <a:path w="288925" h="271779">
                  <a:moveTo>
                    <a:pt x="0" y="135636"/>
                  </a:moveTo>
                  <a:lnTo>
                    <a:pt x="7360" y="92756"/>
                  </a:lnTo>
                  <a:lnTo>
                    <a:pt x="27858" y="55522"/>
                  </a:lnTo>
                  <a:lnTo>
                    <a:pt x="59115" y="26164"/>
                  </a:lnTo>
                  <a:lnTo>
                    <a:pt x="98755" y="6912"/>
                  </a:lnTo>
                  <a:lnTo>
                    <a:pt x="144399" y="0"/>
                  </a:lnTo>
                  <a:lnTo>
                    <a:pt x="190042" y="6912"/>
                  </a:lnTo>
                  <a:lnTo>
                    <a:pt x="229682" y="26164"/>
                  </a:lnTo>
                  <a:lnTo>
                    <a:pt x="260939" y="55522"/>
                  </a:lnTo>
                  <a:lnTo>
                    <a:pt x="281437" y="92756"/>
                  </a:lnTo>
                  <a:lnTo>
                    <a:pt x="288798" y="135636"/>
                  </a:lnTo>
                  <a:lnTo>
                    <a:pt x="281437" y="178515"/>
                  </a:lnTo>
                  <a:lnTo>
                    <a:pt x="260939" y="215749"/>
                  </a:lnTo>
                  <a:lnTo>
                    <a:pt x="229682" y="245107"/>
                  </a:lnTo>
                  <a:lnTo>
                    <a:pt x="190042" y="264359"/>
                  </a:lnTo>
                  <a:lnTo>
                    <a:pt x="144399" y="271272"/>
                  </a:lnTo>
                  <a:lnTo>
                    <a:pt x="98755" y="264359"/>
                  </a:lnTo>
                  <a:lnTo>
                    <a:pt x="59115" y="245107"/>
                  </a:lnTo>
                  <a:lnTo>
                    <a:pt x="27858" y="215749"/>
                  </a:lnTo>
                  <a:lnTo>
                    <a:pt x="7360" y="178515"/>
                  </a:lnTo>
                  <a:lnTo>
                    <a:pt x="0" y="135636"/>
                  </a:lnTo>
                  <a:close/>
                </a:path>
              </a:pathLst>
            </a:custGeom>
            <a:ln w="9906">
              <a:solidFill>
                <a:srgbClr val="E72C9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0986134" y="4410836"/>
              <a:ext cx="288290" cy="271780"/>
            </a:xfrm>
            <a:custGeom>
              <a:avLst/>
              <a:gdLst/>
              <a:ahLst/>
              <a:cxnLst/>
              <a:rect l="l" t="t" r="r" b="b"/>
              <a:pathLst>
                <a:path w="288290" h="271779">
                  <a:moveTo>
                    <a:pt x="144018" y="0"/>
                  </a:moveTo>
                  <a:lnTo>
                    <a:pt x="98511" y="6912"/>
                  </a:lnTo>
                  <a:lnTo>
                    <a:pt x="58978" y="26164"/>
                  </a:lnTo>
                  <a:lnTo>
                    <a:pt x="27797" y="55522"/>
                  </a:lnTo>
                  <a:lnTo>
                    <a:pt x="7345" y="92756"/>
                  </a:lnTo>
                  <a:lnTo>
                    <a:pt x="0" y="135636"/>
                  </a:lnTo>
                  <a:lnTo>
                    <a:pt x="7345" y="178515"/>
                  </a:lnTo>
                  <a:lnTo>
                    <a:pt x="27797" y="215749"/>
                  </a:lnTo>
                  <a:lnTo>
                    <a:pt x="58978" y="245107"/>
                  </a:lnTo>
                  <a:lnTo>
                    <a:pt x="98511" y="264359"/>
                  </a:lnTo>
                  <a:lnTo>
                    <a:pt x="144018" y="271272"/>
                  </a:lnTo>
                  <a:lnTo>
                    <a:pt x="189524" y="264359"/>
                  </a:lnTo>
                  <a:lnTo>
                    <a:pt x="229057" y="245107"/>
                  </a:lnTo>
                  <a:lnTo>
                    <a:pt x="260238" y="215749"/>
                  </a:lnTo>
                  <a:lnTo>
                    <a:pt x="280690" y="178515"/>
                  </a:lnTo>
                  <a:lnTo>
                    <a:pt x="288036" y="135636"/>
                  </a:lnTo>
                  <a:lnTo>
                    <a:pt x="280690" y="92756"/>
                  </a:lnTo>
                  <a:lnTo>
                    <a:pt x="260238" y="55522"/>
                  </a:lnTo>
                  <a:lnTo>
                    <a:pt x="229057" y="26164"/>
                  </a:lnTo>
                  <a:lnTo>
                    <a:pt x="189524" y="6912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E72C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0986134" y="4410836"/>
              <a:ext cx="288290" cy="271780"/>
            </a:xfrm>
            <a:custGeom>
              <a:avLst/>
              <a:gdLst/>
              <a:ahLst/>
              <a:cxnLst/>
              <a:rect l="l" t="t" r="r" b="b"/>
              <a:pathLst>
                <a:path w="288290" h="271779">
                  <a:moveTo>
                    <a:pt x="0" y="135636"/>
                  </a:moveTo>
                  <a:lnTo>
                    <a:pt x="7345" y="92756"/>
                  </a:lnTo>
                  <a:lnTo>
                    <a:pt x="27797" y="55522"/>
                  </a:lnTo>
                  <a:lnTo>
                    <a:pt x="58978" y="26164"/>
                  </a:lnTo>
                  <a:lnTo>
                    <a:pt x="98511" y="6912"/>
                  </a:lnTo>
                  <a:lnTo>
                    <a:pt x="144018" y="0"/>
                  </a:lnTo>
                  <a:lnTo>
                    <a:pt x="189524" y="6912"/>
                  </a:lnTo>
                  <a:lnTo>
                    <a:pt x="229057" y="26164"/>
                  </a:lnTo>
                  <a:lnTo>
                    <a:pt x="260238" y="55522"/>
                  </a:lnTo>
                  <a:lnTo>
                    <a:pt x="280690" y="92756"/>
                  </a:lnTo>
                  <a:lnTo>
                    <a:pt x="288036" y="135636"/>
                  </a:lnTo>
                  <a:lnTo>
                    <a:pt x="280690" y="178515"/>
                  </a:lnTo>
                  <a:lnTo>
                    <a:pt x="260238" y="215749"/>
                  </a:lnTo>
                  <a:lnTo>
                    <a:pt x="229057" y="245107"/>
                  </a:lnTo>
                  <a:lnTo>
                    <a:pt x="189524" y="264359"/>
                  </a:lnTo>
                  <a:lnTo>
                    <a:pt x="144018" y="271272"/>
                  </a:lnTo>
                  <a:lnTo>
                    <a:pt x="98511" y="264359"/>
                  </a:lnTo>
                  <a:lnTo>
                    <a:pt x="58978" y="245107"/>
                  </a:lnTo>
                  <a:lnTo>
                    <a:pt x="27797" y="215749"/>
                  </a:lnTo>
                  <a:lnTo>
                    <a:pt x="7345" y="178515"/>
                  </a:lnTo>
                  <a:lnTo>
                    <a:pt x="0" y="135636"/>
                  </a:lnTo>
                  <a:close/>
                </a:path>
              </a:pathLst>
            </a:custGeom>
            <a:ln w="9906">
              <a:solidFill>
                <a:srgbClr val="E72C9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1434191" y="4410836"/>
              <a:ext cx="288925" cy="271780"/>
            </a:xfrm>
            <a:custGeom>
              <a:avLst/>
              <a:gdLst/>
              <a:ahLst/>
              <a:cxnLst/>
              <a:rect l="l" t="t" r="r" b="b"/>
              <a:pathLst>
                <a:path w="288925" h="271779">
                  <a:moveTo>
                    <a:pt x="144399" y="0"/>
                  </a:moveTo>
                  <a:lnTo>
                    <a:pt x="98755" y="6912"/>
                  </a:lnTo>
                  <a:lnTo>
                    <a:pt x="59115" y="26164"/>
                  </a:lnTo>
                  <a:lnTo>
                    <a:pt x="27858" y="55522"/>
                  </a:lnTo>
                  <a:lnTo>
                    <a:pt x="7360" y="92756"/>
                  </a:lnTo>
                  <a:lnTo>
                    <a:pt x="0" y="135636"/>
                  </a:lnTo>
                  <a:lnTo>
                    <a:pt x="7360" y="178515"/>
                  </a:lnTo>
                  <a:lnTo>
                    <a:pt x="27858" y="215749"/>
                  </a:lnTo>
                  <a:lnTo>
                    <a:pt x="59115" y="245107"/>
                  </a:lnTo>
                  <a:lnTo>
                    <a:pt x="98755" y="264359"/>
                  </a:lnTo>
                  <a:lnTo>
                    <a:pt x="144399" y="271272"/>
                  </a:lnTo>
                  <a:lnTo>
                    <a:pt x="190042" y="264359"/>
                  </a:lnTo>
                  <a:lnTo>
                    <a:pt x="229682" y="245107"/>
                  </a:lnTo>
                  <a:lnTo>
                    <a:pt x="260939" y="215749"/>
                  </a:lnTo>
                  <a:lnTo>
                    <a:pt x="281437" y="178515"/>
                  </a:lnTo>
                  <a:lnTo>
                    <a:pt x="288798" y="135636"/>
                  </a:lnTo>
                  <a:lnTo>
                    <a:pt x="281437" y="92756"/>
                  </a:lnTo>
                  <a:lnTo>
                    <a:pt x="260939" y="55522"/>
                  </a:lnTo>
                  <a:lnTo>
                    <a:pt x="229682" y="26164"/>
                  </a:lnTo>
                  <a:lnTo>
                    <a:pt x="190042" y="6912"/>
                  </a:lnTo>
                  <a:lnTo>
                    <a:pt x="144399" y="0"/>
                  </a:lnTo>
                  <a:close/>
                </a:path>
              </a:pathLst>
            </a:custGeom>
            <a:solidFill>
              <a:srgbClr val="E72C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1434191" y="4410836"/>
              <a:ext cx="288925" cy="271780"/>
            </a:xfrm>
            <a:custGeom>
              <a:avLst/>
              <a:gdLst/>
              <a:ahLst/>
              <a:cxnLst/>
              <a:rect l="l" t="t" r="r" b="b"/>
              <a:pathLst>
                <a:path w="288925" h="271779">
                  <a:moveTo>
                    <a:pt x="0" y="135636"/>
                  </a:moveTo>
                  <a:lnTo>
                    <a:pt x="7360" y="92756"/>
                  </a:lnTo>
                  <a:lnTo>
                    <a:pt x="27858" y="55522"/>
                  </a:lnTo>
                  <a:lnTo>
                    <a:pt x="59115" y="26164"/>
                  </a:lnTo>
                  <a:lnTo>
                    <a:pt x="98755" y="6912"/>
                  </a:lnTo>
                  <a:lnTo>
                    <a:pt x="144399" y="0"/>
                  </a:lnTo>
                  <a:lnTo>
                    <a:pt x="190042" y="6912"/>
                  </a:lnTo>
                  <a:lnTo>
                    <a:pt x="229682" y="26164"/>
                  </a:lnTo>
                  <a:lnTo>
                    <a:pt x="260939" y="55522"/>
                  </a:lnTo>
                  <a:lnTo>
                    <a:pt x="281437" y="92756"/>
                  </a:lnTo>
                  <a:lnTo>
                    <a:pt x="288798" y="135636"/>
                  </a:lnTo>
                  <a:lnTo>
                    <a:pt x="281437" y="178515"/>
                  </a:lnTo>
                  <a:lnTo>
                    <a:pt x="260939" y="215749"/>
                  </a:lnTo>
                  <a:lnTo>
                    <a:pt x="229682" y="245107"/>
                  </a:lnTo>
                  <a:lnTo>
                    <a:pt x="190042" y="264359"/>
                  </a:lnTo>
                  <a:lnTo>
                    <a:pt x="144399" y="271272"/>
                  </a:lnTo>
                  <a:lnTo>
                    <a:pt x="98755" y="264359"/>
                  </a:lnTo>
                  <a:lnTo>
                    <a:pt x="59115" y="245107"/>
                  </a:lnTo>
                  <a:lnTo>
                    <a:pt x="27858" y="215749"/>
                  </a:lnTo>
                  <a:lnTo>
                    <a:pt x="7360" y="178515"/>
                  </a:lnTo>
                  <a:lnTo>
                    <a:pt x="0" y="135636"/>
                  </a:lnTo>
                  <a:close/>
                </a:path>
              </a:pathLst>
            </a:custGeom>
            <a:ln w="9906">
              <a:solidFill>
                <a:srgbClr val="E72C9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1883008" y="4410836"/>
              <a:ext cx="288290" cy="271780"/>
            </a:xfrm>
            <a:custGeom>
              <a:avLst/>
              <a:gdLst/>
              <a:ahLst/>
              <a:cxnLst/>
              <a:rect l="l" t="t" r="r" b="b"/>
              <a:pathLst>
                <a:path w="288290" h="271779">
                  <a:moveTo>
                    <a:pt x="144018" y="0"/>
                  </a:moveTo>
                  <a:lnTo>
                    <a:pt x="98511" y="6912"/>
                  </a:lnTo>
                  <a:lnTo>
                    <a:pt x="58978" y="26164"/>
                  </a:lnTo>
                  <a:lnTo>
                    <a:pt x="27797" y="55522"/>
                  </a:lnTo>
                  <a:lnTo>
                    <a:pt x="7345" y="92756"/>
                  </a:lnTo>
                  <a:lnTo>
                    <a:pt x="0" y="135636"/>
                  </a:lnTo>
                  <a:lnTo>
                    <a:pt x="7345" y="178515"/>
                  </a:lnTo>
                  <a:lnTo>
                    <a:pt x="27797" y="215749"/>
                  </a:lnTo>
                  <a:lnTo>
                    <a:pt x="58978" y="245107"/>
                  </a:lnTo>
                  <a:lnTo>
                    <a:pt x="98511" y="264359"/>
                  </a:lnTo>
                  <a:lnTo>
                    <a:pt x="144018" y="271272"/>
                  </a:lnTo>
                  <a:lnTo>
                    <a:pt x="189524" y="264359"/>
                  </a:lnTo>
                  <a:lnTo>
                    <a:pt x="229057" y="245107"/>
                  </a:lnTo>
                  <a:lnTo>
                    <a:pt x="260238" y="215749"/>
                  </a:lnTo>
                  <a:lnTo>
                    <a:pt x="280690" y="178515"/>
                  </a:lnTo>
                  <a:lnTo>
                    <a:pt x="288036" y="135636"/>
                  </a:lnTo>
                  <a:lnTo>
                    <a:pt x="280690" y="92756"/>
                  </a:lnTo>
                  <a:lnTo>
                    <a:pt x="260238" y="55522"/>
                  </a:lnTo>
                  <a:lnTo>
                    <a:pt x="229057" y="26164"/>
                  </a:lnTo>
                  <a:lnTo>
                    <a:pt x="189524" y="6912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E72C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1883008" y="4410836"/>
              <a:ext cx="288290" cy="271780"/>
            </a:xfrm>
            <a:custGeom>
              <a:avLst/>
              <a:gdLst/>
              <a:ahLst/>
              <a:cxnLst/>
              <a:rect l="l" t="t" r="r" b="b"/>
              <a:pathLst>
                <a:path w="288290" h="271779">
                  <a:moveTo>
                    <a:pt x="0" y="135636"/>
                  </a:moveTo>
                  <a:lnTo>
                    <a:pt x="7345" y="92756"/>
                  </a:lnTo>
                  <a:lnTo>
                    <a:pt x="27797" y="55522"/>
                  </a:lnTo>
                  <a:lnTo>
                    <a:pt x="58978" y="26164"/>
                  </a:lnTo>
                  <a:lnTo>
                    <a:pt x="98511" y="6912"/>
                  </a:lnTo>
                  <a:lnTo>
                    <a:pt x="144018" y="0"/>
                  </a:lnTo>
                  <a:lnTo>
                    <a:pt x="189524" y="6912"/>
                  </a:lnTo>
                  <a:lnTo>
                    <a:pt x="229057" y="26164"/>
                  </a:lnTo>
                  <a:lnTo>
                    <a:pt x="260238" y="55522"/>
                  </a:lnTo>
                  <a:lnTo>
                    <a:pt x="280690" y="92756"/>
                  </a:lnTo>
                  <a:lnTo>
                    <a:pt x="288036" y="135636"/>
                  </a:lnTo>
                  <a:lnTo>
                    <a:pt x="280690" y="178515"/>
                  </a:lnTo>
                  <a:lnTo>
                    <a:pt x="260238" y="215749"/>
                  </a:lnTo>
                  <a:lnTo>
                    <a:pt x="229057" y="245107"/>
                  </a:lnTo>
                  <a:lnTo>
                    <a:pt x="189524" y="264359"/>
                  </a:lnTo>
                  <a:lnTo>
                    <a:pt x="144018" y="271272"/>
                  </a:lnTo>
                  <a:lnTo>
                    <a:pt x="98511" y="264359"/>
                  </a:lnTo>
                  <a:lnTo>
                    <a:pt x="58978" y="245107"/>
                  </a:lnTo>
                  <a:lnTo>
                    <a:pt x="27797" y="215749"/>
                  </a:lnTo>
                  <a:lnTo>
                    <a:pt x="7345" y="178515"/>
                  </a:lnTo>
                  <a:lnTo>
                    <a:pt x="0" y="135636"/>
                  </a:lnTo>
                  <a:close/>
                </a:path>
              </a:pathLst>
            </a:custGeom>
            <a:ln w="9906">
              <a:solidFill>
                <a:srgbClr val="E72C9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2331065" y="4410836"/>
              <a:ext cx="288925" cy="271780"/>
            </a:xfrm>
            <a:custGeom>
              <a:avLst/>
              <a:gdLst/>
              <a:ahLst/>
              <a:cxnLst/>
              <a:rect l="l" t="t" r="r" b="b"/>
              <a:pathLst>
                <a:path w="288925" h="271779">
                  <a:moveTo>
                    <a:pt x="144399" y="0"/>
                  </a:moveTo>
                  <a:lnTo>
                    <a:pt x="98755" y="6912"/>
                  </a:lnTo>
                  <a:lnTo>
                    <a:pt x="59115" y="26164"/>
                  </a:lnTo>
                  <a:lnTo>
                    <a:pt x="27858" y="55522"/>
                  </a:lnTo>
                  <a:lnTo>
                    <a:pt x="7360" y="92756"/>
                  </a:lnTo>
                  <a:lnTo>
                    <a:pt x="0" y="135636"/>
                  </a:lnTo>
                  <a:lnTo>
                    <a:pt x="7360" y="178515"/>
                  </a:lnTo>
                  <a:lnTo>
                    <a:pt x="27858" y="215749"/>
                  </a:lnTo>
                  <a:lnTo>
                    <a:pt x="59115" y="245107"/>
                  </a:lnTo>
                  <a:lnTo>
                    <a:pt x="98755" y="264359"/>
                  </a:lnTo>
                  <a:lnTo>
                    <a:pt x="144399" y="271272"/>
                  </a:lnTo>
                  <a:lnTo>
                    <a:pt x="190042" y="264359"/>
                  </a:lnTo>
                  <a:lnTo>
                    <a:pt x="229682" y="245107"/>
                  </a:lnTo>
                  <a:lnTo>
                    <a:pt x="260939" y="215749"/>
                  </a:lnTo>
                  <a:lnTo>
                    <a:pt x="281437" y="178515"/>
                  </a:lnTo>
                  <a:lnTo>
                    <a:pt x="288798" y="135636"/>
                  </a:lnTo>
                  <a:lnTo>
                    <a:pt x="281437" y="92756"/>
                  </a:lnTo>
                  <a:lnTo>
                    <a:pt x="260939" y="55522"/>
                  </a:lnTo>
                  <a:lnTo>
                    <a:pt x="229682" y="26164"/>
                  </a:lnTo>
                  <a:lnTo>
                    <a:pt x="190042" y="6912"/>
                  </a:lnTo>
                  <a:lnTo>
                    <a:pt x="144399" y="0"/>
                  </a:lnTo>
                  <a:close/>
                </a:path>
              </a:pathLst>
            </a:custGeom>
            <a:solidFill>
              <a:srgbClr val="E72C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2331065" y="4410836"/>
              <a:ext cx="288925" cy="271780"/>
            </a:xfrm>
            <a:custGeom>
              <a:avLst/>
              <a:gdLst/>
              <a:ahLst/>
              <a:cxnLst/>
              <a:rect l="l" t="t" r="r" b="b"/>
              <a:pathLst>
                <a:path w="288925" h="271779">
                  <a:moveTo>
                    <a:pt x="0" y="135636"/>
                  </a:moveTo>
                  <a:lnTo>
                    <a:pt x="7360" y="92756"/>
                  </a:lnTo>
                  <a:lnTo>
                    <a:pt x="27858" y="55522"/>
                  </a:lnTo>
                  <a:lnTo>
                    <a:pt x="59115" y="26164"/>
                  </a:lnTo>
                  <a:lnTo>
                    <a:pt x="98755" y="6912"/>
                  </a:lnTo>
                  <a:lnTo>
                    <a:pt x="144399" y="0"/>
                  </a:lnTo>
                  <a:lnTo>
                    <a:pt x="190042" y="6912"/>
                  </a:lnTo>
                  <a:lnTo>
                    <a:pt x="229682" y="26164"/>
                  </a:lnTo>
                  <a:lnTo>
                    <a:pt x="260939" y="55522"/>
                  </a:lnTo>
                  <a:lnTo>
                    <a:pt x="281437" y="92756"/>
                  </a:lnTo>
                  <a:lnTo>
                    <a:pt x="288798" y="135636"/>
                  </a:lnTo>
                  <a:lnTo>
                    <a:pt x="281437" y="178515"/>
                  </a:lnTo>
                  <a:lnTo>
                    <a:pt x="260939" y="215749"/>
                  </a:lnTo>
                  <a:lnTo>
                    <a:pt x="229682" y="245107"/>
                  </a:lnTo>
                  <a:lnTo>
                    <a:pt x="190042" y="264359"/>
                  </a:lnTo>
                  <a:lnTo>
                    <a:pt x="144399" y="271272"/>
                  </a:lnTo>
                  <a:lnTo>
                    <a:pt x="98755" y="264359"/>
                  </a:lnTo>
                  <a:lnTo>
                    <a:pt x="59115" y="245107"/>
                  </a:lnTo>
                  <a:lnTo>
                    <a:pt x="27858" y="215749"/>
                  </a:lnTo>
                  <a:lnTo>
                    <a:pt x="7360" y="178515"/>
                  </a:lnTo>
                  <a:lnTo>
                    <a:pt x="0" y="135636"/>
                  </a:lnTo>
                  <a:close/>
                </a:path>
              </a:pathLst>
            </a:custGeom>
            <a:ln w="9906">
              <a:solidFill>
                <a:srgbClr val="E72C9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2779882" y="4410836"/>
              <a:ext cx="288290" cy="271780"/>
            </a:xfrm>
            <a:custGeom>
              <a:avLst/>
              <a:gdLst/>
              <a:ahLst/>
              <a:cxnLst/>
              <a:rect l="l" t="t" r="r" b="b"/>
              <a:pathLst>
                <a:path w="288290" h="271779">
                  <a:moveTo>
                    <a:pt x="144018" y="0"/>
                  </a:moveTo>
                  <a:lnTo>
                    <a:pt x="98511" y="6912"/>
                  </a:lnTo>
                  <a:lnTo>
                    <a:pt x="58978" y="26164"/>
                  </a:lnTo>
                  <a:lnTo>
                    <a:pt x="27797" y="55522"/>
                  </a:lnTo>
                  <a:lnTo>
                    <a:pt x="7345" y="92756"/>
                  </a:lnTo>
                  <a:lnTo>
                    <a:pt x="0" y="135636"/>
                  </a:lnTo>
                  <a:lnTo>
                    <a:pt x="7345" y="178515"/>
                  </a:lnTo>
                  <a:lnTo>
                    <a:pt x="27797" y="215749"/>
                  </a:lnTo>
                  <a:lnTo>
                    <a:pt x="58978" y="245107"/>
                  </a:lnTo>
                  <a:lnTo>
                    <a:pt x="98511" y="264359"/>
                  </a:lnTo>
                  <a:lnTo>
                    <a:pt x="144018" y="271272"/>
                  </a:lnTo>
                  <a:lnTo>
                    <a:pt x="189524" y="264359"/>
                  </a:lnTo>
                  <a:lnTo>
                    <a:pt x="229057" y="245107"/>
                  </a:lnTo>
                  <a:lnTo>
                    <a:pt x="260238" y="215749"/>
                  </a:lnTo>
                  <a:lnTo>
                    <a:pt x="280690" y="178515"/>
                  </a:lnTo>
                  <a:lnTo>
                    <a:pt x="288036" y="135636"/>
                  </a:lnTo>
                  <a:lnTo>
                    <a:pt x="280690" y="92756"/>
                  </a:lnTo>
                  <a:lnTo>
                    <a:pt x="260238" y="55522"/>
                  </a:lnTo>
                  <a:lnTo>
                    <a:pt x="229057" y="26164"/>
                  </a:lnTo>
                  <a:lnTo>
                    <a:pt x="189524" y="6912"/>
                  </a:lnTo>
                  <a:lnTo>
                    <a:pt x="144018" y="0"/>
                  </a:lnTo>
                  <a:close/>
                </a:path>
              </a:pathLst>
            </a:custGeom>
            <a:solidFill>
              <a:srgbClr val="E72C9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2779882" y="4410836"/>
              <a:ext cx="288290" cy="271780"/>
            </a:xfrm>
            <a:custGeom>
              <a:avLst/>
              <a:gdLst/>
              <a:ahLst/>
              <a:cxnLst/>
              <a:rect l="l" t="t" r="r" b="b"/>
              <a:pathLst>
                <a:path w="288290" h="271779">
                  <a:moveTo>
                    <a:pt x="0" y="135636"/>
                  </a:moveTo>
                  <a:lnTo>
                    <a:pt x="7345" y="92756"/>
                  </a:lnTo>
                  <a:lnTo>
                    <a:pt x="27797" y="55522"/>
                  </a:lnTo>
                  <a:lnTo>
                    <a:pt x="58978" y="26164"/>
                  </a:lnTo>
                  <a:lnTo>
                    <a:pt x="98511" y="6912"/>
                  </a:lnTo>
                  <a:lnTo>
                    <a:pt x="144018" y="0"/>
                  </a:lnTo>
                  <a:lnTo>
                    <a:pt x="189524" y="6912"/>
                  </a:lnTo>
                  <a:lnTo>
                    <a:pt x="229057" y="26164"/>
                  </a:lnTo>
                  <a:lnTo>
                    <a:pt x="260238" y="55522"/>
                  </a:lnTo>
                  <a:lnTo>
                    <a:pt x="280690" y="92756"/>
                  </a:lnTo>
                  <a:lnTo>
                    <a:pt x="288036" y="135636"/>
                  </a:lnTo>
                  <a:lnTo>
                    <a:pt x="280690" y="178515"/>
                  </a:lnTo>
                  <a:lnTo>
                    <a:pt x="260238" y="215749"/>
                  </a:lnTo>
                  <a:lnTo>
                    <a:pt x="229057" y="245107"/>
                  </a:lnTo>
                  <a:lnTo>
                    <a:pt x="189524" y="264359"/>
                  </a:lnTo>
                  <a:lnTo>
                    <a:pt x="144018" y="271272"/>
                  </a:lnTo>
                  <a:lnTo>
                    <a:pt x="98511" y="264359"/>
                  </a:lnTo>
                  <a:lnTo>
                    <a:pt x="58978" y="245107"/>
                  </a:lnTo>
                  <a:lnTo>
                    <a:pt x="27797" y="215749"/>
                  </a:lnTo>
                  <a:lnTo>
                    <a:pt x="7345" y="178515"/>
                  </a:lnTo>
                  <a:lnTo>
                    <a:pt x="0" y="135636"/>
                  </a:lnTo>
                  <a:close/>
                </a:path>
              </a:pathLst>
            </a:custGeom>
            <a:ln w="9906">
              <a:solidFill>
                <a:srgbClr val="E72C9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2285726" y="3352800"/>
              <a:ext cx="2345055" cy="4876800"/>
            </a:xfrm>
            <a:custGeom>
              <a:avLst/>
              <a:gdLst/>
              <a:ahLst/>
              <a:cxnLst/>
              <a:rect l="l" t="t" r="r" b="b"/>
              <a:pathLst>
                <a:path w="2345055" h="4876800">
                  <a:moveTo>
                    <a:pt x="2344674" y="0"/>
                  </a:moveTo>
                  <a:lnTo>
                    <a:pt x="0" y="0"/>
                  </a:lnTo>
                  <a:lnTo>
                    <a:pt x="0" y="4876796"/>
                  </a:lnTo>
                  <a:lnTo>
                    <a:pt x="2344674" y="4876796"/>
                  </a:lnTo>
                  <a:lnTo>
                    <a:pt x="23446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xfrm>
            <a:off x="493268" y="673861"/>
            <a:ext cx="574611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95"/>
              <a:t>DDoS </a:t>
            </a:r>
            <a:r>
              <a:rPr dirty="0" sz="4800" spc="-125"/>
              <a:t>protection </a:t>
            </a:r>
            <a:r>
              <a:rPr dirty="0" sz="4800" spc="-85"/>
              <a:t>at</a:t>
            </a:r>
            <a:r>
              <a:rPr dirty="0" sz="4800" spc="-545"/>
              <a:t> </a:t>
            </a:r>
            <a:r>
              <a:rPr dirty="0" sz="4800" spc="-105"/>
              <a:t>edge</a:t>
            </a:r>
            <a:endParaRPr sz="4800"/>
          </a:p>
        </p:txBody>
      </p:sp>
      <p:sp>
        <p:nvSpPr>
          <p:cNvPr id="48" name="object 48"/>
          <p:cNvSpPr txBox="1"/>
          <p:nvPr/>
        </p:nvSpPr>
        <p:spPr>
          <a:xfrm>
            <a:off x="12002007" y="5193283"/>
            <a:ext cx="182753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35">
                <a:solidFill>
                  <a:srgbClr val="FFFFFF"/>
                </a:solidFill>
                <a:latin typeface="Carlito"/>
                <a:cs typeface="Carlito"/>
              </a:rPr>
              <a:t>AWS</a:t>
            </a:r>
            <a:r>
              <a:rPr dirty="0" sz="20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rlito"/>
                <a:cs typeface="Carlito"/>
              </a:rPr>
              <a:t>Applications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5186045" y="2950273"/>
            <a:ext cx="8575675" cy="3060700"/>
            <a:chOff x="5186045" y="2950273"/>
            <a:chExt cx="8575675" cy="3060700"/>
          </a:xfrm>
        </p:grpSpPr>
        <p:sp>
          <p:nvSpPr>
            <p:cNvPr id="50" name="object 50"/>
            <p:cNvSpPr/>
            <p:nvPr/>
          </p:nvSpPr>
          <p:spPr>
            <a:xfrm>
              <a:off x="5208270" y="3016757"/>
              <a:ext cx="2971800" cy="2971800"/>
            </a:xfrm>
            <a:custGeom>
              <a:avLst/>
              <a:gdLst/>
              <a:ahLst/>
              <a:cxnLst/>
              <a:rect l="l" t="t" r="r" b="b"/>
              <a:pathLst>
                <a:path w="2971800" h="2971800">
                  <a:moveTo>
                    <a:pt x="1485900" y="0"/>
                  </a:moveTo>
                  <a:lnTo>
                    <a:pt x="1437808" y="763"/>
                  </a:lnTo>
                  <a:lnTo>
                    <a:pt x="1390098" y="3038"/>
                  </a:lnTo>
                  <a:lnTo>
                    <a:pt x="1342792" y="6801"/>
                  </a:lnTo>
                  <a:lnTo>
                    <a:pt x="1295914" y="12030"/>
                  </a:lnTo>
                  <a:lnTo>
                    <a:pt x="1249488" y="18701"/>
                  </a:lnTo>
                  <a:lnTo>
                    <a:pt x="1203535" y="26791"/>
                  </a:lnTo>
                  <a:lnTo>
                    <a:pt x="1158078" y="36278"/>
                  </a:lnTo>
                  <a:lnTo>
                    <a:pt x="1113142" y="47137"/>
                  </a:lnTo>
                  <a:lnTo>
                    <a:pt x="1068749" y="59347"/>
                  </a:lnTo>
                  <a:lnTo>
                    <a:pt x="1024923" y="72884"/>
                  </a:lnTo>
                  <a:lnTo>
                    <a:pt x="981685" y="87725"/>
                  </a:lnTo>
                  <a:lnTo>
                    <a:pt x="939059" y="103846"/>
                  </a:lnTo>
                  <a:lnTo>
                    <a:pt x="897069" y="121226"/>
                  </a:lnTo>
                  <a:lnTo>
                    <a:pt x="855737" y="139840"/>
                  </a:lnTo>
                  <a:lnTo>
                    <a:pt x="815087" y="159666"/>
                  </a:lnTo>
                  <a:lnTo>
                    <a:pt x="775141" y="180681"/>
                  </a:lnTo>
                  <a:lnTo>
                    <a:pt x="735922" y="202861"/>
                  </a:lnTo>
                  <a:lnTo>
                    <a:pt x="697454" y="226184"/>
                  </a:lnTo>
                  <a:lnTo>
                    <a:pt x="659760" y="250626"/>
                  </a:lnTo>
                  <a:lnTo>
                    <a:pt x="622862" y="276165"/>
                  </a:lnTo>
                  <a:lnTo>
                    <a:pt x="586784" y="302777"/>
                  </a:lnTo>
                  <a:lnTo>
                    <a:pt x="551549" y="330440"/>
                  </a:lnTo>
                  <a:lnTo>
                    <a:pt x="517180" y="359129"/>
                  </a:lnTo>
                  <a:lnTo>
                    <a:pt x="483700" y="388823"/>
                  </a:lnTo>
                  <a:lnTo>
                    <a:pt x="451132" y="419498"/>
                  </a:lnTo>
                  <a:lnTo>
                    <a:pt x="419498" y="451132"/>
                  </a:lnTo>
                  <a:lnTo>
                    <a:pt x="388823" y="483700"/>
                  </a:lnTo>
                  <a:lnTo>
                    <a:pt x="359129" y="517180"/>
                  </a:lnTo>
                  <a:lnTo>
                    <a:pt x="330440" y="551549"/>
                  </a:lnTo>
                  <a:lnTo>
                    <a:pt x="302777" y="586784"/>
                  </a:lnTo>
                  <a:lnTo>
                    <a:pt x="276165" y="622862"/>
                  </a:lnTo>
                  <a:lnTo>
                    <a:pt x="250626" y="659760"/>
                  </a:lnTo>
                  <a:lnTo>
                    <a:pt x="226184" y="697454"/>
                  </a:lnTo>
                  <a:lnTo>
                    <a:pt x="202861" y="735922"/>
                  </a:lnTo>
                  <a:lnTo>
                    <a:pt x="180681" y="775141"/>
                  </a:lnTo>
                  <a:lnTo>
                    <a:pt x="159666" y="815087"/>
                  </a:lnTo>
                  <a:lnTo>
                    <a:pt x="139840" y="855737"/>
                  </a:lnTo>
                  <a:lnTo>
                    <a:pt x="121226" y="897069"/>
                  </a:lnTo>
                  <a:lnTo>
                    <a:pt x="103846" y="939059"/>
                  </a:lnTo>
                  <a:lnTo>
                    <a:pt x="87725" y="981685"/>
                  </a:lnTo>
                  <a:lnTo>
                    <a:pt x="72884" y="1024923"/>
                  </a:lnTo>
                  <a:lnTo>
                    <a:pt x="59347" y="1068749"/>
                  </a:lnTo>
                  <a:lnTo>
                    <a:pt x="47137" y="1113142"/>
                  </a:lnTo>
                  <a:lnTo>
                    <a:pt x="36278" y="1158078"/>
                  </a:lnTo>
                  <a:lnTo>
                    <a:pt x="26791" y="1203535"/>
                  </a:lnTo>
                  <a:lnTo>
                    <a:pt x="18701" y="1249488"/>
                  </a:lnTo>
                  <a:lnTo>
                    <a:pt x="12030" y="1295914"/>
                  </a:lnTo>
                  <a:lnTo>
                    <a:pt x="6801" y="1342792"/>
                  </a:lnTo>
                  <a:lnTo>
                    <a:pt x="3038" y="1390098"/>
                  </a:lnTo>
                  <a:lnTo>
                    <a:pt x="763" y="1437808"/>
                  </a:lnTo>
                  <a:lnTo>
                    <a:pt x="0" y="1485900"/>
                  </a:lnTo>
                  <a:lnTo>
                    <a:pt x="763" y="1533991"/>
                  </a:lnTo>
                  <a:lnTo>
                    <a:pt x="3038" y="1581701"/>
                  </a:lnTo>
                  <a:lnTo>
                    <a:pt x="6801" y="1629007"/>
                  </a:lnTo>
                  <a:lnTo>
                    <a:pt x="12030" y="1675885"/>
                  </a:lnTo>
                  <a:lnTo>
                    <a:pt x="18701" y="1722311"/>
                  </a:lnTo>
                  <a:lnTo>
                    <a:pt x="26791" y="1768264"/>
                  </a:lnTo>
                  <a:lnTo>
                    <a:pt x="36278" y="1813721"/>
                  </a:lnTo>
                  <a:lnTo>
                    <a:pt x="47137" y="1858657"/>
                  </a:lnTo>
                  <a:lnTo>
                    <a:pt x="59347" y="1903050"/>
                  </a:lnTo>
                  <a:lnTo>
                    <a:pt x="72884" y="1946876"/>
                  </a:lnTo>
                  <a:lnTo>
                    <a:pt x="87725" y="1990114"/>
                  </a:lnTo>
                  <a:lnTo>
                    <a:pt x="103846" y="2032740"/>
                  </a:lnTo>
                  <a:lnTo>
                    <a:pt x="121226" y="2074730"/>
                  </a:lnTo>
                  <a:lnTo>
                    <a:pt x="139840" y="2116062"/>
                  </a:lnTo>
                  <a:lnTo>
                    <a:pt x="159666" y="2156712"/>
                  </a:lnTo>
                  <a:lnTo>
                    <a:pt x="180681" y="2196658"/>
                  </a:lnTo>
                  <a:lnTo>
                    <a:pt x="202861" y="2235877"/>
                  </a:lnTo>
                  <a:lnTo>
                    <a:pt x="226184" y="2274345"/>
                  </a:lnTo>
                  <a:lnTo>
                    <a:pt x="250626" y="2312039"/>
                  </a:lnTo>
                  <a:lnTo>
                    <a:pt x="276165" y="2348937"/>
                  </a:lnTo>
                  <a:lnTo>
                    <a:pt x="302777" y="2385015"/>
                  </a:lnTo>
                  <a:lnTo>
                    <a:pt x="330440" y="2420250"/>
                  </a:lnTo>
                  <a:lnTo>
                    <a:pt x="359129" y="2454619"/>
                  </a:lnTo>
                  <a:lnTo>
                    <a:pt x="388823" y="2488099"/>
                  </a:lnTo>
                  <a:lnTo>
                    <a:pt x="419498" y="2520667"/>
                  </a:lnTo>
                  <a:lnTo>
                    <a:pt x="451132" y="2552301"/>
                  </a:lnTo>
                  <a:lnTo>
                    <a:pt x="483700" y="2582976"/>
                  </a:lnTo>
                  <a:lnTo>
                    <a:pt x="517180" y="2612670"/>
                  </a:lnTo>
                  <a:lnTo>
                    <a:pt x="551549" y="2641359"/>
                  </a:lnTo>
                  <a:lnTo>
                    <a:pt x="586784" y="2669022"/>
                  </a:lnTo>
                  <a:lnTo>
                    <a:pt x="622862" y="2695634"/>
                  </a:lnTo>
                  <a:lnTo>
                    <a:pt x="659760" y="2721173"/>
                  </a:lnTo>
                  <a:lnTo>
                    <a:pt x="697454" y="2745615"/>
                  </a:lnTo>
                  <a:lnTo>
                    <a:pt x="735922" y="2768938"/>
                  </a:lnTo>
                  <a:lnTo>
                    <a:pt x="775141" y="2791118"/>
                  </a:lnTo>
                  <a:lnTo>
                    <a:pt x="815087" y="2812133"/>
                  </a:lnTo>
                  <a:lnTo>
                    <a:pt x="855737" y="2831959"/>
                  </a:lnTo>
                  <a:lnTo>
                    <a:pt x="897069" y="2850573"/>
                  </a:lnTo>
                  <a:lnTo>
                    <a:pt x="939059" y="2867953"/>
                  </a:lnTo>
                  <a:lnTo>
                    <a:pt x="981685" y="2884074"/>
                  </a:lnTo>
                  <a:lnTo>
                    <a:pt x="1024923" y="2898915"/>
                  </a:lnTo>
                  <a:lnTo>
                    <a:pt x="1068749" y="2912452"/>
                  </a:lnTo>
                  <a:lnTo>
                    <a:pt x="1113142" y="2924662"/>
                  </a:lnTo>
                  <a:lnTo>
                    <a:pt x="1158078" y="2935521"/>
                  </a:lnTo>
                  <a:lnTo>
                    <a:pt x="1203535" y="2945008"/>
                  </a:lnTo>
                  <a:lnTo>
                    <a:pt x="1249488" y="2953098"/>
                  </a:lnTo>
                  <a:lnTo>
                    <a:pt x="1295914" y="2959769"/>
                  </a:lnTo>
                  <a:lnTo>
                    <a:pt x="1342792" y="2964998"/>
                  </a:lnTo>
                  <a:lnTo>
                    <a:pt x="1390098" y="2968761"/>
                  </a:lnTo>
                  <a:lnTo>
                    <a:pt x="1437808" y="2971036"/>
                  </a:lnTo>
                  <a:lnTo>
                    <a:pt x="1485900" y="2971799"/>
                  </a:lnTo>
                  <a:lnTo>
                    <a:pt x="1533991" y="2971036"/>
                  </a:lnTo>
                  <a:lnTo>
                    <a:pt x="1581701" y="2968761"/>
                  </a:lnTo>
                  <a:lnTo>
                    <a:pt x="1629007" y="2964998"/>
                  </a:lnTo>
                  <a:lnTo>
                    <a:pt x="1675885" y="2959769"/>
                  </a:lnTo>
                  <a:lnTo>
                    <a:pt x="1722311" y="2953098"/>
                  </a:lnTo>
                  <a:lnTo>
                    <a:pt x="1768264" y="2945008"/>
                  </a:lnTo>
                  <a:lnTo>
                    <a:pt x="1813721" y="2935521"/>
                  </a:lnTo>
                  <a:lnTo>
                    <a:pt x="1858657" y="2924662"/>
                  </a:lnTo>
                  <a:lnTo>
                    <a:pt x="1903050" y="2912452"/>
                  </a:lnTo>
                  <a:lnTo>
                    <a:pt x="1946876" y="2898915"/>
                  </a:lnTo>
                  <a:lnTo>
                    <a:pt x="1990114" y="2884074"/>
                  </a:lnTo>
                  <a:lnTo>
                    <a:pt x="2032740" y="2867953"/>
                  </a:lnTo>
                  <a:lnTo>
                    <a:pt x="2074730" y="2850573"/>
                  </a:lnTo>
                  <a:lnTo>
                    <a:pt x="2116062" y="2831959"/>
                  </a:lnTo>
                  <a:lnTo>
                    <a:pt x="2156712" y="2812133"/>
                  </a:lnTo>
                  <a:lnTo>
                    <a:pt x="2196658" y="2791118"/>
                  </a:lnTo>
                  <a:lnTo>
                    <a:pt x="2235877" y="2768938"/>
                  </a:lnTo>
                  <a:lnTo>
                    <a:pt x="2274345" y="2745615"/>
                  </a:lnTo>
                  <a:lnTo>
                    <a:pt x="2312039" y="2721173"/>
                  </a:lnTo>
                  <a:lnTo>
                    <a:pt x="2348937" y="2695634"/>
                  </a:lnTo>
                  <a:lnTo>
                    <a:pt x="2385015" y="2669022"/>
                  </a:lnTo>
                  <a:lnTo>
                    <a:pt x="2420250" y="2641359"/>
                  </a:lnTo>
                  <a:lnTo>
                    <a:pt x="2454619" y="2612670"/>
                  </a:lnTo>
                  <a:lnTo>
                    <a:pt x="2488099" y="2582976"/>
                  </a:lnTo>
                  <a:lnTo>
                    <a:pt x="2520667" y="2552301"/>
                  </a:lnTo>
                  <a:lnTo>
                    <a:pt x="2552301" y="2520667"/>
                  </a:lnTo>
                  <a:lnTo>
                    <a:pt x="2582976" y="2488099"/>
                  </a:lnTo>
                  <a:lnTo>
                    <a:pt x="2612670" y="2454619"/>
                  </a:lnTo>
                  <a:lnTo>
                    <a:pt x="2641359" y="2420250"/>
                  </a:lnTo>
                  <a:lnTo>
                    <a:pt x="2669022" y="2385015"/>
                  </a:lnTo>
                  <a:lnTo>
                    <a:pt x="2695634" y="2348937"/>
                  </a:lnTo>
                  <a:lnTo>
                    <a:pt x="2721173" y="2312039"/>
                  </a:lnTo>
                  <a:lnTo>
                    <a:pt x="2745615" y="2274345"/>
                  </a:lnTo>
                  <a:lnTo>
                    <a:pt x="2768938" y="2235877"/>
                  </a:lnTo>
                  <a:lnTo>
                    <a:pt x="2791118" y="2196658"/>
                  </a:lnTo>
                  <a:lnTo>
                    <a:pt x="2812133" y="2156712"/>
                  </a:lnTo>
                  <a:lnTo>
                    <a:pt x="2831959" y="2116062"/>
                  </a:lnTo>
                  <a:lnTo>
                    <a:pt x="2850573" y="2074730"/>
                  </a:lnTo>
                  <a:lnTo>
                    <a:pt x="2867953" y="2032740"/>
                  </a:lnTo>
                  <a:lnTo>
                    <a:pt x="2884074" y="1990114"/>
                  </a:lnTo>
                  <a:lnTo>
                    <a:pt x="2898915" y="1946876"/>
                  </a:lnTo>
                  <a:lnTo>
                    <a:pt x="2912452" y="1903050"/>
                  </a:lnTo>
                  <a:lnTo>
                    <a:pt x="2924662" y="1858657"/>
                  </a:lnTo>
                  <a:lnTo>
                    <a:pt x="2935521" y="1813721"/>
                  </a:lnTo>
                  <a:lnTo>
                    <a:pt x="2945008" y="1768264"/>
                  </a:lnTo>
                  <a:lnTo>
                    <a:pt x="2953098" y="1722311"/>
                  </a:lnTo>
                  <a:lnTo>
                    <a:pt x="2959769" y="1675885"/>
                  </a:lnTo>
                  <a:lnTo>
                    <a:pt x="2964998" y="1629007"/>
                  </a:lnTo>
                  <a:lnTo>
                    <a:pt x="2968761" y="1581701"/>
                  </a:lnTo>
                  <a:lnTo>
                    <a:pt x="2971036" y="1533991"/>
                  </a:lnTo>
                  <a:lnTo>
                    <a:pt x="2971800" y="1485900"/>
                  </a:lnTo>
                  <a:lnTo>
                    <a:pt x="2971036" y="1437808"/>
                  </a:lnTo>
                  <a:lnTo>
                    <a:pt x="2968761" y="1390098"/>
                  </a:lnTo>
                  <a:lnTo>
                    <a:pt x="2964998" y="1342792"/>
                  </a:lnTo>
                  <a:lnTo>
                    <a:pt x="2959769" y="1295914"/>
                  </a:lnTo>
                  <a:lnTo>
                    <a:pt x="2953098" y="1249488"/>
                  </a:lnTo>
                  <a:lnTo>
                    <a:pt x="2945008" y="1203535"/>
                  </a:lnTo>
                  <a:lnTo>
                    <a:pt x="2935521" y="1158078"/>
                  </a:lnTo>
                  <a:lnTo>
                    <a:pt x="2924662" y="1113142"/>
                  </a:lnTo>
                  <a:lnTo>
                    <a:pt x="2912452" y="1068749"/>
                  </a:lnTo>
                  <a:lnTo>
                    <a:pt x="2898915" y="1024923"/>
                  </a:lnTo>
                  <a:lnTo>
                    <a:pt x="2884074" y="981685"/>
                  </a:lnTo>
                  <a:lnTo>
                    <a:pt x="2867953" y="939059"/>
                  </a:lnTo>
                  <a:lnTo>
                    <a:pt x="2850573" y="897069"/>
                  </a:lnTo>
                  <a:lnTo>
                    <a:pt x="2831959" y="855737"/>
                  </a:lnTo>
                  <a:lnTo>
                    <a:pt x="2812133" y="815087"/>
                  </a:lnTo>
                  <a:lnTo>
                    <a:pt x="2791118" y="775141"/>
                  </a:lnTo>
                  <a:lnTo>
                    <a:pt x="2768938" y="735922"/>
                  </a:lnTo>
                  <a:lnTo>
                    <a:pt x="2745615" y="697454"/>
                  </a:lnTo>
                  <a:lnTo>
                    <a:pt x="2721173" y="659760"/>
                  </a:lnTo>
                  <a:lnTo>
                    <a:pt x="2695634" y="622862"/>
                  </a:lnTo>
                  <a:lnTo>
                    <a:pt x="2669022" y="586784"/>
                  </a:lnTo>
                  <a:lnTo>
                    <a:pt x="2641359" y="551549"/>
                  </a:lnTo>
                  <a:lnTo>
                    <a:pt x="2612670" y="517180"/>
                  </a:lnTo>
                  <a:lnTo>
                    <a:pt x="2582976" y="483700"/>
                  </a:lnTo>
                  <a:lnTo>
                    <a:pt x="2552301" y="451132"/>
                  </a:lnTo>
                  <a:lnTo>
                    <a:pt x="2520667" y="419498"/>
                  </a:lnTo>
                  <a:lnTo>
                    <a:pt x="2488099" y="388823"/>
                  </a:lnTo>
                  <a:lnTo>
                    <a:pt x="2454619" y="359129"/>
                  </a:lnTo>
                  <a:lnTo>
                    <a:pt x="2420250" y="330440"/>
                  </a:lnTo>
                  <a:lnTo>
                    <a:pt x="2385015" y="302777"/>
                  </a:lnTo>
                  <a:lnTo>
                    <a:pt x="2348937" y="276165"/>
                  </a:lnTo>
                  <a:lnTo>
                    <a:pt x="2312039" y="250626"/>
                  </a:lnTo>
                  <a:lnTo>
                    <a:pt x="2274345" y="226184"/>
                  </a:lnTo>
                  <a:lnTo>
                    <a:pt x="2235877" y="202861"/>
                  </a:lnTo>
                  <a:lnTo>
                    <a:pt x="2196658" y="180681"/>
                  </a:lnTo>
                  <a:lnTo>
                    <a:pt x="2156712" y="159666"/>
                  </a:lnTo>
                  <a:lnTo>
                    <a:pt x="2116062" y="139840"/>
                  </a:lnTo>
                  <a:lnTo>
                    <a:pt x="2074730" y="121226"/>
                  </a:lnTo>
                  <a:lnTo>
                    <a:pt x="2032740" y="103846"/>
                  </a:lnTo>
                  <a:lnTo>
                    <a:pt x="1990114" y="87725"/>
                  </a:lnTo>
                  <a:lnTo>
                    <a:pt x="1946876" y="72884"/>
                  </a:lnTo>
                  <a:lnTo>
                    <a:pt x="1903050" y="59347"/>
                  </a:lnTo>
                  <a:lnTo>
                    <a:pt x="1858657" y="47137"/>
                  </a:lnTo>
                  <a:lnTo>
                    <a:pt x="1813721" y="36278"/>
                  </a:lnTo>
                  <a:lnTo>
                    <a:pt x="1768264" y="26791"/>
                  </a:lnTo>
                  <a:lnTo>
                    <a:pt x="1722311" y="18701"/>
                  </a:lnTo>
                  <a:lnTo>
                    <a:pt x="1675885" y="12030"/>
                  </a:lnTo>
                  <a:lnTo>
                    <a:pt x="1629007" y="6801"/>
                  </a:lnTo>
                  <a:lnTo>
                    <a:pt x="1581701" y="3038"/>
                  </a:lnTo>
                  <a:lnTo>
                    <a:pt x="1533991" y="763"/>
                  </a:lnTo>
                  <a:lnTo>
                    <a:pt x="1485900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5208270" y="3016757"/>
              <a:ext cx="2971800" cy="2971800"/>
            </a:xfrm>
            <a:custGeom>
              <a:avLst/>
              <a:gdLst/>
              <a:ahLst/>
              <a:cxnLst/>
              <a:rect l="l" t="t" r="r" b="b"/>
              <a:pathLst>
                <a:path w="2971800" h="2971800">
                  <a:moveTo>
                    <a:pt x="0" y="1485900"/>
                  </a:moveTo>
                  <a:lnTo>
                    <a:pt x="763" y="1437808"/>
                  </a:lnTo>
                  <a:lnTo>
                    <a:pt x="3038" y="1390098"/>
                  </a:lnTo>
                  <a:lnTo>
                    <a:pt x="6801" y="1342792"/>
                  </a:lnTo>
                  <a:lnTo>
                    <a:pt x="12030" y="1295914"/>
                  </a:lnTo>
                  <a:lnTo>
                    <a:pt x="18701" y="1249488"/>
                  </a:lnTo>
                  <a:lnTo>
                    <a:pt x="26791" y="1203535"/>
                  </a:lnTo>
                  <a:lnTo>
                    <a:pt x="36278" y="1158078"/>
                  </a:lnTo>
                  <a:lnTo>
                    <a:pt x="47137" y="1113142"/>
                  </a:lnTo>
                  <a:lnTo>
                    <a:pt x="59347" y="1068749"/>
                  </a:lnTo>
                  <a:lnTo>
                    <a:pt x="72884" y="1024923"/>
                  </a:lnTo>
                  <a:lnTo>
                    <a:pt x="87725" y="981685"/>
                  </a:lnTo>
                  <a:lnTo>
                    <a:pt x="103846" y="939059"/>
                  </a:lnTo>
                  <a:lnTo>
                    <a:pt x="121226" y="897069"/>
                  </a:lnTo>
                  <a:lnTo>
                    <a:pt x="139840" y="855737"/>
                  </a:lnTo>
                  <a:lnTo>
                    <a:pt x="159666" y="815087"/>
                  </a:lnTo>
                  <a:lnTo>
                    <a:pt x="180681" y="775141"/>
                  </a:lnTo>
                  <a:lnTo>
                    <a:pt x="202861" y="735922"/>
                  </a:lnTo>
                  <a:lnTo>
                    <a:pt x="226184" y="697454"/>
                  </a:lnTo>
                  <a:lnTo>
                    <a:pt x="250626" y="659760"/>
                  </a:lnTo>
                  <a:lnTo>
                    <a:pt x="276165" y="622862"/>
                  </a:lnTo>
                  <a:lnTo>
                    <a:pt x="302777" y="586784"/>
                  </a:lnTo>
                  <a:lnTo>
                    <a:pt x="330440" y="551549"/>
                  </a:lnTo>
                  <a:lnTo>
                    <a:pt x="359129" y="517180"/>
                  </a:lnTo>
                  <a:lnTo>
                    <a:pt x="388823" y="483700"/>
                  </a:lnTo>
                  <a:lnTo>
                    <a:pt x="419498" y="451132"/>
                  </a:lnTo>
                  <a:lnTo>
                    <a:pt x="451132" y="419498"/>
                  </a:lnTo>
                  <a:lnTo>
                    <a:pt x="483700" y="388823"/>
                  </a:lnTo>
                  <a:lnTo>
                    <a:pt x="517180" y="359129"/>
                  </a:lnTo>
                  <a:lnTo>
                    <a:pt x="551549" y="330440"/>
                  </a:lnTo>
                  <a:lnTo>
                    <a:pt x="586784" y="302777"/>
                  </a:lnTo>
                  <a:lnTo>
                    <a:pt x="622862" y="276165"/>
                  </a:lnTo>
                  <a:lnTo>
                    <a:pt x="659760" y="250626"/>
                  </a:lnTo>
                  <a:lnTo>
                    <a:pt x="697454" y="226184"/>
                  </a:lnTo>
                  <a:lnTo>
                    <a:pt x="735922" y="202861"/>
                  </a:lnTo>
                  <a:lnTo>
                    <a:pt x="775141" y="180681"/>
                  </a:lnTo>
                  <a:lnTo>
                    <a:pt x="815087" y="159666"/>
                  </a:lnTo>
                  <a:lnTo>
                    <a:pt x="855737" y="139840"/>
                  </a:lnTo>
                  <a:lnTo>
                    <a:pt x="897069" y="121226"/>
                  </a:lnTo>
                  <a:lnTo>
                    <a:pt x="939059" y="103846"/>
                  </a:lnTo>
                  <a:lnTo>
                    <a:pt x="981685" y="87725"/>
                  </a:lnTo>
                  <a:lnTo>
                    <a:pt x="1024923" y="72884"/>
                  </a:lnTo>
                  <a:lnTo>
                    <a:pt x="1068749" y="59347"/>
                  </a:lnTo>
                  <a:lnTo>
                    <a:pt x="1113142" y="47137"/>
                  </a:lnTo>
                  <a:lnTo>
                    <a:pt x="1158078" y="36278"/>
                  </a:lnTo>
                  <a:lnTo>
                    <a:pt x="1203535" y="26791"/>
                  </a:lnTo>
                  <a:lnTo>
                    <a:pt x="1249488" y="18701"/>
                  </a:lnTo>
                  <a:lnTo>
                    <a:pt x="1295914" y="12030"/>
                  </a:lnTo>
                  <a:lnTo>
                    <a:pt x="1342792" y="6801"/>
                  </a:lnTo>
                  <a:lnTo>
                    <a:pt x="1390098" y="3038"/>
                  </a:lnTo>
                  <a:lnTo>
                    <a:pt x="1437808" y="763"/>
                  </a:lnTo>
                  <a:lnTo>
                    <a:pt x="1485900" y="0"/>
                  </a:lnTo>
                  <a:lnTo>
                    <a:pt x="1533991" y="763"/>
                  </a:lnTo>
                  <a:lnTo>
                    <a:pt x="1581701" y="3038"/>
                  </a:lnTo>
                  <a:lnTo>
                    <a:pt x="1629007" y="6801"/>
                  </a:lnTo>
                  <a:lnTo>
                    <a:pt x="1675885" y="12030"/>
                  </a:lnTo>
                  <a:lnTo>
                    <a:pt x="1722311" y="18701"/>
                  </a:lnTo>
                  <a:lnTo>
                    <a:pt x="1768264" y="26791"/>
                  </a:lnTo>
                  <a:lnTo>
                    <a:pt x="1813721" y="36278"/>
                  </a:lnTo>
                  <a:lnTo>
                    <a:pt x="1858657" y="47137"/>
                  </a:lnTo>
                  <a:lnTo>
                    <a:pt x="1903050" y="59347"/>
                  </a:lnTo>
                  <a:lnTo>
                    <a:pt x="1946876" y="72884"/>
                  </a:lnTo>
                  <a:lnTo>
                    <a:pt x="1990114" y="87725"/>
                  </a:lnTo>
                  <a:lnTo>
                    <a:pt x="2032740" y="103846"/>
                  </a:lnTo>
                  <a:lnTo>
                    <a:pt x="2074730" y="121226"/>
                  </a:lnTo>
                  <a:lnTo>
                    <a:pt x="2116062" y="139840"/>
                  </a:lnTo>
                  <a:lnTo>
                    <a:pt x="2156712" y="159666"/>
                  </a:lnTo>
                  <a:lnTo>
                    <a:pt x="2196658" y="180681"/>
                  </a:lnTo>
                  <a:lnTo>
                    <a:pt x="2235877" y="202861"/>
                  </a:lnTo>
                  <a:lnTo>
                    <a:pt x="2274345" y="226184"/>
                  </a:lnTo>
                  <a:lnTo>
                    <a:pt x="2312039" y="250626"/>
                  </a:lnTo>
                  <a:lnTo>
                    <a:pt x="2348937" y="276165"/>
                  </a:lnTo>
                  <a:lnTo>
                    <a:pt x="2385015" y="302777"/>
                  </a:lnTo>
                  <a:lnTo>
                    <a:pt x="2420250" y="330440"/>
                  </a:lnTo>
                  <a:lnTo>
                    <a:pt x="2454619" y="359129"/>
                  </a:lnTo>
                  <a:lnTo>
                    <a:pt x="2488099" y="388823"/>
                  </a:lnTo>
                  <a:lnTo>
                    <a:pt x="2520667" y="419498"/>
                  </a:lnTo>
                  <a:lnTo>
                    <a:pt x="2552301" y="451132"/>
                  </a:lnTo>
                  <a:lnTo>
                    <a:pt x="2582976" y="483700"/>
                  </a:lnTo>
                  <a:lnTo>
                    <a:pt x="2612670" y="517180"/>
                  </a:lnTo>
                  <a:lnTo>
                    <a:pt x="2641359" y="551549"/>
                  </a:lnTo>
                  <a:lnTo>
                    <a:pt x="2669022" y="586784"/>
                  </a:lnTo>
                  <a:lnTo>
                    <a:pt x="2695634" y="622862"/>
                  </a:lnTo>
                  <a:lnTo>
                    <a:pt x="2721173" y="659760"/>
                  </a:lnTo>
                  <a:lnTo>
                    <a:pt x="2745615" y="697454"/>
                  </a:lnTo>
                  <a:lnTo>
                    <a:pt x="2768938" y="735922"/>
                  </a:lnTo>
                  <a:lnTo>
                    <a:pt x="2791118" y="775141"/>
                  </a:lnTo>
                  <a:lnTo>
                    <a:pt x="2812133" y="815087"/>
                  </a:lnTo>
                  <a:lnTo>
                    <a:pt x="2831959" y="855737"/>
                  </a:lnTo>
                  <a:lnTo>
                    <a:pt x="2850573" y="897069"/>
                  </a:lnTo>
                  <a:lnTo>
                    <a:pt x="2867953" y="939059"/>
                  </a:lnTo>
                  <a:lnTo>
                    <a:pt x="2884074" y="981685"/>
                  </a:lnTo>
                  <a:lnTo>
                    <a:pt x="2898915" y="1024923"/>
                  </a:lnTo>
                  <a:lnTo>
                    <a:pt x="2912452" y="1068749"/>
                  </a:lnTo>
                  <a:lnTo>
                    <a:pt x="2924662" y="1113142"/>
                  </a:lnTo>
                  <a:lnTo>
                    <a:pt x="2935521" y="1158078"/>
                  </a:lnTo>
                  <a:lnTo>
                    <a:pt x="2945008" y="1203535"/>
                  </a:lnTo>
                  <a:lnTo>
                    <a:pt x="2953098" y="1249488"/>
                  </a:lnTo>
                  <a:lnTo>
                    <a:pt x="2959769" y="1295914"/>
                  </a:lnTo>
                  <a:lnTo>
                    <a:pt x="2964998" y="1342792"/>
                  </a:lnTo>
                  <a:lnTo>
                    <a:pt x="2968761" y="1390098"/>
                  </a:lnTo>
                  <a:lnTo>
                    <a:pt x="2971036" y="1437808"/>
                  </a:lnTo>
                  <a:lnTo>
                    <a:pt x="2971800" y="1485900"/>
                  </a:lnTo>
                  <a:lnTo>
                    <a:pt x="2971036" y="1533991"/>
                  </a:lnTo>
                  <a:lnTo>
                    <a:pt x="2968761" y="1581701"/>
                  </a:lnTo>
                  <a:lnTo>
                    <a:pt x="2964998" y="1629007"/>
                  </a:lnTo>
                  <a:lnTo>
                    <a:pt x="2959769" y="1675885"/>
                  </a:lnTo>
                  <a:lnTo>
                    <a:pt x="2953098" y="1722311"/>
                  </a:lnTo>
                  <a:lnTo>
                    <a:pt x="2945008" y="1768264"/>
                  </a:lnTo>
                  <a:lnTo>
                    <a:pt x="2935521" y="1813721"/>
                  </a:lnTo>
                  <a:lnTo>
                    <a:pt x="2924662" y="1858657"/>
                  </a:lnTo>
                  <a:lnTo>
                    <a:pt x="2912452" y="1903050"/>
                  </a:lnTo>
                  <a:lnTo>
                    <a:pt x="2898915" y="1946876"/>
                  </a:lnTo>
                  <a:lnTo>
                    <a:pt x="2884074" y="1990114"/>
                  </a:lnTo>
                  <a:lnTo>
                    <a:pt x="2867953" y="2032740"/>
                  </a:lnTo>
                  <a:lnTo>
                    <a:pt x="2850573" y="2074730"/>
                  </a:lnTo>
                  <a:lnTo>
                    <a:pt x="2831959" y="2116062"/>
                  </a:lnTo>
                  <a:lnTo>
                    <a:pt x="2812133" y="2156712"/>
                  </a:lnTo>
                  <a:lnTo>
                    <a:pt x="2791118" y="2196658"/>
                  </a:lnTo>
                  <a:lnTo>
                    <a:pt x="2768938" y="2235877"/>
                  </a:lnTo>
                  <a:lnTo>
                    <a:pt x="2745615" y="2274345"/>
                  </a:lnTo>
                  <a:lnTo>
                    <a:pt x="2721173" y="2312039"/>
                  </a:lnTo>
                  <a:lnTo>
                    <a:pt x="2695634" y="2348937"/>
                  </a:lnTo>
                  <a:lnTo>
                    <a:pt x="2669022" y="2385015"/>
                  </a:lnTo>
                  <a:lnTo>
                    <a:pt x="2641359" y="2420250"/>
                  </a:lnTo>
                  <a:lnTo>
                    <a:pt x="2612670" y="2454619"/>
                  </a:lnTo>
                  <a:lnTo>
                    <a:pt x="2582976" y="2488099"/>
                  </a:lnTo>
                  <a:lnTo>
                    <a:pt x="2552301" y="2520667"/>
                  </a:lnTo>
                  <a:lnTo>
                    <a:pt x="2520667" y="2552301"/>
                  </a:lnTo>
                  <a:lnTo>
                    <a:pt x="2488099" y="2582976"/>
                  </a:lnTo>
                  <a:lnTo>
                    <a:pt x="2454619" y="2612670"/>
                  </a:lnTo>
                  <a:lnTo>
                    <a:pt x="2420250" y="2641359"/>
                  </a:lnTo>
                  <a:lnTo>
                    <a:pt x="2385015" y="2669022"/>
                  </a:lnTo>
                  <a:lnTo>
                    <a:pt x="2348937" y="2695634"/>
                  </a:lnTo>
                  <a:lnTo>
                    <a:pt x="2312039" y="2721173"/>
                  </a:lnTo>
                  <a:lnTo>
                    <a:pt x="2274345" y="2745615"/>
                  </a:lnTo>
                  <a:lnTo>
                    <a:pt x="2235877" y="2768938"/>
                  </a:lnTo>
                  <a:lnTo>
                    <a:pt x="2196658" y="2791118"/>
                  </a:lnTo>
                  <a:lnTo>
                    <a:pt x="2156712" y="2812133"/>
                  </a:lnTo>
                  <a:lnTo>
                    <a:pt x="2116062" y="2831959"/>
                  </a:lnTo>
                  <a:lnTo>
                    <a:pt x="2074730" y="2850573"/>
                  </a:lnTo>
                  <a:lnTo>
                    <a:pt x="2032740" y="2867953"/>
                  </a:lnTo>
                  <a:lnTo>
                    <a:pt x="1990114" y="2884074"/>
                  </a:lnTo>
                  <a:lnTo>
                    <a:pt x="1946876" y="2898915"/>
                  </a:lnTo>
                  <a:lnTo>
                    <a:pt x="1903050" y="2912452"/>
                  </a:lnTo>
                  <a:lnTo>
                    <a:pt x="1858657" y="2924662"/>
                  </a:lnTo>
                  <a:lnTo>
                    <a:pt x="1813721" y="2935521"/>
                  </a:lnTo>
                  <a:lnTo>
                    <a:pt x="1768264" y="2945008"/>
                  </a:lnTo>
                  <a:lnTo>
                    <a:pt x="1722311" y="2953098"/>
                  </a:lnTo>
                  <a:lnTo>
                    <a:pt x="1675885" y="2959769"/>
                  </a:lnTo>
                  <a:lnTo>
                    <a:pt x="1629007" y="2964998"/>
                  </a:lnTo>
                  <a:lnTo>
                    <a:pt x="1581701" y="2968761"/>
                  </a:lnTo>
                  <a:lnTo>
                    <a:pt x="1533991" y="2971036"/>
                  </a:lnTo>
                  <a:lnTo>
                    <a:pt x="1485900" y="2971799"/>
                  </a:lnTo>
                  <a:lnTo>
                    <a:pt x="1437808" y="2971036"/>
                  </a:lnTo>
                  <a:lnTo>
                    <a:pt x="1390098" y="2968761"/>
                  </a:lnTo>
                  <a:lnTo>
                    <a:pt x="1342792" y="2964998"/>
                  </a:lnTo>
                  <a:lnTo>
                    <a:pt x="1295914" y="2959769"/>
                  </a:lnTo>
                  <a:lnTo>
                    <a:pt x="1249488" y="2953098"/>
                  </a:lnTo>
                  <a:lnTo>
                    <a:pt x="1203535" y="2945008"/>
                  </a:lnTo>
                  <a:lnTo>
                    <a:pt x="1158078" y="2935521"/>
                  </a:lnTo>
                  <a:lnTo>
                    <a:pt x="1113142" y="2924662"/>
                  </a:lnTo>
                  <a:lnTo>
                    <a:pt x="1068749" y="2912452"/>
                  </a:lnTo>
                  <a:lnTo>
                    <a:pt x="1024923" y="2898915"/>
                  </a:lnTo>
                  <a:lnTo>
                    <a:pt x="981685" y="2884074"/>
                  </a:lnTo>
                  <a:lnTo>
                    <a:pt x="939059" y="2867953"/>
                  </a:lnTo>
                  <a:lnTo>
                    <a:pt x="897069" y="2850573"/>
                  </a:lnTo>
                  <a:lnTo>
                    <a:pt x="855737" y="2831959"/>
                  </a:lnTo>
                  <a:lnTo>
                    <a:pt x="815087" y="2812133"/>
                  </a:lnTo>
                  <a:lnTo>
                    <a:pt x="775141" y="2791118"/>
                  </a:lnTo>
                  <a:lnTo>
                    <a:pt x="735922" y="2768938"/>
                  </a:lnTo>
                  <a:lnTo>
                    <a:pt x="697454" y="2745615"/>
                  </a:lnTo>
                  <a:lnTo>
                    <a:pt x="659760" y="2721173"/>
                  </a:lnTo>
                  <a:lnTo>
                    <a:pt x="622862" y="2695634"/>
                  </a:lnTo>
                  <a:lnTo>
                    <a:pt x="586784" y="2669022"/>
                  </a:lnTo>
                  <a:lnTo>
                    <a:pt x="551549" y="2641359"/>
                  </a:lnTo>
                  <a:lnTo>
                    <a:pt x="517180" y="2612670"/>
                  </a:lnTo>
                  <a:lnTo>
                    <a:pt x="483700" y="2582976"/>
                  </a:lnTo>
                  <a:lnTo>
                    <a:pt x="451132" y="2552301"/>
                  </a:lnTo>
                  <a:lnTo>
                    <a:pt x="419498" y="2520667"/>
                  </a:lnTo>
                  <a:lnTo>
                    <a:pt x="388823" y="2488099"/>
                  </a:lnTo>
                  <a:lnTo>
                    <a:pt x="359129" y="2454619"/>
                  </a:lnTo>
                  <a:lnTo>
                    <a:pt x="330440" y="2420250"/>
                  </a:lnTo>
                  <a:lnTo>
                    <a:pt x="302777" y="2385015"/>
                  </a:lnTo>
                  <a:lnTo>
                    <a:pt x="276165" y="2348937"/>
                  </a:lnTo>
                  <a:lnTo>
                    <a:pt x="250626" y="2312039"/>
                  </a:lnTo>
                  <a:lnTo>
                    <a:pt x="226184" y="2274345"/>
                  </a:lnTo>
                  <a:lnTo>
                    <a:pt x="202861" y="2235877"/>
                  </a:lnTo>
                  <a:lnTo>
                    <a:pt x="180681" y="2196658"/>
                  </a:lnTo>
                  <a:lnTo>
                    <a:pt x="159666" y="2156712"/>
                  </a:lnTo>
                  <a:lnTo>
                    <a:pt x="139840" y="2116062"/>
                  </a:lnTo>
                  <a:lnTo>
                    <a:pt x="121226" y="2074730"/>
                  </a:lnTo>
                  <a:lnTo>
                    <a:pt x="103846" y="2032740"/>
                  </a:lnTo>
                  <a:lnTo>
                    <a:pt x="87725" y="1990114"/>
                  </a:lnTo>
                  <a:lnTo>
                    <a:pt x="72884" y="1946876"/>
                  </a:lnTo>
                  <a:lnTo>
                    <a:pt x="59347" y="1903050"/>
                  </a:lnTo>
                  <a:lnTo>
                    <a:pt x="47137" y="1858657"/>
                  </a:lnTo>
                  <a:lnTo>
                    <a:pt x="36278" y="1813721"/>
                  </a:lnTo>
                  <a:lnTo>
                    <a:pt x="26791" y="1768264"/>
                  </a:lnTo>
                  <a:lnTo>
                    <a:pt x="18701" y="1722311"/>
                  </a:lnTo>
                  <a:lnTo>
                    <a:pt x="12030" y="1675885"/>
                  </a:lnTo>
                  <a:lnTo>
                    <a:pt x="6801" y="1629007"/>
                  </a:lnTo>
                  <a:lnTo>
                    <a:pt x="3038" y="1581701"/>
                  </a:lnTo>
                  <a:lnTo>
                    <a:pt x="763" y="1533991"/>
                  </a:lnTo>
                  <a:lnTo>
                    <a:pt x="0" y="1485900"/>
                  </a:lnTo>
                  <a:close/>
                </a:path>
              </a:pathLst>
            </a:custGeom>
            <a:ln w="44196">
              <a:solidFill>
                <a:srgbClr val="F1F1F1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6106668" y="3580637"/>
              <a:ext cx="1245108" cy="124434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7056501" y="2956940"/>
              <a:ext cx="521334" cy="563245"/>
            </a:xfrm>
            <a:custGeom>
              <a:avLst/>
              <a:gdLst/>
              <a:ahLst/>
              <a:cxnLst/>
              <a:rect l="l" t="t" r="r" b="b"/>
              <a:pathLst>
                <a:path w="521334" h="563245">
                  <a:moveTo>
                    <a:pt x="516890" y="451231"/>
                  </a:moveTo>
                  <a:lnTo>
                    <a:pt x="8635" y="451231"/>
                  </a:lnTo>
                  <a:lnTo>
                    <a:pt x="264922" y="559562"/>
                  </a:lnTo>
                  <a:lnTo>
                    <a:pt x="264922" y="563118"/>
                  </a:lnTo>
                  <a:lnTo>
                    <a:pt x="269240" y="563118"/>
                  </a:lnTo>
                  <a:lnTo>
                    <a:pt x="269240" y="559562"/>
                  </a:lnTo>
                  <a:lnTo>
                    <a:pt x="516890" y="451231"/>
                  </a:lnTo>
                  <a:close/>
                </a:path>
                <a:path w="521334" h="563245">
                  <a:moveTo>
                    <a:pt x="17399" y="27939"/>
                  </a:moveTo>
                  <a:lnTo>
                    <a:pt x="0" y="27939"/>
                  </a:lnTo>
                  <a:lnTo>
                    <a:pt x="4318" y="38481"/>
                  </a:lnTo>
                  <a:lnTo>
                    <a:pt x="4318" y="451231"/>
                  </a:lnTo>
                  <a:lnTo>
                    <a:pt x="521207" y="451231"/>
                  </a:lnTo>
                  <a:lnTo>
                    <a:pt x="521207" y="66421"/>
                  </a:lnTo>
                  <a:lnTo>
                    <a:pt x="138938" y="66421"/>
                  </a:lnTo>
                  <a:lnTo>
                    <a:pt x="113792" y="64684"/>
                  </a:lnTo>
                  <a:lnTo>
                    <a:pt x="90646" y="60340"/>
                  </a:lnTo>
                  <a:lnTo>
                    <a:pt x="69929" y="54687"/>
                  </a:lnTo>
                  <a:lnTo>
                    <a:pt x="52070" y="49022"/>
                  </a:lnTo>
                  <a:lnTo>
                    <a:pt x="44898" y="44265"/>
                  </a:lnTo>
                  <a:lnTo>
                    <a:pt x="28888" y="36181"/>
                  </a:lnTo>
                  <a:lnTo>
                    <a:pt x="21717" y="31496"/>
                  </a:lnTo>
                  <a:lnTo>
                    <a:pt x="17399" y="31496"/>
                  </a:lnTo>
                  <a:lnTo>
                    <a:pt x="17399" y="27939"/>
                  </a:lnTo>
                  <a:close/>
                </a:path>
                <a:path w="521334" h="563245">
                  <a:moveTo>
                    <a:pt x="269240" y="0"/>
                  </a:moveTo>
                  <a:lnTo>
                    <a:pt x="264922" y="0"/>
                  </a:lnTo>
                  <a:lnTo>
                    <a:pt x="260603" y="3556"/>
                  </a:lnTo>
                  <a:lnTo>
                    <a:pt x="246812" y="20000"/>
                  </a:lnTo>
                  <a:lnTo>
                    <a:pt x="231806" y="33194"/>
                  </a:lnTo>
                  <a:lnTo>
                    <a:pt x="183550" y="59080"/>
                  </a:lnTo>
                  <a:lnTo>
                    <a:pt x="138938" y="66421"/>
                  </a:lnTo>
                  <a:lnTo>
                    <a:pt x="395224" y="66421"/>
                  </a:lnTo>
                  <a:lnTo>
                    <a:pt x="346360" y="59080"/>
                  </a:lnTo>
                  <a:lnTo>
                    <a:pt x="301831" y="33194"/>
                  </a:lnTo>
                  <a:lnTo>
                    <a:pt x="273684" y="3556"/>
                  </a:lnTo>
                  <a:lnTo>
                    <a:pt x="269240" y="3556"/>
                  </a:lnTo>
                  <a:lnTo>
                    <a:pt x="269240" y="0"/>
                  </a:lnTo>
                  <a:close/>
                </a:path>
                <a:path w="521334" h="563245">
                  <a:moveTo>
                    <a:pt x="516890" y="27939"/>
                  </a:moveTo>
                  <a:lnTo>
                    <a:pt x="512572" y="27939"/>
                  </a:lnTo>
                  <a:lnTo>
                    <a:pt x="512572" y="31496"/>
                  </a:lnTo>
                  <a:lnTo>
                    <a:pt x="507638" y="32752"/>
                  </a:lnTo>
                  <a:lnTo>
                    <a:pt x="499491" y="36306"/>
                  </a:lnTo>
                  <a:lnTo>
                    <a:pt x="473455" y="49022"/>
                  </a:lnTo>
                  <a:lnTo>
                    <a:pt x="456356" y="54687"/>
                  </a:lnTo>
                  <a:lnTo>
                    <a:pt x="437626" y="60340"/>
                  </a:lnTo>
                  <a:lnTo>
                    <a:pt x="417252" y="64684"/>
                  </a:lnTo>
                  <a:lnTo>
                    <a:pt x="395224" y="66421"/>
                  </a:lnTo>
                  <a:lnTo>
                    <a:pt x="521207" y="66421"/>
                  </a:lnTo>
                  <a:lnTo>
                    <a:pt x="521207" y="31496"/>
                  </a:lnTo>
                  <a:lnTo>
                    <a:pt x="516890" y="27939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7056501" y="2956940"/>
              <a:ext cx="521334" cy="563245"/>
            </a:xfrm>
            <a:custGeom>
              <a:avLst/>
              <a:gdLst/>
              <a:ahLst/>
              <a:cxnLst/>
              <a:rect l="l" t="t" r="r" b="b"/>
              <a:pathLst>
                <a:path w="521334" h="563245">
                  <a:moveTo>
                    <a:pt x="516890" y="27939"/>
                  </a:moveTo>
                  <a:lnTo>
                    <a:pt x="512572" y="27939"/>
                  </a:lnTo>
                  <a:lnTo>
                    <a:pt x="512572" y="31496"/>
                  </a:lnTo>
                  <a:lnTo>
                    <a:pt x="507638" y="32752"/>
                  </a:lnTo>
                  <a:lnTo>
                    <a:pt x="499491" y="36306"/>
                  </a:lnTo>
                  <a:lnTo>
                    <a:pt x="488104" y="41836"/>
                  </a:lnTo>
                  <a:lnTo>
                    <a:pt x="473455" y="49022"/>
                  </a:lnTo>
                  <a:lnTo>
                    <a:pt x="456356" y="54687"/>
                  </a:lnTo>
                  <a:lnTo>
                    <a:pt x="437626" y="60340"/>
                  </a:lnTo>
                  <a:lnTo>
                    <a:pt x="417252" y="64684"/>
                  </a:lnTo>
                  <a:lnTo>
                    <a:pt x="395224" y="66421"/>
                  </a:lnTo>
                  <a:lnTo>
                    <a:pt x="378936" y="65720"/>
                  </a:lnTo>
                  <a:lnTo>
                    <a:pt x="330073" y="52450"/>
                  </a:lnTo>
                  <a:lnTo>
                    <a:pt x="287335" y="20000"/>
                  </a:lnTo>
                  <a:lnTo>
                    <a:pt x="273684" y="3556"/>
                  </a:lnTo>
                  <a:lnTo>
                    <a:pt x="269240" y="3556"/>
                  </a:lnTo>
                  <a:lnTo>
                    <a:pt x="269240" y="0"/>
                  </a:lnTo>
                  <a:lnTo>
                    <a:pt x="264922" y="0"/>
                  </a:lnTo>
                  <a:lnTo>
                    <a:pt x="260603" y="3556"/>
                  </a:lnTo>
                  <a:lnTo>
                    <a:pt x="246812" y="20000"/>
                  </a:lnTo>
                  <a:lnTo>
                    <a:pt x="231806" y="33194"/>
                  </a:lnTo>
                  <a:lnTo>
                    <a:pt x="183550" y="59080"/>
                  </a:lnTo>
                  <a:lnTo>
                    <a:pt x="138938" y="66421"/>
                  </a:lnTo>
                  <a:lnTo>
                    <a:pt x="113792" y="64684"/>
                  </a:lnTo>
                  <a:lnTo>
                    <a:pt x="90646" y="60340"/>
                  </a:lnTo>
                  <a:lnTo>
                    <a:pt x="69929" y="54687"/>
                  </a:lnTo>
                  <a:lnTo>
                    <a:pt x="52070" y="49022"/>
                  </a:lnTo>
                  <a:lnTo>
                    <a:pt x="44898" y="44265"/>
                  </a:lnTo>
                  <a:lnTo>
                    <a:pt x="36893" y="40211"/>
                  </a:lnTo>
                  <a:lnTo>
                    <a:pt x="28888" y="36181"/>
                  </a:lnTo>
                  <a:lnTo>
                    <a:pt x="21717" y="31496"/>
                  </a:lnTo>
                  <a:lnTo>
                    <a:pt x="17399" y="31496"/>
                  </a:lnTo>
                  <a:lnTo>
                    <a:pt x="17399" y="27939"/>
                  </a:lnTo>
                  <a:lnTo>
                    <a:pt x="13080" y="27939"/>
                  </a:lnTo>
                  <a:lnTo>
                    <a:pt x="0" y="27939"/>
                  </a:lnTo>
                  <a:lnTo>
                    <a:pt x="4318" y="38481"/>
                  </a:lnTo>
                  <a:lnTo>
                    <a:pt x="4318" y="45466"/>
                  </a:lnTo>
                  <a:lnTo>
                    <a:pt x="4318" y="52450"/>
                  </a:lnTo>
                  <a:lnTo>
                    <a:pt x="4318" y="62992"/>
                  </a:lnTo>
                  <a:lnTo>
                    <a:pt x="4318" y="69976"/>
                  </a:lnTo>
                  <a:lnTo>
                    <a:pt x="4318" y="83046"/>
                  </a:lnTo>
                  <a:lnTo>
                    <a:pt x="4318" y="95758"/>
                  </a:lnTo>
                  <a:lnTo>
                    <a:pt x="4318" y="107803"/>
                  </a:lnTo>
                  <a:lnTo>
                    <a:pt x="4318" y="118872"/>
                  </a:lnTo>
                  <a:lnTo>
                    <a:pt x="4318" y="139955"/>
                  </a:lnTo>
                  <a:lnTo>
                    <a:pt x="4318" y="161337"/>
                  </a:lnTo>
                  <a:lnTo>
                    <a:pt x="4318" y="183362"/>
                  </a:lnTo>
                  <a:lnTo>
                    <a:pt x="4318" y="206375"/>
                  </a:lnTo>
                  <a:lnTo>
                    <a:pt x="4318" y="235827"/>
                  </a:lnTo>
                  <a:lnTo>
                    <a:pt x="4318" y="266255"/>
                  </a:lnTo>
                  <a:lnTo>
                    <a:pt x="4318" y="297350"/>
                  </a:lnTo>
                  <a:lnTo>
                    <a:pt x="4318" y="328803"/>
                  </a:lnTo>
                  <a:lnTo>
                    <a:pt x="4318" y="347112"/>
                  </a:lnTo>
                  <a:lnTo>
                    <a:pt x="4318" y="365077"/>
                  </a:lnTo>
                  <a:lnTo>
                    <a:pt x="4318" y="382398"/>
                  </a:lnTo>
                  <a:lnTo>
                    <a:pt x="4318" y="398780"/>
                  </a:lnTo>
                  <a:lnTo>
                    <a:pt x="4318" y="408648"/>
                  </a:lnTo>
                  <a:lnTo>
                    <a:pt x="4318" y="417528"/>
                  </a:lnTo>
                  <a:lnTo>
                    <a:pt x="4318" y="425765"/>
                  </a:lnTo>
                  <a:lnTo>
                    <a:pt x="4318" y="433705"/>
                  </a:lnTo>
                  <a:lnTo>
                    <a:pt x="4318" y="437261"/>
                  </a:lnTo>
                  <a:lnTo>
                    <a:pt x="4318" y="440689"/>
                  </a:lnTo>
                  <a:lnTo>
                    <a:pt x="4318" y="447675"/>
                  </a:lnTo>
                  <a:lnTo>
                    <a:pt x="4318" y="451231"/>
                  </a:lnTo>
                  <a:lnTo>
                    <a:pt x="8635" y="451231"/>
                  </a:lnTo>
                  <a:lnTo>
                    <a:pt x="156801" y="513859"/>
                  </a:lnTo>
                  <a:lnTo>
                    <a:pt x="232886" y="546020"/>
                  </a:lnTo>
                  <a:lnTo>
                    <a:pt x="260917" y="557869"/>
                  </a:lnTo>
                  <a:lnTo>
                    <a:pt x="264922" y="559562"/>
                  </a:lnTo>
                  <a:lnTo>
                    <a:pt x="264922" y="563118"/>
                  </a:lnTo>
                  <a:lnTo>
                    <a:pt x="269240" y="563118"/>
                  </a:lnTo>
                  <a:lnTo>
                    <a:pt x="269240" y="559562"/>
                  </a:lnTo>
                  <a:lnTo>
                    <a:pt x="412412" y="496933"/>
                  </a:lnTo>
                  <a:lnTo>
                    <a:pt x="485933" y="464772"/>
                  </a:lnTo>
                  <a:lnTo>
                    <a:pt x="513020" y="452923"/>
                  </a:lnTo>
                  <a:lnTo>
                    <a:pt x="516890" y="451231"/>
                  </a:lnTo>
                  <a:lnTo>
                    <a:pt x="521207" y="451231"/>
                  </a:lnTo>
                  <a:lnTo>
                    <a:pt x="521207" y="451231"/>
                  </a:lnTo>
                  <a:lnTo>
                    <a:pt x="521207" y="31496"/>
                  </a:lnTo>
                  <a:lnTo>
                    <a:pt x="516890" y="27939"/>
                  </a:lnTo>
                  <a:close/>
                </a:path>
              </a:pathLst>
            </a:custGeom>
            <a:ln w="129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2068555" y="3564635"/>
              <a:ext cx="1693163" cy="169316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 txBox="1"/>
          <p:nvPr/>
        </p:nvSpPr>
        <p:spPr>
          <a:xfrm>
            <a:off x="5960871" y="4838954"/>
            <a:ext cx="146748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 marR="5080" indent="-13335">
              <a:lnSpc>
                <a:spcPct val="100000"/>
              </a:lnSpc>
              <a:spcBef>
                <a:spcPts val="100"/>
              </a:spcBef>
            </a:pPr>
            <a:r>
              <a:rPr dirty="0" sz="2400" spc="-40">
                <a:solidFill>
                  <a:srgbClr val="FFFFFF"/>
                </a:solidFill>
                <a:latin typeface="Carlito"/>
                <a:cs typeface="Carlito"/>
              </a:rPr>
              <a:t>AWS</a:t>
            </a:r>
            <a:r>
              <a:rPr dirty="0" sz="2400" spc="-10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Global  </a:t>
            </a:r>
            <a:r>
              <a:rPr dirty="0" sz="2400" spc="-15">
                <a:solidFill>
                  <a:srgbClr val="FFFFFF"/>
                </a:solidFill>
                <a:latin typeface="Carlito"/>
                <a:cs typeface="Carlito"/>
              </a:rPr>
              <a:t>Accelerator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704073" y="2528570"/>
            <a:ext cx="14185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40">
                <a:solidFill>
                  <a:srgbClr val="FFFFFF"/>
                </a:solidFill>
                <a:latin typeface="Carlito"/>
                <a:cs typeface="Carlito"/>
              </a:rPr>
              <a:t>AWS</a:t>
            </a:r>
            <a:r>
              <a:rPr dirty="0" sz="2400" spc="-8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rlito"/>
                <a:cs typeface="Carlito"/>
              </a:rPr>
              <a:t>Shield</a:t>
            </a:r>
            <a:endParaRPr sz="2400">
              <a:latin typeface="Carlito"/>
              <a:cs typeface="Carlito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0" y="2658617"/>
            <a:ext cx="12195175" cy="3439795"/>
            <a:chOff x="0" y="2658617"/>
            <a:chExt cx="12195175" cy="3439795"/>
          </a:xfrm>
        </p:grpSpPr>
        <p:sp>
          <p:nvSpPr>
            <p:cNvPr id="59" name="object 59"/>
            <p:cNvSpPr/>
            <p:nvPr/>
          </p:nvSpPr>
          <p:spPr>
            <a:xfrm>
              <a:off x="0" y="3736085"/>
              <a:ext cx="1903730" cy="1651000"/>
            </a:xfrm>
            <a:custGeom>
              <a:avLst/>
              <a:gdLst/>
              <a:ahLst/>
              <a:cxnLst/>
              <a:rect l="l" t="t" r="r" b="b"/>
              <a:pathLst>
                <a:path w="1903730" h="1651000">
                  <a:moveTo>
                    <a:pt x="1903476" y="0"/>
                  </a:moveTo>
                  <a:lnTo>
                    <a:pt x="0" y="0"/>
                  </a:lnTo>
                  <a:lnTo>
                    <a:pt x="0" y="1650492"/>
                  </a:lnTo>
                  <a:lnTo>
                    <a:pt x="1903476" y="1650492"/>
                  </a:lnTo>
                  <a:lnTo>
                    <a:pt x="19034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8180451" y="4547235"/>
              <a:ext cx="4014470" cy="0"/>
            </a:xfrm>
            <a:custGeom>
              <a:avLst/>
              <a:gdLst/>
              <a:ahLst/>
              <a:cxnLst/>
              <a:rect l="l" t="t" r="r" b="b"/>
              <a:pathLst>
                <a:path w="4014470" h="0">
                  <a:moveTo>
                    <a:pt x="0" y="0"/>
                  </a:moveTo>
                  <a:lnTo>
                    <a:pt x="4014470" y="0"/>
                  </a:lnTo>
                </a:path>
              </a:pathLst>
            </a:custGeom>
            <a:ln w="99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239268" y="5052822"/>
              <a:ext cx="1045463" cy="10454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323088" y="2658617"/>
              <a:ext cx="961644" cy="96164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1271651" y="3564762"/>
              <a:ext cx="852169" cy="2026285"/>
            </a:xfrm>
            <a:custGeom>
              <a:avLst/>
              <a:gdLst/>
              <a:ahLst/>
              <a:cxnLst/>
              <a:rect l="l" t="t" r="r" b="b"/>
              <a:pathLst>
                <a:path w="852169" h="2026285">
                  <a:moveTo>
                    <a:pt x="57912" y="26162"/>
                  </a:moveTo>
                  <a:lnTo>
                    <a:pt x="26162" y="0"/>
                  </a:lnTo>
                  <a:lnTo>
                    <a:pt x="0" y="31750"/>
                  </a:lnTo>
                  <a:lnTo>
                    <a:pt x="31750" y="57912"/>
                  </a:lnTo>
                  <a:lnTo>
                    <a:pt x="57912" y="26162"/>
                  </a:lnTo>
                  <a:close/>
                </a:path>
                <a:path w="852169" h="2026285">
                  <a:moveTo>
                    <a:pt x="68072" y="1998472"/>
                  </a:moveTo>
                  <a:lnTo>
                    <a:pt x="40386" y="1967992"/>
                  </a:lnTo>
                  <a:lnTo>
                    <a:pt x="9906" y="1995551"/>
                  </a:lnTo>
                  <a:lnTo>
                    <a:pt x="37592" y="2026031"/>
                  </a:lnTo>
                  <a:lnTo>
                    <a:pt x="68072" y="1998472"/>
                  </a:lnTo>
                  <a:close/>
                </a:path>
                <a:path w="852169" h="2026285">
                  <a:moveTo>
                    <a:pt x="121539" y="78359"/>
                  </a:moveTo>
                  <a:lnTo>
                    <a:pt x="89662" y="52197"/>
                  </a:lnTo>
                  <a:lnTo>
                    <a:pt x="63627" y="84074"/>
                  </a:lnTo>
                  <a:lnTo>
                    <a:pt x="95377" y="110236"/>
                  </a:lnTo>
                  <a:lnTo>
                    <a:pt x="121539" y="78359"/>
                  </a:lnTo>
                  <a:close/>
                </a:path>
                <a:path w="852169" h="2026285">
                  <a:moveTo>
                    <a:pt x="129032" y="1943227"/>
                  </a:moveTo>
                  <a:lnTo>
                    <a:pt x="101346" y="1912747"/>
                  </a:lnTo>
                  <a:lnTo>
                    <a:pt x="70866" y="1940306"/>
                  </a:lnTo>
                  <a:lnTo>
                    <a:pt x="98552" y="1970786"/>
                  </a:lnTo>
                  <a:lnTo>
                    <a:pt x="129032" y="1943227"/>
                  </a:lnTo>
                  <a:close/>
                </a:path>
                <a:path w="852169" h="2026285">
                  <a:moveTo>
                    <a:pt x="185039" y="130683"/>
                  </a:moveTo>
                  <a:lnTo>
                    <a:pt x="153289" y="104521"/>
                  </a:lnTo>
                  <a:lnTo>
                    <a:pt x="127127" y="136271"/>
                  </a:lnTo>
                  <a:lnTo>
                    <a:pt x="158877" y="162433"/>
                  </a:lnTo>
                  <a:lnTo>
                    <a:pt x="185039" y="130683"/>
                  </a:lnTo>
                  <a:close/>
                </a:path>
                <a:path w="852169" h="2026285">
                  <a:moveTo>
                    <a:pt x="189992" y="1887855"/>
                  </a:moveTo>
                  <a:lnTo>
                    <a:pt x="162306" y="1857375"/>
                  </a:lnTo>
                  <a:lnTo>
                    <a:pt x="131826" y="1885061"/>
                  </a:lnTo>
                  <a:lnTo>
                    <a:pt x="159512" y="1915541"/>
                  </a:lnTo>
                  <a:lnTo>
                    <a:pt x="189992" y="1887855"/>
                  </a:lnTo>
                  <a:close/>
                </a:path>
                <a:path w="852169" h="2026285">
                  <a:moveTo>
                    <a:pt x="248666" y="182880"/>
                  </a:moveTo>
                  <a:lnTo>
                    <a:pt x="216789" y="156845"/>
                  </a:lnTo>
                  <a:lnTo>
                    <a:pt x="190754" y="188595"/>
                  </a:lnTo>
                  <a:lnTo>
                    <a:pt x="222504" y="214757"/>
                  </a:lnTo>
                  <a:lnTo>
                    <a:pt x="248666" y="182880"/>
                  </a:lnTo>
                  <a:close/>
                </a:path>
                <a:path w="852169" h="2026285">
                  <a:moveTo>
                    <a:pt x="250952" y="1832610"/>
                  </a:moveTo>
                  <a:lnTo>
                    <a:pt x="223266" y="1802130"/>
                  </a:lnTo>
                  <a:lnTo>
                    <a:pt x="192786" y="1829816"/>
                  </a:lnTo>
                  <a:lnTo>
                    <a:pt x="220472" y="1860296"/>
                  </a:lnTo>
                  <a:lnTo>
                    <a:pt x="250952" y="1832610"/>
                  </a:lnTo>
                  <a:close/>
                </a:path>
                <a:path w="852169" h="2026285">
                  <a:moveTo>
                    <a:pt x="311912" y="1777365"/>
                  </a:moveTo>
                  <a:lnTo>
                    <a:pt x="284226" y="1746885"/>
                  </a:lnTo>
                  <a:lnTo>
                    <a:pt x="253746" y="1774444"/>
                  </a:lnTo>
                  <a:lnTo>
                    <a:pt x="281432" y="1804924"/>
                  </a:lnTo>
                  <a:lnTo>
                    <a:pt x="311912" y="1777365"/>
                  </a:lnTo>
                  <a:close/>
                </a:path>
                <a:path w="852169" h="2026285">
                  <a:moveTo>
                    <a:pt x="312166" y="235204"/>
                  </a:moveTo>
                  <a:lnTo>
                    <a:pt x="280416" y="209042"/>
                  </a:lnTo>
                  <a:lnTo>
                    <a:pt x="254254" y="240919"/>
                  </a:lnTo>
                  <a:lnTo>
                    <a:pt x="286004" y="266954"/>
                  </a:lnTo>
                  <a:lnTo>
                    <a:pt x="312166" y="235204"/>
                  </a:lnTo>
                  <a:close/>
                </a:path>
                <a:path w="852169" h="2026285">
                  <a:moveTo>
                    <a:pt x="372872" y="1721993"/>
                  </a:moveTo>
                  <a:lnTo>
                    <a:pt x="345186" y="1691513"/>
                  </a:lnTo>
                  <a:lnTo>
                    <a:pt x="314706" y="1719199"/>
                  </a:lnTo>
                  <a:lnTo>
                    <a:pt x="342392" y="1749679"/>
                  </a:lnTo>
                  <a:lnTo>
                    <a:pt x="372872" y="1721993"/>
                  </a:lnTo>
                  <a:close/>
                </a:path>
                <a:path w="852169" h="2026285">
                  <a:moveTo>
                    <a:pt x="375793" y="287528"/>
                  </a:moveTo>
                  <a:lnTo>
                    <a:pt x="343916" y="261366"/>
                  </a:lnTo>
                  <a:lnTo>
                    <a:pt x="317881" y="293116"/>
                  </a:lnTo>
                  <a:lnTo>
                    <a:pt x="349631" y="319278"/>
                  </a:lnTo>
                  <a:lnTo>
                    <a:pt x="375793" y="287528"/>
                  </a:lnTo>
                  <a:close/>
                </a:path>
                <a:path w="852169" h="2026285">
                  <a:moveTo>
                    <a:pt x="433832" y="1666748"/>
                  </a:moveTo>
                  <a:lnTo>
                    <a:pt x="406146" y="1636268"/>
                  </a:lnTo>
                  <a:lnTo>
                    <a:pt x="375666" y="1663954"/>
                  </a:lnTo>
                  <a:lnTo>
                    <a:pt x="403352" y="1694434"/>
                  </a:lnTo>
                  <a:lnTo>
                    <a:pt x="433832" y="1666748"/>
                  </a:lnTo>
                  <a:close/>
                </a:path>
                <a:path w="852169" h="2026285">
                  <a:moveTo>
                    <a:pt x="439293" y="339725"/>
                  </a:moveTo>
                  <a:lnTo>
                    <a:pt x="407543" y="313563"/>
                  </a:lnTo>
                  <a:lnTo>
                    <a:pt x="381381" y="345440"/>
                  </a:lnTo>
                  <a:lnTo>
                    <a:pt x="413131" y="371602"/>
                  </a:lnTo>
                  <a:lnTo>
                    <a:pt x="439293" y="339725"/>
                  </a:lnTo>
                  <a:close/>
                </a:path>
                <a:path w="852169" h="2026285">
                  <a:moveTo>
                    <a:pt x="494792" y="1611503"/>
                  </a:moveTo>
                  <a:lnTo>
                    <a:pt x="467106" y="1581023"/>
                  </a:lnTo>
                  <a:lnTo>
                    <a:pt x="436626" y="1608709"/>
                  </a:lnTo>
                  <a:lnTo>
                    <a:pt x="464312" y="1639189"/>
                  </a:lnTo>
                  <a:lnTo>
                    <a:pt x="494792" y="1611503"/>
                  </a:lnTo>
                  <a:close/>
                </a:path>
                <a:path w="852169" h="2026285">
                  <a:moveTo>
                    <a:pt x="502920" y="392049"/>
                  </a:moveTo>
                  <a:lnTo>
                    <a:pt x="471043" y="365887"/>
                  </a:lnTo>
                  <a:lnTo>
                    <a:pt x="445008" y="397637"/>
                  </a:lnTo>
                  <a:lnTo>
                    <a:pt x="476758" y="423799"/>
                  </a:lnTo>
                  <a:lnTo>
                    <a:pt x="502920" y="392049"/>
                  </a:lnTo>
                  <a:close/>
                </a:path>
                <a:path w="852169" h="2026285">
                  <a:moveTo>
                    <a:pt x="555752" y="1556258"/>
                  </a:moveTo>
                  <a:lnTo>
                    <a:pt x="528193" y="1525778"/>
                  </a:lnTo>
                  <a:lnTo>
                    <a:pt x="497713" y="1553337"/>
                  </a:lnTo>
                  <a:lnTo>
                    <a:pt x="525272" y="1583817"/>
                  </a:lnTo>
                  <a:lnTo>
                    <a:pt x="555752" y="1556258"/>
                  </a:lnTo>
                  <a:close/>
                </a:path>
                <a:path w="852169" h="2026285">
                  <a:moveTo>
                    <a:pt x="566420" y="444246"/>
                  </a:moveTo>
                  <a:lnTo>
                    <a:pt x="534670" y="418211"/>
                  </a:lnTo>
                  <a:lnTo>
                    <a:pt x="508508" y="449961"/>
                  </a:lnTo>
                  <a:lnTo>
                    <a:pt x="540258" y="476123"/>
                  </a:lnTo>
                  <a:lnTo>
                    <a:pt x="566420" y="444246"/>
                  </a:lnTo>
                  <a:close/>
                </a:path>
                <a:path w="852169" h="2026285">
                  <a:moveTo>
                    <a:pt x="616712" y="1500886"/>
                  </a:moveTo>
                  <a:lnTo>
                    <a:pt x="589153" y="1470406"/>
                  </a:lnTo>
                  <a:lnTo>
                    <a:pt x="558673" y="1498092"/>
                  </a:lnTo>
                  <a:lnTo>
                    <a:pt x="586232" y="1528572"/>
                  </a:lnTo>
                  <a:lnTo>
                    <a:pt x="616712" y="1500886"/>
                  </a:lnTo>
                  <a:close/>
                </a:path>
                <a:path w="852169" h="2026285">
                  <a:moveTo>
                    <a:pt x="630047" y="496570"/>
                  </a:moveTo>
                  <a:lnTo>
                    <a:pt x="598170" y="470408"/>
                  </a:lnTo>
                  <a:lnTo>
                    <a:pt x="572008" y="502285"/>
                  </a:lnTo>
                  <a:lnTo>
                    <a:pt x="603885" y="528320"/>
                  </a:lnTo>
                  <a:lnTo>
                    <a:pt x="630047" y="496570"/>
                  </a:lnTo>
                  <a:close/>
                </a:path>
                <a:path w="852169" h="2026285">
                  <a:moveTo>
                    <a:pt x="677672" y="1445641"/>
                  </a:moveTo>
                  <a:lnTo>
                    <a:pt x="650113" y="1415161"/>
                  </a:lnTo>
                  <a:lnTo>
                    <a:pt x="619633" y="1442847"/>
                  </a:lnTo>
                  <a:lnTo>
                    <a:pt x="647192" y="1473327"/>
                  </a:lnTo>
                  <a:lnTo>
                    <a:pt x="677672" y="1445641"/>
                  </a:lnTo>
                  <a:close/>
                </a:path>
                <a:path w="852169" h="2026285">
                  <a:moveTo>
                    <a:pt x="693547" y="548894"/>
                  </a:moveTo>
                  <a:lnTo>
                    <a:pt x="661797" y="522732"/>
                  </a:lnTo>
                  <a:lnTo>
                    <a:pt x="635635" y="554482"/>
                  </a:lnTo>
                  <a:lnTo>
                    <a:pt x="667385" y="580644"/>
                  </a:lnTo>
                  <a:lnTo>
                    <a:pt x="693547" y="548894"/>
                  </a:lnTo>
                  <a:close/>
                </a:path>
                <a:path w="852169" h="2026285">
                  <a:moveTo>
                    <a:pt x="738632" y="1390408"/>
                  </a:moveTo>
                  <a:lnTo>
                    <a:pt x="711073" y="1359916"/>
                  </a:lnTo>
                  <a:lnTo>
                    <a:pt x="680593" y="1387475"/>
                  </a:lnTo>
                  <a:lnTo>
                    <a:pt x="708152" y="1417955"/>
                  </a:lnTo>
                  <a:lnTo>
                    <a:pt x="738632" y="1390408"/>
                  </a:lnTo>
                  <a:close/>
                </a:path>
                <a:path w="852169" h="2026285">
                  <a:moveTo>
                    <a:pt x="757174" y="601091"/>
                  </a:moveTo>
                  <a:lnTo>
                    <a:pt x="725297" y="574929"/>
                  </a:lnTo>
                  <a:lnTo>
                    <a:pt x="699135" y="606806"/>
                  </a:lnTo>
                  <a:lnTo>
                    <a:pt x="731012" y="632968"/>
                  </a:lnTo>
                  <a:lnTo>
                    <a:pt x="757174" y="601091"/>
                  </a:lnTo>
                  <a:close/>
                </a:path>
                <a:path w="852169" h="2026285">
                  <a:moveTo>
                    <a:pt x="851535" y="1260221"/>
                  </a:moveTo>
                  <a:lnTo>
                    <a:pt x="718693" y="1297432"/>
                  </a:lnTo>
                  <a:lnTo>
                    <a:pt x="746315" y="1327899"/>
                  </a:lnTo>
                  <a:lnTo>
                    <a:pt x="741553" y="1332230"/>
                  </a:lnTo>
                  <a:lnTo>
                    <a:pt x="769112" y="1362710"/>
                  </a:lnTo>
                  <a:lnTo>
                    <a:pt x="773925" y="1358353"/>
                  </a:lnTo>
                  <a:lnTo>
                    <a:pt x="801624" y="1388872"/>
                  </a:lnTo>
                  <a:lnTo>
                    <a:pt x="830643" y="1314069"/>
                  </a:lnTo>
                  <a:lnTo>
                    <a:pt x="851535" y="1260221"/>
                  </a:lnTo>
                  <a:close/>
                </a:path>
                <a:path w="852169" h="2026285">
                  <a:moveTo>
                    <a:pt x="851789" y="705612"/>
                  </a:moveTo>
                  <a:lnTo>
                    <a:pt x="795655" y="579501"/>
                  </a:lnTo>
                  <a:lnTo>
                    <a:pt x="717169" y="674878"/>
                  </a:lnTo>
                  <a:lnTo>
                    <a:pt x="851789" y="7056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/>
          <p:cNvSpPr txBox="1"/>
          <p:nvPr/>
        </p:nvSpPr>
        <p:spPr>
          <a:xfrm>
            <a:off x="165607" y="3893820"/>
            <a:ext cx="11595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Client</a:t>
            </a:r>
            <a:r>
              <a:rPr dirty="0" sz="18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traffic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66" name="object 6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  <p:sp>
        <p:nvSpPr>
          <p:cNvPr id="65" name="object 65"/>
          <p:cNvSpPr txBox="1"/>
          <p:nvPr/>
        </p:nvSpPr>
        <p:spPr>
          <a:xfrm>
            <a:off x="205231" y="6152895"/>
            <a:ext cx="11315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Carlito"/>
                <a:cs typeface="Carlito"/>
              </a:rPr>
              <a:t>DDoS</a:t>
            </a:r>
            <a:r>
              <a:rPr dirty="0" sz="18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traffic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4686" y="1860549"/>
            <a:ext cx="1175385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FFFFFF"/>
                </a:solidFill>
                <a:latin typeface="Carlito"/>
                <a:cs typeface="Carlito"/>
              </a:rPr>
              <a:t>NLB</a:t>
            </a:r>
            <a:r>
              <a:rPr dirty="0" sz="1600" spc="-6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10" b="1">
                <a:solidFill>
                  <a:srgbClr val="FFFFFF"/>
                </a:solidFill>
                <a:latin typeface="Carlito"/>
                <a:cs typeface="Carlito"/>
              </a:rPr>
              <a:t>Example: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4686" y="2319274"/>
            <a:ext cx="363537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10" b="1">
                <a:solidFill>
                  <a:srgbClr val="FFFFFF"/>
                </a:solidFill>
                <a:latin typeface="Carlito"/>
                <a:cs typeface="Carlito"/>
              </a:rPr>
              <a:t>mattsLB-1b7efe83.elb.us-east-1.amazonaws.com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4686" y="2959354"/>
            <a:ext cx="1818639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Address:</a:t>
            </a:r>
            <a:r>
              <a:rPr dirty="0" sz="14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100.26.116.114</a:t>
            </a:r>
            <a:endParaRPr sz="14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Address: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3.210.87.216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4686" y="3599433"/>
            <a:ext cx="1684655" cy="2387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400" spc="-5">
                <a:solidFill>
                  <a:srgbClr val="FCC500"/>
                </a:solidFill>
                <a:latin typeface="Carlito"/>
                <a:cs typeface="Carlito"/>
              </a:rPr>
              <a:t>One IP Elastic IP per</a:t>
            </a:r>
            <a:r>
              <a:rPr dirty="0" sz="1400" spc="-55">
                <a:solidFill>
                  <a:srgbClr val="FCC500"/>
                </a:solidFill>
                <a:latin typeface="Carlito"/>
                <a:cs typeface="Carlito"/>
              </a:rPr>
              <a:t> </a:t>
            </a:r>
            <a:r>
              <a:rPr dirty="0" sz="1400" spc="-5">
                <a:solidFill>
                  <a:srgbClr val="FCC500"/>
                </a:solidFill>
                <a:latin typeface="Carlito"/>
                <a:cs typeface="Carlito"/>
              </a:rPr>
              <a:t>AZ</a:t>
            </a:r>
            <a:endParaRPr sz="1400">
              <a:latin typeface="Carlito"/>
              <a:cs typeface="Carlito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415093" y="870775"/>
            <a:ext cx="7967980" cy="7084695"/>
            <a:chOff x="3415093" y="870775"/>
            <a:chExt cx="7967980" cy="7084695"/>
          </a:xfrm>
        </p:grpSpPr>
        <p:sp>
          <p:nvSpPr>
            <p:cNvPr id="7" name="object 7"/>
            <p:cNvSpPr/>
            <p:nvPr/>
          </p:nvSpPr>
          <p:spPr>
            <a:xfrm>
              <a:off x="3739514" y="3035427"/>
              <a:ext cx="7315200" cy="4716145"/>
            </a:xfrm>
            <a:custGeom>
              <a:avLst/>
              <a:gdLst/>
              <a:ahLst/>
              <a:cxnLst/>
              <a:rect l="l" t="t" r="r" b="b"/>
              <a:pathLst>
                <a:path w="7315200" h="4716145">
                  <a:moveTo>
                    <a:pt x="0" y="4716018"/>
                  </a:moveTo>
                  <a:lnTo>
                    <a:pt x="7315200" y="4716018"/>
                  </a:lnTo>
                  <a:lnTo>
                    <a:pt x="7315200" y="0"/>
                  </a:lnTo>
                  <a:lnTo>
                    <a:pt x="0" y="0"/>
                  </a:lnTo>
                  <a:lnTo>
                    <a:pt x="0" y="4716018"/>
                  </a:lnTo>
                  <a:close/>
                </a:path>
              </a:pathLst>
            </a:custGeom>
            <a:ln w="129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421380" y="890026"/>
              <a:ext cx="357382" cy="3427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421760" y="877443"/>
              <a:ext cx="7954645" cy="7071359"/>
            </a:xfrm>
            <a:custGeom>
              <a:avLst/>
              <a:gdLst/>
              <a:ahLst/>
              <a:cxnLst/>
              <a:rect l="l" t="t" r="r" b="b"/>
              <a:pathLst>
                <a:path w="7954645" h="7071359">
                  <a:moveTo>
                    <a:pt x="0" y="7071359"/>
                  </a:moveTo>
                  <a:lnTo>
                    <a:pt x="7954517" y="7071359"/>
                  </a:lnTo>
                  <a:lnTo>
                    <a:pt x="7954517" y="0"/>
                  </a:lnTo>
                  <a:lnTo>
                    <a:pt x="0" y="0"/>
                  </a:lnTo>
                  <a:lnTo>
                    <a:pt x="0" y="7071359"/>
                  </a:lnTo>
                  <a:close/>
                </a:path>
              </a:pathLst>
            </a:custGeom>
            <a:ln w="12954">
              <a:solidFill>
                <a:srgbClr val="535B63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3865879" y="946150"/>
            <a:ext cx="7702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535B63"/>
                </a:solidFill>
                <a:latin typeface="Carlito"/>
                <a:cs typeface="Carlito"/>
              </a:rPr>
              <a:t>AWS</a:t>
            </a:r>
            <a:r>
              <a:rPr dirty="0" sz="1200" spc="-75">
                <a:solidFill>
                  <a:srgbClr val="535B63"/>
                </a:solidFill>
                <a:latin typeface="Carlito"/>
                <a:cs typeface="Carlito"/>
              </a:rPr>
              <a:t> </a:t>
            </a:r>
            <a:r>
              <a:rPr dirty="0" sz="1200" spc="-5">
                <a:solidFill>
                  <a:srgbClr val="535B63"/>
                </a:solidFill>
                <a:latin typeface="Carlito"/>
                <a:cs typeface="Carlito"/>
              </a:rPr>
              <a:t>Region</a:t>
            </a:r>
            <a:endParaRPr sz="1200">
              <a:latin typeface="Carlito"/>
              <a:cs typeface="Carli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487983" y="3461575"/>
            <a:ext cx="3224530" cy="3822065"/>
            <a:chOff x="7487983" y="3461575"/>
            <a:chExt cx="3224530" cy="3822065"/>
          </a:xfrm>
        </p:grpSpPr>
        <p:sp>
          <p:nvSpPr>
            <p:cNvPr id="12" name="object 12"/>
            <p:cNvSpPr/>
            <p:nvPr/>
          </p:nvSpPr>
          <p:spPr>
            <a:xfrm>
              <a:off x="7494270" y="3467873"/>
              <a:ext cx="342906" cy="34278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494650" y="3468243"/>
              <a:ext cx="3211195" cy="3808729"/>
            </a:xfrm>
            <a:custGeom>
              <a:avLst/>
              <a:gdLst/>
              <a:ahLst/>
              <a:cxnLst/>
              <a:rect l="l" t="t" r="r" b="b"/>
              <a:pathLst>
                <a:path w="3211195" h="3808729">
                  <a:moveTo>
                    <a:pt x="0" y="3808476"/>
                  </a:moveTo>
                  <a:lnTo>
                    <a:pt x="3211068" y="3808476"/>
                  </a:lnTo>
                  <a:lnTo>
                    <a:pt x="3211068" y="0"/>
                  </a:lnTo>
                  <a:lnTo>
                    <a:pt x="0" y="0"/>
                  </a:lnTo>
                  <a:lnTo>
                    <a:pt x="0" y="3808476"/>
                  </a:lnTo>
                  <a:close/>
                </a:path>
              </a:pathLst>
            </a:custGeom>
            <a:ln w="12954">
              <a:solidFill>
                <a:srgbClr val="535B63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7951978" y="3536950"/>
            <a:ext cx="11360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535B63"/>
                </a:solidFill>
                <a:latin typeface="Carlito"/>
                <a:cs typeface="Carlito"/>
              </a:rPr>
              <a:t>Availability </a:t>
            </a:r>
            <a:r>
              <a:rPr dirty="0" sz="1200" spc="-10">
                <a:solidFill>
                  <a:srgbClr val="535B63"/>
                </a:solidFill>
                <a:latin typeface="Carlito"/>
                <a:cs typeface="Carlito"/>
              </a:rPr>
              <a:t>Zone</a:t>
            </a:r>
            <a:r>
              <a:rPr dirty="0" sz="1200" spc="-70">
                <a:solidFill>
                  <a:srgbClr val="535B63"/>
                </a:solidFill>
                <a:latin typeface="Carlito"/>
                <a:cs typeface="Carlito"/>
              </a:rPr>
              <a:t> </a:t>
            </a:r>
            <a:r>
              <a:rPr dirty="0" sz="1200">
                <a:solidFill>
                  <a:srgbClr val="535B63"/>
                </a:solidFill>
                <a:latin typeface="Carlito"/>
                <a:cs typeface="Carlito"/>
              </a:rPr>
              <a:t>2</a:t>
            </a:r>
            <a:endParaRPr sz="1200">
              <a:latin typeface="Carlito"/>
              <a:cs typeface="Carli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064317" y="3461575"/>
            <a:ext cx="3223895" cy="3816985"/>
            <a:chOff x="4064317" y="3461575"/>
            <a:chExt cx="3223895" cy="3816985"/>
          </a:xfrm>
        </p:grpSpPr>
        <p:sp>
          <p:nvSpPr>
            <p:cNvPr id="16" name="object 16"/>
            <p:cNvSpPr/>
            <p:nvPr/>
          </p:nvSpPr>
          <p:spPr>
            <a:xfrm>
              <a:off x="4070604" y="3480827"/>
              <a:ext cx="342906" cy="34278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070984" y="3468243"/>
              <a:ext cx="3210560" cy="3803650"/>
            </a:xfrm>
            <a:custGeom>
              <a:avLst/>
              <a:gdLst/>
              <a:ahLst/>
              <a:cxnLst/>
              <a:rect l="l" t="t" r="r" b="b"/>
              <a:pathLst>
                <a:path w="3210559" h="3803650">
                  <a:moveTo>
                    <a:pt x="0" y="3803141"/>
                  </a:moveTo>
                  <a:lnTo>
                    <a:pt x="3210306" y="3803141"/>
                  </a:lnTo>
                  <a:lnTo>
                    <a:pt x="3210306" y="0"/>
                  </a:lnTo>
                  <a:lnTo>
                    <a:pt x="0" y="0"/>
                  </a:lnTo>
                  <a:lnTo>
                    <a:pt x="0" y="3803141"/>
                  </a:lnTo>
                  <a:close/>
                </a:path>
              </a:pathLst>
            </a:custGeom>
            <a:ln w="12954">
              <a:solidFill>
                <a:srgbClr val="535B63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4528058" y="3536950"/>
            <a:ext cx="11360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535B63"/>
                </a:solidFill>
                <a:latin typeface="Carlito"/>
                <a:cs typeface="Carlito"/>
              </a:rPr>
              <a:t>Availability </a:t>
            </a:r>
            <a:r>
              <a:rPr dirty="0" sz="1200" spc="-10">
                <a:solidFill>
                  <a:srgbClr val="535B63"/>
                </a:solidFill>
                <a:latin typeface="Carlito"/>
                <a:cs typeface="Carlito"/>
              </a:rPr>
              <a:t>Zone</a:t>
            </a:r>
            <a:r>
              <a:rPr dirty="0" sz="1200" spc="-70">
                <a:solidFill>
                  <a:srgbClr val="535B63"/>
                </a:solidFill>
                <a:latin typeface="Carlito"/>
                <a:cs typeface="Carlito"/>
              </a:rPr>
              <a:t> </a:t>
            </a:r>
            <a:r>
              <a:rPr dirty="0" sz="1200">
                <a:solidFill>
                  <a:srgbClr val="535B63"/>
                </a:solidFill>
                <a:latin typeface="Carlito"/>
                <a:cs typeface="Carlito"/>
              </a:rPr>
              <a:t>1</a:t>
            </a:r>
            <a:endParaRPr sz="1200">
              <a:latin typeface="Carlito"/>
              <a:cs typeface="Carlito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334065" y="5679757"/>
            <a:ext cx="2695575" cy="1323340"/>
            <a:chOff x="4334065" y="5679757"/>
            <a:chExt cx="2695575" cy="1323340"/>
          </a:xfrm>
        </p:grpSpPr>
        <p:sp>
          <p:nvSpPr>
            <p:cNvPr id="20" name="object 20"/>
            <p:cNvSpPr/>
            <p:nvPr/>
          </p:nvSpPr>
          <p:spPr>
            <a:xfrm>
              <a:off x="4340352" y="5686055"/>
              <a:ext cx="342906" cy="34278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340733" y="5686425"/>
              <a:ext cx="2682240" cy="1310005"/>
            </a:xfrm>
            <a:custGeom>
              <a:avLst/>
              <a:gdLst/>
              <a:ahLst/>
              <a:cxnLst/>
              <a:rect l="l" t="t" r="r" b="b"/>
              <a:pathLst>
                <a:path w="2682240" h="1310004">
                  <a:moveTo>
                    <a:pt x="0" y="1309878"/>
                  </a:moveTo>
                  <a:lnTo>
                    <a:pt x="2682240" y="1309878"/>
                  </a:lnTo>
                  <a:lnTo>
                    <a:pt x="2682240" y="0"/>
                  </a:lnTo>
                  <a:lnTo>
                    <a:pt x="0" y="0"/>
                  </a:lnTo>
                  <a:lnTo>
                    <a:pt x="0" y="1309878"/>
                  </a:lnTo>
                  <a:close/>
                </a:path>
              </a:pathLst>
            </a:custGeom>
            <a:ln w="129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4797552" y="5755640"/>
            <a:ext cx="9036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535B63"/>
                </a:solidFill>
                <a:latin typeface="Carlito"/>
                <a:cs typeface="Carlito"/>
              </a:rPr>
              <a:t>Private</a:t>
            </a:r>
            <a:r>
              <a:rPr dirty="0" sz="1200" spc="-55">
                <a:solidFill>
                  <a:srgbClr val="535B63"/>
                </a:solidFill>
                <a:latin typeface="Carlito"/>
                <a:cs typeface="Carlito"/>
              </a:rPr>
              <a:t> </a:t>
            </a:r>
            <a:r>
              <a:rPr dirty="0" sz="1200" spc="-5">
                <a:solidFill>
                  <a:srgbClr val="535B63"/>
                </a:solidFill>
                <a:latin typeface="Carlito"/>
                <a:cs typeface="Carlito"/>
              </a:rPr>
              <a:t>subnet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1931209" y="168490"/>
            <a:ext cx="2041525" cy="1217295"/>
          </a:xfrm>
          <a:custGeom>
            <a:avLst/>
            <a:gdLst/>
            <a:ahLst/>
            <a:cxnLst/>
            <a:rect l="l" t="t" r="r" b="b"/>
            <a:pathLst>
              <a:path w="2041525" h="1217295">
                <a:moveTo>
                  <a:pt x="261187" y="510489"/>
                </a:moveTo>
                <a:lnTo>
                  <a:pt x="265538" y="509764"/>
                </a:lnTo>
                <a:lnTo>
                  <a:pt x="265538" y="505415"/>
                </a:lnTo>
                <a:lnTo>
                  <a:pt x="265538" y="500340"/>
                </a:lnTo>
                <a:lnTo>
                  <a:pt x="267927" y="452159"/>
                </a:lnTo>
                <a:lnTo>
                  <a:pt x="274947" y="405273"/>
                </a:lnTo>
                <a:lnTo>
                  <a:pt x="286380" y="359892"/>
                </a:lnTo>
                <a:lnTo>
                  <a:pt x="302006" y="316224"/>
                </a:lnTo>
                <a:lnTo>
                  <a:pt x="321607" y="274480"/>
                </a:lnTo>
                <a:lnTo>
                  <a:pt x="344965" y="234871"/>
                </a:lnTo>
                <a:lnTo>
                  <a:pt x="371859" y="197605"/>
                </a:lnTo>
                <a:lnTo>
                  <a:pt x="402072" y="162892"/>
                </a:lnTo>
                <a:lnTo>
                  <a:pt x="435383" y="130943"/>
                </a:lnTo>
                <a:lnTo>
                  <a:pt x="471576" y="101966"/>
                </a:lnTo>
                <a:lnTo>
                  <a:pt x="510430" y="76173"/>
                </a:lnTo>
                <a:lnTo>
                  <a:pt x="551727" y="53772"/>
                </a:lnTo>
                <a:lnTo>
                  <a:pt x="595247" y="34973"/>
                </a:lnTo>
                <a:lnTo>
                  <a:pt x="640773" y="19987"/>
                </a:lnTo>
                <a:lnTo>
                  <a:pt x="688084" y="9023"/>
                </a:lnTo>
                <a:lnTo>
                  <a:pt x="736963" y="2290"/>
                </a:lnTo>
                <a:lnTo>
                  <a:pt x="787191" y="0"/>
                </a:lnTo>
                <a:lnTo>
                  <a:pt x="839680" y="2496"/>
                </a:lnTo>
                <a:lnTo>
                  <a:pt x="890678" y="9826"/>
                </a:lnTo>
                <a:lnTo>
                  <a:pt x="939934" y="21748"/>
                </a:lnTo>
                <a:lnTo>
                  <a:pt x="987202" y="38020"/>
                </a:lnTo>
                <a:lnTo>
                  <a:pt x="1032232" y="58400"/>
                </a:lnTo>
                <a:lnTo>
                  <a:pt x="1074775" y="82649"/>
                </a:lnTo>
                <a:lnTo>
                  <a:pt x="1114583" y="110523"/>
                </a:lnTo>
                <a:lnTo>
                  <a:pt x="1151407" y="141782"/>
                </a:lnTo>
                <a:lnTo>
                  <a:pt x="1185000" y="176185"/>
                </a:lnTo>
                <a:lnTo>
                  <a:pt x="1215111" y="213489"/>
                </a:lnTo>
                <a:lnTo>
                  <a:pt x="1241493" y="253454"/>
                </a:lnTo>
                <a:lnTo>
                  <a:pt x="1263896" y="295839"/>
                </a:lnTo>
                <a:lnTo>
                  <a:pt x="1297534" y="277312"/>
                </a:lnTo>
                <a:lnTo>
                  <a:pt x="1334054" y="263392"/>
                </a:lnTo>
                <a:lnTo>
                  <a:pt x="1373040" y="254633"/>
                </a:lnTo>
                <a:lnTo>
                  <a:pt x="1414075" y="251591"/>
                </a:lnTo>
                <a:lnTo>
                  <a:pt x="1460810" y="255509"/>
                </a:lnTo>
                <a:lnTo>
                  <a:pt x="1504817" y="266817"/>
                </a:lnTo>
                <a:lnTo>
                  <a:pt x="1545401" y="284846"/>
                </a:lnTo>
                <a:lnTo>
                  <a:pt x="1581869" y="308928"/>
                </a:lnTo>
                <a:lnTo>
                  <a:pt x="1613526" y="338393"/>
                </a:lnTo>
                <a:lnTo>
                  <a:pt x="1639679" y="372573"/>
                </a:lnTo>
                <a:lnTo>
                  <a:pt x="1659633" y="410800"/>
                </a:lnTo>
                <a:lnTo>
                  <a:pt x="1672695" y="452403"/>
                </a:lnTo>
                <a:lnTo>
                  <a:pt x="1678170" y="496716"/>
                </a:lnTo>
                <a:lnTo>
                  <a:pt x="1728645" y="504401"/>
                </a:lnTo>
                <a:lnTo>
                  <a:pt x="1776807" y="518626"/>
                </a:lnTo>
                <a:lnTo>
                  <a:pt x="1822247" y="538647"/>
                </a:lnTo>
                <a:lnTo>
                  <a:pt x="1864552" y="563722"/>
                </a:lnTo>
                <a:lnTo>
                  <a:pt x="1903313" y="593107"/>
                </a:lnTo>
                <a:lnTo>
                  <a:pt x="1938119" y="626061"/>
                </a:lnTo>
                <a:lnTo>
                  <a:pt x="1968559" y="661839"/>
                </a:lnTo>
                <a:lnTo>
                  <a:pt x="1994223" y="699700"/>
                </a:lnTo>
                <a:lnTo>
                  <a:pt x="2014700" y="738901"/>
                </a:lnTo>
                <a:lnTo>
                  <a:pt x="2029579" y="778698"/>
                </a:lnTo>
                <a:lnTo>
                  <a:pt x="2038450" y="818349"/>
                </a:lnTo>
                <a:lnTo>
                  <a:pt x="2040902" y="857111"/>
                </a:lnTo>
                <a:lnTo>
                  <a:pt x="2040902" y="890476"/>
                </a:lnTo>
                <a:lnTo>
                  <a:pt x="2029694" y="965423"/>
                </a:lnTo>
                <a:lnTo>
                  <a:pt x="2015043" y="1001721"/>
                </a:lnTo>
                <a:lnTo>
                  <a:pt x="1994891" y="1036648"/>
                </a:lnTo>
                <a:lnTo>
                  <a:pt x="1969637" y="1069766"/>
                </a:lnTo>
                <a:lnTo>
                  <a:pt x="1939677" y="1100635"/>
                </a:lnTo>
                <a:lnTo>
                  <a:pt x="1905411" y="1128814"/>
                </a:lnTo>
                <a:lnTo>
                  <a:pt x="1867236" y="1153864"/>
                </a:lnTo>
                <a:lnTo>
                  <a:pt x="1825550" y="1175346"/>
                </a:lnTo>
                <a:lnTo>
                  <a:pt x="1780751" y="1192819"/>
                </a:lnTo>
                <a:lnTo>
                  <a:pt x="1733237" y="1205844"/>
                </a:lnTo>
                <a:lnTo>
                  <a:pt x="1683406" y="1213982"/>
                </a:lnTo>
                <a:lnTo>
                  <a:pt x="1631656" y="1216792"/>
                </a:lnTo>
                <a:lnTo>
                  <a:pt x="414276" y="1216792"/>
                </a:lnTo>
                <a:lnTo>
                  <a:pt x="362503" y="1213982"/>
                </a:lnTo>
                <a:lnTo>
                  <a:pt x="312594" y="1205844"/>
                </a:lnTo>
                <a:lnTo>
                  <a:pt x="264946" y="1192819"/>
                </a:lnTo>
                <a:lnTo>
                  <a:pt x="219955" y="1175346"/>
                </a:lnTo>
                <a:lnTo>
                  <a:pt x="178018" y="1153864"/>
                </a:lnTo>
                <a:lnTo>
                  <a:pt x="139531" y="1128814"/>
                </a:lnTo>
                <a:lnTo>
                  <a:pt x="104890" y="1100635"/>
                </a:lnTo>
                <a:lnTo>
                  <a:pt x="74491" y="1069766"/>
                </a:lnTo>
                <a:lnTo>
                  <a:pt x="48731" y="1036648"/>
                </a:lnTo>
                <a:lnTo>
                  <a:pt x="28005" y="1001721"/>
                </a:lnTo>
                <a:lnTo>
                  <a:pt x="12711" y="965423"/>
                </a:lnTo>
                <a:lnTo>
                  <a:pt x="3243" y="928195"/>
                </a:lnTo>
                <a:lnTo>
                  <a:pt x="0" y="890476"/>
                </a:lnTo>
                <a:lnTo>
                  <a:pt x="0" y="857111"/>
                </a:lnTo>
                <a:lnTo>
                  <a:pt x="3258" y="818018"/>
                </a:lnTo>
                <a:lnTo>
                  <a:pt x="12746" y="777137"/>
                </a:lnTo>
                <a:lnTo>
                  <a:pt x="28032" y="735507"/>
                </a:lnTo>
                <a:lnTo>
                  <a:pt x="48686" y="694169"/>
                </a:lnTo>
                <a:lnTo>
                  <a:pt x="74276" y="654162"/>
                </a:lnTo>
                <a:lnTo>
                  <a:pt x="104371" y="616526"/>
                </a:lnTo>
                <a:lnTo>
                  <a:pt x="138541" y="582301"/>
                </a:lnTo>
                <a:lnTo>
                  <a:pt x="176354" y="552526"/>
                </a:lnTo>
                <a:lnTo>
                  <a:pt x="217380" y="528242"/>
                </a:lnTo>
                <a:lnTo>
                  <a:pt x="261187" y="510489"/>
                </a:lnTo>
                <a:close/>
              </a:path>
              <a:path w="2041525" h="1217295">
                <a:moveTo>
                  <a:pt x="266263" y="514838"/>
                </a:moveTo>
                <a:lnTo>
                  <a:pt x="266263" y="514838"/>
                </a:lnTo>
              </a:path>
            </a:pathLst>
          </a:custGeom>
          <a:ln w="3191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2344654" y="387349"/>
            <a:ext cx="1096010" cy="8064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89560">
              <a:lnSpc>
                <a:spcPct val="100400"/>
              </a:lnSpc>
              <a:spcBef>
                <a:spcPts val="100"/>
              </a:spcBef>
            </a:pPr>
            <a:r>
              <a:rPr dirty="0" sz="2550">
                <a:solidFill>
                  <a:srgbClr val="FFFFFF"/>
                </a:solidFill>
                <a:latin typeface="Carlito"/>
                <a:cs typeface="Carlito"/>
              </a:rPr>
              <a:t>The  </a:t>
            </a:r>
            <a:r>
              <a:rPr dirty="0" sz="255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2550" spc="-20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dirty="0" sz="2550" spc="-35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dirty="0" sz="2550" spc="5">
                <a:solidFill>
                  <a:srgbClr val="FFFFFF"/>
                </a:solidFill>
                <a:latin typeface="Carlito"/>
                <a:cs typeface="Carlito"/>
              </a:rPr>
              <a:t>ern</a:t>
            </a:r>
            <a:r>
              <a:rPr dirty="0" sz="2550" spc="-15">
                <a:solidFill>
                  <a:srgbClr val="FFFFFF"/>
                </a:solidFill>
                <a:latin typeface="Carlito"/>
                <a:cs typeface="Carlito"/>
              </a:rPr>
              <a:t>e</a:t>
            </a:r>
            <a:r>
              <a:rPr dirty="0" sz="255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endParaRPr sz="2550">
              <a:latin typeface="Carlito"/>
              <a:cs typeface="Carlito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847647" y="5674423"/>
            <a:ext cx="2695575" cy="1323340"/>
            <a:chOff x="7847647" y="5674423"/>
            <a:chExt cx="2695575" cy="1323340"/>
          </a:xfrm>
        </p:grpSpPr>
        <p:sp>
          <p:nvSpPr>
            <p:cNvPr id="26" name="object 26"/>
            <p:cNvSpPr/>
            <p:nvPr/>
          </p:nvSpPr>
          <p:spPr>
            <a:xfrm>
              <a:off x="7853934" y="5680721"/>
              <a:ext cx="342906" cy="34278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854314" y="5681090"/>
              <a:ext cx="2682240" cy="1310005"/>
            </a:xfrm>
            <a:custGeom>
              <a:avLst/>
              <a:gdLst/>
              <a:ahLst/>
              <a:cxnLst/>
              <a:rect l="l" t="t" r="r" b="b"/>
              <a:pathLst>
                <a:path w="2682240" h="1310004">
                  <a:moveTo>
                    <a:pt x="0" y="1309878"/>
                  </a:moveTo>
                  <a:lnTo>
                    <a:pt x="2682240" y="1309878"/>
                  </a:lnTo>
                  <a:lnTo>
                    <a:pt x="2682240" y="0"/>
                  </a:lnTo>
                  <a:lnTo>
                    <a:pt x="0" y="0"/>
                  </a:lnTo>
                  <a:lnTo>
                    <a:pt x="0" y="1309878"/>
                  </a:lnTo>
                  <a:close/>
                </a:path>
              </a:pathLst>
            </a:custGeom>
            <a:ln w="129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8311388" y="5750305"/>
            <a:ext cx="9036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535B63"/>
                </a:solidFill>
                <a:latin typeface="Carlito"/>
                <a:cs typeface="Carlito"/>
              </a:rPr>
              <a:t>Private</a:t>
            </a:r>
            <a:r>
              <a:rPr dirty="0" sz="1200" spc="-55">
                <a:solidFill>
                  <a:srgbClr val="535B63"/>
                </a:solidFill>
                <a:latin typeface="Carlito"/>
                <a:cs typeface="Carlito"/>
              </a:rPr>
              <a:t> </a:t>
            </a:r>
            <a:r>
              <a:rPr dirty="0" sz="1200" spc="-5">
                <a:solidFill>
                  <a:srgbClr val="535B63"/>
                </a:solidFill>
                <a:latin typeface="Carlito"/>
                <a:cs typeface="Carlito"/>
              </a:rPr>
              <a:t>subnet</a:t>
            </a:r>
            <a:endParaRPr sz="1200">
              <a:latin typeface="Carlito"/>
              <a:cs typeface="Carlito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331017" y="4162615"/>
            <a:ext cx="2695575" cy="1323340"/>
            <a:chOff x="4331017" y="4162615"/>
            <a:chExt cx="2695575" cy="1323340"/>
          </a:xfrm>
        </p:grpSpPr>
        <p:sp>
          <p:nvSpPr>
            <p:cNvPr id="30" name="object 30"/>
            <p:cNvSpPr/>
            <p:nvPr/>
          </p:nvSpPr>
          <p:spPr>
            <a:xfrm>
              <a:off x="4337304" y="4168913"/>
              <a:ext cx="342906" cy="34278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337684" y="4169283"/>
              <a:ext cx="2682240" cy="1310005"/>
            </a:xfrm>
            <a:custGeom>
              <a:avLst/>
              <a:gdLst/>
              <a:ahLst/>
              <a:cxnLst/>
              <a:rect l="l" t="t" r="r" b="b"/>
              <a:pathLst>
                <a:path w="2682240" h="1310004">
                  <a:moveTo>
                    <a:pt x="0" y="1309877"/>
                  </a:moveTo>
                  <a:lnTo>
                    <a:pt x="2682240" y="1309877"/>
                  </a:lnTo>
                  <a:lnTo>
                    <a:pt x="2682240" y="0"/>
                  </a:lnTo>
                  <a:lnTo>
                    <a:pt x="0" y="0"/>
                  </a:lnTo>
                  <a:lnTo>
                    <a:pt x="0" y="1309877"/>
                  </a:lnTo>
                  <a:close/>
                </a:path>
              </a:pathLst>
            </a:custGeom>
            <a:ln w="129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4794503" y="4238497"/>
            <a:ext cx="8470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35B63"/>
                </a:solidFill>
                <a:latin typeface="Carlito"/>
                <a:cs typeface="Carlito"/>
              </a:rPr>
              <a:t>Public</a:t>
            </a:r>
            <a:r>
              <a:rPr dirty="0" sz="1200" spc="-70">
                <a:solidFill>
                  <a:srgbClr val="535B63"/>
                </a:solidFill>
                <a:latin typeface="Carlito"/>
                <a:cs typeface="Carlito"/>
              </a:rPr>
              <a:t> </a:t>
            </a:r>
            <a:r>
              <a:rPr dirty="0" sz="1200" spc="-5">
                <a:solidFill>
                  <a:srgbClr val="535B63"/>
                </a:solidFill>
                <a:latin typeface="Carlito"/>
                <a:cs typeface="Carlito"/>
              </a:rPr>
              <a:t>subnet</a:t>
            </a:r>
            <a:endParaRPr sz="1200">
              <a:latin typeface="Carlito"/>
              <a:cs typeface="Carlito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7844599" y="4157281"/>
            <a:ext cx="2695575" cy="1323340"/>
            <a:chOff x="7844599" y="4157281"/>
            <a:chExt cx="2695575" cy="1323340"/>
          </a:xfrm>
        </p:grpSpPr>
        <p:sp>
          <p:nvSpPr>
            <p:cNvPr id="34" name="object 34"/>
            <p:cNvSpPr/>
            <p:nvPr/>
          </p:nvSpPr>
          <p:spPr>
            <a:xfrm>
              <a:off x="7850886" y="4163579"/>
              <a:ext cx="342906" cy="34278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851266" y="4163949"/>
              <a:ext cx="2682240" cy="1310005"/>
            </a:xfrm>
            <a:custGeom>
              <a:avLst/>
              <a:gdLst/>
              <a:ahLst/>
              <a:cxnLst/>
              <a:rect l="l" t="t" r="r" b="b"/>
              <a:pathLst>
                <a:path w="2682240" h="1310004">
                  <a:moveTo>
                    <a:pt x="0" y="1309877"/>
                  </a:moveTo>
                  <a:lnTo>
                    <a:pt x="2682240" y="1309877"/>
                  </a:lnTo>
                  <a:lnTo>
                    <a:pt x="2682240" y="0"/>
                  </a:lnTo>
                  <a:lnTo>
                    <a:pt x="0" y="0"/>
                  </a:lnTo>
                  <a:lnTo>
                    <a:pt x="0" y="1309877"/>
                  </a:lnTo>
                  <a:close/>
                </a:path>
              </a:pathLst>
            </a:custGeom>
            <a:ln w="129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8308340" y="4233164"/>
            <a:ext cx="8470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535B63"/>
                </a:solidFill>
                <a:latin typeface="Carlito"/>
                <a:cs typeface="Carlito"/>
              </a:rPr>
              <a:t>Public</a:t>
            </a:r>
            <a:r>
              <a:rPr dirty="0" sz="1200" spc="-70">
                <a:solidFill>
                  <a:srgbClr val="535B63"/>
                </a:solidFill>
                <a:latin typeface="Carlito"/>
                <a:cs typeface="Carlito"/>
              </a:rPr>
              <a:t> </a:t>
            </a:r>
            <a:r>
              <a:rPr dirty="0" sz="1200" spc="-5">
                <a:solidFill>
                  <a:srgbClr val="535B63"/>
                </a:solidFill>
                <a:latin typeface="Carlito"/>
                <a:cs typeface="Carlito"/>
              </a:rPr>
              <a:t>subnet</a:t>
            </a:r>
            <a:endParaRPr sz="1200">
              <a:latin typeface="Carlito"/>
              <a:cs typeface="Carlito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731258" y="1802637"/>
            <a:ext cx="655320" cy="1905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50" spc="15" b="1">
                <a:solidFill>
                  <a:srgbClr val="FFFFFF"/>
                </a:solidFill>
                <a:latin typeface="Carlito"/>
                <a:cs typeface="Carlito"/>
              </a:rPr>
              <a:t>Amazon</a:t>
            </a:r>
            <a:r>
              <a:rPr dirty="0" sz="1050" spc="-5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050" spc="10" b="1">
                <a:solidFill>
                  <a:srgbClr val="FFFFFF"/>
                </a:solidFill>
                <a:latin typeface="Carlito"/>
                <a:cs typeface="Carlito"/>
              </a:rPr>
              <a:t>S3</a:t>
            </a:r>
            <a:endParaRPr sz="1050">
              <a:latin typeface="Carlito"/>
              <a:cs typeface="Carlito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7348093" y="468502"/>
            <a:ext cx="4550410" cy="3580129"/>
            <a:chOff x="7348093" y="468502"/>
            <a:chExt cx="4550410" cy="3580129"/>
          </a:xfrm>
        </p:grpSpPr>
        <p:sp>
          <p:nvSpPr>
            <p:cNvPr id="39" name="object 39"/>
            <p:cNvSpPr/>
            <p:nvPr/>
          </p:nvSpPr>
          <p:spPr>
            <a:xfrm>
              <a:off x="7348093" y="468629"/>
              <a:ext cx="127000" cy="3580129"/>
            </a:xfrm>
            <a:custGeom>
              <a:avLst/>
              <a:gdLst/>
              <a:ahLst/>
              <a:cxnLst/>
              <a:rect l="l" t="t" r="r" b="b"/>
              <a:pathLst>
                <a:path w="127000" h="3580129">
                  <a:moveTo>
                    <a:pt x="50926" y="3452749"/>
                  </a:moveTo>
                  <a:lnTo>
                    <a:pt x="0" y="3452749"/>
                  </a:lnTo>
                  <a:lnTo>
                    <a:pt x="63500" y="3579749"/>
                  </a:lnTo>
                  <a:lnTo>
                    <a:pt x="114363" y="3478022"/>
                  </a:lnTo>
                  <a:lnTo>
                    <a:pt x="56514" y="3478022"/>
                  </a:lnTo>
                  <a:lnTo>
                    <a:pt x="50926" y="3472434"/>
                  </a:lnTo>
                  <a:lnTo>
                    <a:pt x="50926" y="3452749"/>
                  </a:lnTo>
                  <a:close/>
                </a:path>
                <a:path w="127000" h="3580129">
                  <a:moveTo>
                    <a:pt x="70484" y="0"/>
                  </a:moveTo>
                  <a:lnTo>
                    <a:pt x="56514" y="0"/>
                  </a:lnTo>
                  <a:lnTo>
                    <a:pt x="50926" y="5588"/>
                  </a:lnTo>
                  <a:lnTo>
                    <a:pt x="50926" y="3472434"/>
                  </a:lnTo>
                  <a:lnTo>
                    <a:pt x="56514" y="3478022"/>
                  </a:lnTo>
                  <a:lnTo>
                    <a:pt x="70484" y="3478022"/>
                  </a:lnTo>
                  <a:lnTo>
                    <a:pt x="76073" y="3472434"/>
                  </a:lnTo>
                  <a:lnTo>
                    <a:pt x="76073" y="5588"/>
                  </a:lnTo>
                  <a:lnTo>
                    <a:pt x="70484" y="0"/>
                  </a:lnTo>
                  <a:close/>
                </a:path>
                <a:path w="127000" h="3580129">
                  <a:moveTo>
                    <a:pt x="127000" y="3452749"/>
                  </a:moveTo>
                  <a:lnTo>
                    <a:pt x="76073" y="3452749"/>
                  </a:lnTo>
                  <a:lnTo>
                    <a:pt x="76073" y="3472434"/>
                  </a:lnTo>
                  <a:lnTo>
                    <a:pt x="70484" y="3478022"/>
                  </a:lnTo>
                  <a:lnTo>
                    <a:pt x="114363" y="3478022"/>
                  </a:lnTo>
                  <a:lnTo>
                    <a:pt x="127000" y="345274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423023" y="481202"/>
              <a:ext cx="4462780" cy="0"/>
            </a:xfrm>
            <a:custGeom>
              <a:avLst/>
              <a:gdLst/>
              <a:ahLst/>
              <a:cxnLst/>
              <a:rect l="l" t="t" r="r" b="b"/>
              <a:pathLst>
                <a:path w="4462780" h="0">
                  <a:moveTo>
                    <a:pt x="0" y="0"/>
                  </a:moveTo>
                  <a:lnTo>
                    <a:pt x="4462780" y="0"/>
                  </a:lnTo>
                </a:path>
              </a:pathLst>
            </a:custGeom>
            <a:ln w="25146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5395976" y="6062487"/>
            <a:ext cx="1144270" cy="668020"/>
          </a:xfrm>
          <a:prstGeom prst="rect">
            <a:avLst/>
          </a:prstGeom>
        </p:spPr>
        <p:txBody>
          <a:bodyPr wrap="square" lIns="0" tIns="5270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15"/>
              </a:spcBef>
            </a:pPr>
            <a:r>
              <a:rPr dirty="0" sz="2400" spc="-114">
                <a:solidFill>
                  <a:srgbClr val="FFFFFF"/>
                </a:solidFill>
                <a:latin typeface="Carlito"/>
                <a:cs typeface="Carlito"/>
              </a:rPr>
              <a:t>Instance</a:t>
            </a:r>
            <a:r>
              <a:rPr dirty="0" sz="2400" spc="-3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C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80"/>
              </a:spcBef>
            </a:pPr>
            <a:r>
              <a:rPr dirty="0" sz="1400" spc="-114">
                <a:solidFill>
                  <a:srgbClr val="FFFFFF"/>
                </a:solidFill>
                <a:latin typeface="Carlito"/>
                <a:cs typeface="Carlito"/>
              </a:rPr>
              <a:t>10.1.2.11/24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891016" y="6063882"/>
            <a:ext cx="1169035" cy="668655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20"/>
              </a:spcBef>
            </a:pPr>
            <a:r>
              <a:rPr dirty="0" sz="2400" spc="-114">
                <a:solidFill>
                  <a:srgbClr val="FFFFFF"/>
                </a:solidFill>
                <a:latin typeface="Carlito"/>
                <a:cs typeface="Carlito"/>
              </a:rPr>
              <a:t>Instance</a:t>
            </a:r>
            <a:r>
              <a:rPr dirty="0" sz="2400" spc="-31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endParaRPr sz="24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85"/>
              </a:spcBef>
            </a:pPr>
            <a:r>
              <a:rPr dirty="0" sz="1400" spc="-114">
                <a:solidFill>
                  <a:srgbClr val="FFFFFF"/>
                </a:solidFill>
                <a:latin typeface="Carlito"/>
                <a:cs typeface="Carlito"/>
              </a:rPr>
              <a:t>10.1.3.11/24</a:t>
            </a:r>
            <a:endParaRPr sz="1400">
              <a:latin typeface="Carlito"/>
              <a:cs typeface="Carlito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057643" y="3225507"/>
            <a:ext cx="688860" cy="5121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7225283" y="3305048"/>
            <a:ext cx="37211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600" spc="-15">
                <a:solidFill>
                  <a:srgbClr val="FFFFFF"/>
                </a:solidFill>
                <a:latin typeface="Carlito"/>
                <a:cs typeface="Carlito"/>
              </a:rPr>
              <a:t>G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W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7735823" y="2429979"/>
            <a:ext cx="2941320" cy="763905"/>
            <a:chOff x="7735823" y="2429979"/>
            <a:chExt cx="2941320" cy="763905"/>
          </a:xfrm>
        </p:grpSpPr>
        <p:sp>
          <p:nvSpPr>
            <p:cNvPr id="46" name="object 46"/>
            <p:cNvSpPr/>
            <p:nvPr/>
          </p:nvSpPr>
          <p:spPr>
            <a:xfrm>
              <a:off x="7735823" y="2429979"/>
              <a:ext cx="630974" cy="51210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8037575" y="2429979"/>
              <a:ext cx="391629" cy="51210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8145779" y="2429979"/>
              <a:ext cx="1246631" cy="51210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9063227" y="2429979"/>
              <a:ext cx="1613916" cy="51210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7735823" y="2681439"/>
              <a:ext cx="630974" cy="51210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8037575" y="2681439"/>
              <a:ext cx="391629" cy="51210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8145779" y="2681439"/>
              <a:ext cx="1246631" cy="51210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9063227" y="2681439"/>
              <a:ext cx="1408176" cy="51210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/>
          <p:nvPr/>
        </p:nvSpPr>
        <p:spPr>
          <a:xfrm>
            <a:off x="7890764" y="2509520"/>
            <a:ext cx="2639060" cy="5219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EIP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- 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10.1.0.11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:</a:t>
            </a:r>
            <a:r>
              <a:rPr dirty="0" sz="16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5">
                <a:solidFill>
                  <a:srgbClr val="FF6038"/>
                </a:solidFill>
                <a:latin typeface="Carlito"/>
                <a:cs typeface="Carlito"/>
              </a:rPr>
              <a:t>100.26.116.114</a:t>
            </a:r>
            <a:endParaRPr sz="16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EIP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- 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10.1.1.11 </a:t>
            </a:r>
            <a:r>
              <a:rPr dirty="0" sz="1600">
                <a:solidFill>
                  <a:srgbClr val="FFFFFF"/>
                </a:solidFill>
                <a:latin typeface="Carlito"/>
                <a:cs typeface="Carlito"/>
              </a:rPr>
              <a:t>:</a:t>
            </a:r>
            <a:r>
              <a:rPr dirty="0" sz="1600" spc="-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5">
                <a:solidFill>
                  <a:srgbClr val="FF6038"/>
                </a:solidFill>
                <a:latin typeface="Carlito"/>
                <a:cs typeface="Carlito"/>
              </a:rPr>
              <a:t>3.210.87.216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title"/>
          </p:nvPr>
        </p:nvSpPr>
        <p:spPr>
          <a:xfrm>
            <a:off x="635508" y="64515"/>
            <a:ext cx="6423660" cy="61087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3850" spc="-114"/>
              <a:t>Let’s</a:t>
            </a:r>
            <a:r>
              <a:rPr dirty="0" sz="3850" spc="-200"/>
              <a:t> </a:t>
            </a:r>
            <a:r>
              <a:rPr dirty="0" sz="3850" spc="-65"/>
              <a:t>do</a:t>
            </a:r>
            <a:r>
              <a:rPr dirty="0" sz="3850" spc="-210"/>
              <a:t> </a:t>
            </a:r>
            <a:r>
              <a:rPr dirty="0" sz="3850" spc="-5"/>
              <a:t>a</a:t>
            </a:r>
            <a:r>
              <a:rPr dirty="0" sz="3850" spc="-215"/>
              <a:t> </a:t>
            </a:r>
            <a:r>
              <a:rPr dirty="0" sz="3850" spc="-105"/>
              <a:t>tiny</a:t>
            </a:r>
            <a:r>
              <a:rPr dirty="0" sz="3850" spc="-200"/>
              <a:t> </a:t>
            </a:r>
            <a:r>
              <a:rPr dirty="0" sz="3850" spc="-80"/>
              <a:t>bit</a:t>
            </a:r>
            <a:r>
              <a:rPr dirty="0" sz="3850" spc="-200"/>
              <a:t> </a:t>
            </a:r>
            <a:r>
              <a:rPr dirty="0" sz="3850" spc="-55"/>
              <a:t>of</a:t>
            </a:r>
            <a:r>
              <a:rPr dirty="0" sz="3850" spc="-215"/>
              <a:t> </a:t>
            </a:r>
            <a:r>
              <a:rPr dirty="0" sz="3850" spc="-85">
                <a:solidFill>
                  <a:srgbClr val="F080C1"/>
                </a:solidFill>
              </a:rPr>
              <a:t>load</a:t>
            </a:r>
            <a:r>
              <a:rPr dirty="0" sz="3850" spc="-215">
                <a:solidFill>
                  <a:srgbClr val="F080C1"/>
                </a:solidFill>
              </a:rPr>
              <a:t> </a:t>
            </a:r>
            <a:r>
              <a:rPr dirty="0" sz="3850" spc="-100">
                <a:solidFill>
                  <a:srgbClr val="F080C1"/>
                </a:solidFill>
              </a:rPr>
              <a:t>balancing</a:t>
            </a:r>
            <a:endParaRPr sz="3850"/>
          </a:p>
        </p:txBody>
      </p:sp>
      <p:grpSp>
        <p:nvGrpSpPr>
          <p:cNvPr id="56" name="object 56"/>
          <p:cNvGrpSpPr/>
          <p:nvPr/>
        </p:nvGrpSpPr>
        <p:grpSpPr>
          <a:xfrm>
            <a:off x="3912014" y="1043937"/>
            <a:ext cx="7101205" cy="5716905"/>
            <a:chOff x="3912014" y="1043937"/>
            <a:chExt cx="7101205" cy="5716905"/>
          </a:xfrm>
        </p:grpSpPr>
        <p:sp>
          <p:nvSpPr>
            <p:cNvPr id="57" name="object 57"/>
            <p:cNvSpPr/>
            <p:nvPr/>
          </p:nvSpPr>
          <p:spPr>
            <a:xfrm>
              <a:off x="4757941" y="1105737"/>
              <a:ext cx="577850" cy="599440"/>
            </a:xfrm>
            <a:custGeom>
              <a:avLst/>
              <a:gdLst/>
              <a:ahLst/>
              <a:cxnLst/>
              <a:rect l="l" t="t" r="r" b="b"/>
              <a:pathLst>
                <a:path w="577850" h="599439">
                  <a:moveTo>
                    <a:pt x="577507" y="337121"/>
                  </a:moveTo>
                  <a:lnTo>
                    <a:pt x="570572" y="317715"/>
                  </a:lnTo>
                  <a:lnTo>
                    <a:pt x="558380" y="304444"/>
                  </a:lnTo>
                  <a:lnTo>
                    <a:pt x="550760" y="299415"/>
                  </a:lnTo>
                  <a:lnTo>
                    <a:pt x="550760" y="333527"/>
                  </a:lnTo>
                  <a:lnTo>
                    <a:pt x="530466" y="333540"/>
                  </a:lnTo>
                  <a:lnTo>
                    <a:pt x="511873" y="327977"/>
                  </a:lnTo>
                  <a:lnTo>
                    <a:pt x="514997" y="305257"/>
                  </a:lnTo>
                  <a:lnTo>
                    <a:pt x="524586" y="310896"/>
                  </a:lnTo>
                  <a:lnTo>
                    <a:pt x="550760" y="333527"/>
                  </a:lnTo>
                  <a:lnTo>
                    <a:pt x="550760" y="299415"/>
                  </a:lnTo>
                  <a:lnTo>
                    <a:pt x="518706" y="278218"/>
                  </a:lnTo>
                  <a:lnTo>
                    <a:pt x="538073" y="137312"/>
                  </a:lnTo>
                  <a:lnTo>
                    <a:pt x="542848" y="102641"/>
                  </a:lnTo>
                  <a:lnTo>
                    <a:pt x="544220" y="95605"/>
                  </a:lnTo>
                  <a:lnTo>
                    <a:pt x="541007" y="90868"/>
                  </a:lnTo>
                  <a:lnTo>
                    <a:pt x="534492" y="72580"/>
                  </a:lnTo>
                  <a:lnTo>
                    <a:pt x="516661" y="56540"/>
                  </a:lnTo>
                  <a:lnTo>
                    <a:pt x="516661" y="94856"/>
                  </a:lnTo>
                  <a:lnTo>
                    <a:pt x="516661" y="98298"/>
                  </a:lnTo>
                  <a:lnTo>
                    <a:pt x="510781" y="104394"/>
                  </a:lnTo>
                  <a:lnTo>
                    <a:pt x="510781" y="137312"/>
                  </a:lnTo>
                  <a:lnTo>
                    <a:pt x="486105" y="320255"/>
                  </a:lnTo>
                  <a:lnTo>
                    <a:pt x="448462" y="308978"/>
                  </a:lnTo>
                  <a:lnTo>
                    <a:pt x="298907" y="244106"/>
                  </a:lnTo>
                  <a:lnTo>
                    <a:pt x="297205" y="235686"/>
                  </a:lnTo>
                  <a:lnTo>
                    <a:pt x="291261" y="226885"/>
                  </a:lnTo>
                  <a:lnTo>
                    <a:pt x="282448" y="220954"/>
                  </a:lnTo>
                  <a:lnTo>
                    <a:pt x="272656" y="218986"/>
                  </a:lnTo>
                  <a:lnTo>
                    <a:pt x="272656" y="244144"/>
                  </a:lnTo>
                  <a:lnTo>
                    <a:pt x="270344" y="248869"/>
                  </a:lnTo>
                  <a:lnTo>
                    <a:pt x="269367" y="248869"/>
                  </a:lnTo>
                  <a:lnTo>
                    <a:pt x="269430" y="245135"/>
                  </a:lnTo>
                  <a:lnTo>
                    <a:pt x="270471" y="244221"/>
                  </a:lnTo>
                  <a:lnTo>
                    <a:pt x="271665" y="244284"/>
                  </a:lnTo>
                  <a:lnTo>
                    <a:pt x="271665" y="244030"/>
                  </a:lnTo>
                  <a:lnTo>
                    <a:pt x="272656" y="244144"/>
                  </a:lnTo>
                  <a:lnTo>
                    <a:pt x="272656" y="218986"/>
                  </a:lnTo>
                  <a:lnTo>
                    <a:pt x="243941" y="246443"/>
                  </a:lnTo>
                  <a:lnTo>
                    <a:pt x="246126" y="257225"/>
                  </a:lnTo>
                  <a:lnTo>
                    <a:pt x="252069" y="266014"/>
                  </a:lnTo>
                  <a:lnTo>
                    <a:pt x="260870" y="271945"/>
                  </a:lnTo>
                  <a:lnTo>
                    <a:pt x="271665" y="274116"/>
                  </a:lnTo>
                  <a:lnTo>
                    <a:pt x="282435" y="271907"/>
                  </a:lnTo>
                  <a:lnTo>
                    <a:pt x="288594" y="267754"/>
                  </a:lnTo>
                  <a:lnTo>
                    <a:pt x="413067" y="323392"/>
                  </a:lnTo>
                  <a:lnTo>
                    <a:pt x="482650" y="345897"/>
                  </a:lnTo>
                  <a:lnTo>
                    <a:pt x="457962" y="529018"/>
                  </a:lnTo>
                  <a:lnTo>
                    <a:pt x="458025" y="530123"/>
                  </a:lnTo>
                  <a:lnTo>
                    <a:pt x="420281" y="553593"/>
                  </a:lnTo>
                  <a:lnTo>
                    <a:pt x="362851" y="567309"/>
                  </a:lnTo>
                  <a:lnTo>
                    <a:pt x="301840" y="573697"/>
                  </a:lnTo>
                  <a:lnTo>
                    <a:pt x="271157" y="574370"/>
                  </a:lnTo>
                  <a:lnTo>
                    <a:pt x="193776" y="569671"/>
                  </a:lnTo>
                  <a:lnTo>
                    <a:pt x="134899" y="558215"/>
                  </a:lnTo>
                  <a:lnTo>
                    <a:pt x="97421" y="543928"/>
                  </a:lnTo>
                  <a:lnTo>
                    <a:pt x="84277" y="530771"/>
                  </a:lnTo>
                  <a:lnTo>
                    <a:pt x="84264" y="529018"/>
                  </a:lnTo>
                  <a:lnTo>
                    <a:pt x="31915" y="137312"/>
                  </a:lnTo>
                  <a:lnTo>
                    <a:pt x="43154" y="142443"/>
                  </a:lnTo>
                  <a:lnTo>
                    <a:pt x="50711" y="146888"/>
                  </a:lnTo>
                  <a:lnTo>
                    <a:pt x="59232" y="149745"/>
                  </a:lnTo>
                  <a:lnTo>
                    <a:pt x="66916" y="153238"/>
                  </a:lnTo>
                  <a:lnTo>
                    <a:pt x="84924" y="158356"/>
                  </a:lnTo>
                  <a:lnTo>
                    <a:pt x="96291" y="162153"/>
                  </a:lnTo>
                  <a:lnTo>
                    <a:pt x="103466" y="163614"/>
                  </a:lnTo>
                  <a:lnTo>
                    <a:pt x="111099" y="165773"/>
                  </a:lnTo>
                  <a:lnTo>
                    <a:pt x="137426" y="170497"/>
                  </a:lnTo>
                  <a:lnTo>
                    <a:pt x="150850" y="173215"/>
                  </a:lnTo>
                  <a:lnTo>
                    <a:pt x="155549" y="173748"/>
                  </a:lnTo>
                  <a:lnTo>
                    <a:pt x="161671" y="174840"/>
                  </a:lnTo>
                  <a:lnTo>
                    <a:pt x="198462" y="178574"/>
                  </a:lnTo>
                  <a:lnTo>
                    <a:pt x="210578" y="179933"/>
                  </a:lnTo>
                  <a:lnTo>
                    <a:pt x="212661" y="180022"/>
                  </a:lnTo>
                  <a:lnTo>
                    <a:pt x="215912" y="180340"/>
                  </a:lnTo>
                  <a:lnTo>
                    <a:pt x="271030" y="182194"/>
                  </a:lnTo>
                  <a:lnTo>
                    <a:pt x="271360" y="182194"/>
                  </a:lnTo>
                  <a:lnTo>
                    <a:pt x="271665" y="182194"/>
                  </a:lnTo>
                  <a:lnTo>
                    <a:pt x="277876" y="181965"/>
                  </a:lnTo>
                  <a:lnTo>
                    <a:pt x="326199" y="180340"/>
                  </a:lnTo>
                  <a:lnTo>
                    <a:pt x="328777" y="180086"/>
                  </a:lnTo>
                  <a:lnTo>
                    <a:pt x="332689" y="179933"/>
                  </a:lnTo>
                  <a:lnTo>
                    <a:pt x="354685" y="177469"/>
                  </a:lnTo>
                  <a:lnTo>
                    <a:pt x="380568" y="174840"/>
                  </a:lnTo>
                  <a:lnTo>
                    <a:pt x="385000" y="174053"/>
                  </a:lnTo>
                  <a:lnTo>
                    <a:pt x="392404" y="173215"/>
                  </a:lnTo>
                  <a:lnTo>
                    <a:pt x="412813" y="169087"/>
                  </a:lnTo>
                  <a:lnTo>
                    <a:pt x="431317" y="165773"/>
                  </a:lnTo>
                  <a:lnTo>
                    <a:pt x="436854" y="164211"/>
                  </a:lnTo>
                  <a:lnTo>
                    <a:pt x="446989" y="162153"/>
                  </a:lnTo>
                  <a:lnTo>
                    <a:pt x="462699" y="156908"/>
                  </a:lnTo>
                  <a:lnTo>
                    <a:pt x="463448" y="156692"/>
                  </a:lnTo>
                  <a:lnTo>
                    <a:pt x="475653" y="153238"/>
                  </a:lnTo>
                  <a:lnTo>
                    <a:pt x="481228" y="150710"/>
                  </a:lnTo>
                  <a:lnTo>
                    <a:pt x="492658" y="146888"/>
                  </a:lnTo>
                  <a:lnTo>
                    <a:pt x="502729" y="140970"/>
                  </a:lnTo>
                  <a:lnTo>
                    <a:pt x="510781" y="137312"/>
                  </a:lnTo>
                  <a:lnTo>
                    <a:pt x="510781" y="104394"/>
                  </a:lnTo>
                  <a:lnTo>
                    <a:pt x="501688" y="113817"/>
                  </a:lnTo>
                  <a:lnTo>
                    <a:pt x="467652" y="129489"/>
                  </a:lnTo>
                  <a:lnTo>
                    <a:pt x="416598" y="143230"/>
                  </a:lnTo>
                  <a:lnTo>
                    <a:pt x="350659" y="152984"/>
                  </a:lnTo>
                  <a:lnTo>
                    <a:pt x="330682" y="153924"/>
                  </a:lnTo>
                  <a:lnTo>
                    <a:pt x="271919" y="156692"/>
                  </a:lnTo>
                  <a:lnTo>
                    <a:pt x="192595" y="152920"/>
                  </a:lnTo>
                  <a:lnTo>
                    <a:pt x="126161" y="143002"/>
                  </a:lnTo>
                  <a:lnTo>
                    <a:pt x="105270" y="137312"/>
                  </a:lnTo>
                  <a:lnTo>
                    <a:pt x="74993" y="129070"/>
                  </a:lnTo>
                  <a:lnTo>
                    <a:pt x="41211" y="113245"/>
                  </a:lnTo>
                  <a:lnTo>
                    <a:pt x="26924" y="97663"/>
                  </a:lnTo>
                  <a:lnTo>
                    <a:pt x="26327" y="94640"/>
                  </a:lnTo>
                  <a:lnTo>
                    <a:pt x="38658" y="78143"/>
                  </a:lnTo>
                  <a:lnTo>
                    <a:pt x="72186" y="59766"/>
                  </a:lnTo>
                  <a:lnTo>
                    <a:pt x="124015" y="42799"/>
                  </a:lnTo>
                  <a:lnTo>
                    <a:pt x="191414" y="30340"/>
                  </a:lnTo>
                  <a:lnTo>
                    <a:pt x="271665" y="25501"/>
                  </a:lnTo>
                  <a:lnTo>
                    <a:pt x="351891" y="30340"/>
                  </a:lnTo>
                  <a:lnTo>
                    <a:pt x="419239" y="42799"/>
                  </a:lnTo>
                  <a:lnTo>
                    <a:pt x="470979" y="59766"/>
                  </a:lnTo>
                  <a:lnTo>
                    <a:pt x="504355" y="78143"/>
                  </a:lnTo>
                  <a:lnTo>
                    <a:pt x="516661" y="94856"/>
                  </a:lnTo>
                  <a:lnTo>
                    <a:pt x="516661" y="56540"/>
                  </a:lnTo>
                  <a:lnTo>
                    <a:pt x="476872" y="34328"/>
                  </a:lnTo>
                  <a:lnTo>
                    <a:pt x="432879" y="19900"/>
                  </a:lnTo>
                  <a:lnTo>
                    <a:pt x="382409" y="9105"/>
                  </a:lnTo>
                  <a:lnTo>
                    <a:pt x="328142" y="2349"/>
                  </a:lnTo>
                  <a:lnTo>
                    <a:pt x="272808" y="0"/>
                  </a:lnTo>
                  <a:lnTo>
                    <a:pt x="217424" y="2349"/>
                  </a:lnTo>
                  <a:lnTo>
                    <a:pt x="162991" y="9105"/>
                  </a:lnTo>
                  <a:lnTo>
                    <a:pt x="112293" y="19900"/>
                  </a:lnTo>
                  <a:lnTo>
                    <a:pt x="68072" y="34328"/>
                  </a:lnTo>
                  <a:lnTo>
                    <a:pt x="33070" y="52019"/>
                  </a:lnTo>
                  <a:lnTo>
                    <a:pt x="3771" y="90017"/>
                  </a:lnTo>
                  <a:lnTo>
                    <a:pt x="0" y="95605"/>
                  </a:lnTo>
                  <a:lnTo>
                    <a:pt x="1384" y="102641"/>
                  </a:lnTo>
                  <a:lnTo>
                    <a:pt x="59245" y="531152"/>
                  </a:lnTo>
                  <a:lnTo>
                    <a:pt x="74142" y="557276"/>
                  </a:lnTo>
                  <a:lnTo>
                    <a:pt x="111226" y="576541"/>
                  </a:lnTo>
                  <a:lnTo>
                    <a:pt x="162115" y="589546"/>
                  </a:lnTo>
                  <a:lnTo>
                    <a:pt x="218389" y="596912"/>
                  </a:lnTo>
                  <a:lnTo>
                    <a:pt x="271665" y="599236"/>
                  </a:lnTo>
                  <a:lnTo>
                    <a:pt x="303809" y="598525"/>
                  </a:lnTo>
                  <a:lnTo>
                    <a:pt x="367677" y="591896"/>
                  </a:lnTo>
                  <a:lnTo>
                    <a:pt x="409397" y="583514"/>
                  </a:lnTo>
                  <a:lnTo>
                    <a:pt x="438061" y="574370"/>
                  </a:lnTo>
                  <a:lnTo>
                    <a:pt x="439127" y="573989"/>
                  </a:lnTo>
                  <a:lnTo>
                    <a:pt x="472503" y="554532"/>
                  </a:lnTo>
                  <a:lnTo>
                    <a:pt x="508292" y="353987"/>
                  </a:lnTo>
                  <a:lnTo>
                    <a:pt x="550786" y="358584"/>
                  </a:lnTo>
                  <a:lnTo>
                    <a:pt x="571068" y="349592"/>
                  </a:lnTo>
                  <a:lnTo>
                    <a:pt x="577507" y="337121"/>
                  </a:lnTo>
                  <a:close/>
                </a:path>
              </a:pathLst>
            </a:custGeom>
            <a:solidFill>
              <a:srgbClr val="6CAD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5690616" y="1088618"/>
              <a:ext cx="525145" cy="608965"/>
            </a:xfrm>
            <a:custGeom>
              <a:avLst/>
              <a:gdLst/>
              <a:ahLst/>
              <a:cxnLst/>
              <a:rect l="l" t="t" r="r" b="b"/>
              <a:pathLst>
                <a:path w="525145" h="608964">
                  <a:moveTo>
                    <a:pt x="77787" y="519201"/>
                  </a:moveTo>
                  <a:lnTo>
                    <a:pt x="72237" y="512813"/>
                  </a:lnTo>
                  <a:lnTo>
                    <a:pt x="65747" y="507326"/>
                  </a:lnTo>
                  <a:lnTo>
                    <a:pt x="56489" y="507326"/>
                  </a:lnTo>
                  <a:lnTo>
                    <a:pt x="50012" y="512813"/>
                  </a:lnTo>
                  <a:lnTo>
                    <a:pt x="44450" y="519201"/>
                  </a:lnTo>
                  <a:lnTo>
                    <a:pt x="44450" y="528345"/>
                  </a:lnTo>
                  <a:lnTo>
                    <a:pt x="50012" y="534746"/>
                  </a:lnTo>
                  <a:lnTo>
                    <a:pt x="56489" y="540232"/>
                  </a:lnTo>
                  <a:lnTo>
                    <a:pt x="65747" y="540232"/>
                  </a:lnTo>
                  <a:lnTo>
                    <a:pt x="72237" y="534746"/>
                  </a:lnTo>
                  <a:lnTo>
                    <a:pt x="77787" y="528345"/>
                  </a:lnTo>
                  <a:lnTo>
                    <a:pt x="77787" y="519201"/>
                  </a:lnTo>
                  <a:close/>
                </a:path>
                <a:path w="525145" h="608964">
                  <a:moveTo>
                    <a:pt x="77787" y="348272"/>
                  </a:moveTo>
                  <a:lnTo>
                    <a:pt x="72237" y="341871"/>
                  </a:lnTo>
                  <a:lnTo>
                    <a:pt x="65747" y="336384"/>
                  </a:lnTo>
                  <a:lnTo>
                    <a:pt x="56489" y="336384"/>
                  </a:lnTo>
                  <a:lnTo>
                    <a:pt x="50012" y="341871"/>
                  </a:lnTo>
                  <a:lnTo>
                    <a:pt x="44450" y="348272"/>
                  </a:lnTo>
                  <a:lnTo>
                    <a:pt x="44450" y="357416"/>
                  </a:lnTo>
                  <a:lnTo>
                    <a:pt x="50012" y="363816"/>
                  </a:lnTo>
                  <a:lnTo>
                    <a:pt x="55308" y="367411"/>
                  </a:lnTo>
                  <a:lnTo>
                    <a:pt x="61125" y="368617"/>
                  </a:lnTo>
                  <a:lnTo>
                    <a:pt x="66941" y="367411"/>
                  </a:lnTo>
                  <a:lnTo>
                    <a:pt x="72237" y="363816"/>
                  </a:lnTo>
                  <a:lnTo>
                    <a:pt x="77787" y="357416"/>
                  </a:lnTo>
                  <a:lnTo>
                    <a:pt x="77787" y="348272"/>
                  </a:lnTo>
                  <a:close/>
                </a:path>
                <a:path w="525145" h="608964">
                  <a:moveTo>
                    <a:pt x="77787" y="177330"/>
                  </a:moveTo>
                  <a:lnTo>
                    <a:pt x="72237" y="171843"/>
                  </a:lnTo>
                  <a:lnTo>
                    <a:pt x="66941" y="168249"/>
                  </a:lnTo>
                  <a:lnTo>
                    <a:pt x="61125" y="167055"/>
                  </a:lnTo>
                  <a:lnTo>
                    <a:pt x="55308" y="168249"/>
                  </a:lnTo>
                  <a:lnTo>
                    <a:pt x="50012" y="171843"/>
                  </a:lnTo>
                  <a:lnTo>
                    <a:pt x="44450" y="177330"/>
                  </a:lnTo>
                  <a:lnTo>
                    <a:pt x="44450" y="187388"/>
                  </a:lnTo>
                  <a:lnTo>
                    <a:pt x="50012" y="192874"/>
                  </a:lnTo>
                  <a:lnTo>
                    <a:pt x="55308" y="196469"/>
                  </a:lnTo>
                  <a:lnTo>
                    <a:pt x="61125" y="197675"/>
                  </a:lnTo>
                  <a:lnTo>
                    <a:pt x="66941" y="196469"/>
                  </a:lnTo>
                  <a:lnTo>
                    <a:pt x="72237" y="192874"/>
                  </a:lnTo>
                  <a:lnTo>
                    <a:pt x="77787" y="187388"/>
                  </a:lnTo>
                  <a:lnTo>
                    <a:pt x="77787" y="177330"/>
                  </a:lnTo>
                  <a:close/>
                </a:path>
                <a:path w="525145" h="608964">
                  <a:moveTo>
                    <a:pt x="419557" y="352831"/>
                  </a:moveTo>
                  <a:lnTo>
                    <a:pt x="394550" y="352831"/>
                  </a:lnTo>
                  <a:lnTo>
                    <a:pt x="392658" y="360705"/>
                  </a:lnTo>
                  <a:lnTo>
                    <a:pt x="387718" y="367804"/>
                  </a:lnTo>
                  <a:lnTo>
                    <a:pt x="353796" y="389407"/>
                  </a:lnTo>
                  <a:lnTo>
                    <a:pt x="363054" y="412254"/>
                  </a:lnTo>
                  <a:lnTo>
                    <a:pt x="369290" y="409359"/>
                  </a:lnTo>
                  <a:lnTo>
                    <a:pt x="375437" y="406196"/>
                  </a:lnTo>
                  <a:lnTo>
                    <a:pt x="379869" y="403733"/>
                  </a:lnTo>
                  <a:lnTo>
                    <a:pt x="381254" y="404761"/>
                  </a:lnTo>
                  <a:lnTo>
                    <a:pt x="387832" y="410997"/>
                  </a:lnTo>
                  <a:lnTo>
                    <a:pt x="392671" y="418096"/>
                  </a:lnTo>
                  <a:lnTo>
                    <a:pt x="394550" y="425958"/>
                  </a:lnTo>
                  <a:lnTo>
                    <a:pt x="394550" y="465277"/>
                  </a:lnTo>
                  <a:lnTo>
                    <a:pt x="394550" y="523773"/>
                  </a:lnTo>
                  <a:lnTo>
                    <a:pt x="380580" y="545160"/>
                  </a:lnTo>
                  <a:lnTo>
                    <a:pt x="341871" y="564565"/>
                  </a:lnTo>
                  <a:lnTo>
                    <a:pt x="283184" y="578662"/>
                  </a:lnTo>
                  <a:lnTo>
                    <a:pt x="209308" y="584111"/>
                  </a:lnTo>
                  <a:lnTo>
                    <a:pt x="135826" y="578662"/>
                  </a:lnTo>
                  <a:lnTo>
                    <a:pt x="77101" y="564565"/>
                  </a:lnTo>
                  <a:lnTo>
                    <a:pt x="38163" y="545160"/>
                  </a:lnTo>
                  <a:lnTo>
                    <a:pt x="24079" y="523773"/>
                  </a:lnTo>
                  <a:lnTo>
                    <a:pt x="24079" y="465112"/>
                  </a:lnTo>
                  <a:lnTo>
                    <a:pt x="44335" y="479983"/>
                  </a:lnTo>
                  <a:lnTo>
                    <a:pt x="91617" y="497116"/>
                  </a:lnTo>
                  <a:lnTo>
                    <a:pt x="148424" y="507492"/>
                  </a:lnTo>
                  <a:lnTo>
                    <a:pt x="209308" y="510984"/>
                  </a:lnTo>
                  <a:lnTo>
                    <a:pt x="270294" y="507403"/>
                  </a:lnTo>
                  <a:lnTo>
                    <a:pt x="327329" y="496849"/>
                  </a:lnTo>
                  <a:lnTo>
                    <a:pt x="353872" y="487210"/>
                  </a:lnTo>
                  <a:lnTo>
                    <a:pt x="374891" y="479590"/>
                  </a:lnTo>
                  <a:lnTo>
                    <a:pt x="394550" y="465277"/>
                  </a:lnTo>
                  <a:lnTo>
                    <a:pt x="394550" y="425958"/>
                  </a:lnTo>
                  <a:lnTo>
                    <a:pt x="380580" y="447878"/>
                  </a:lnTo>
                  <a:lnTo>
                    <a:pt x="341871" y="467563"/>
                  </a:lnTo>
                  <a:lnTo>
                    <a:pt x="283184" y="481761"/>
                  </a:lnTo>
                  <a:lnTo>
                    <a:pt x="209308" y="487210"/>
                  </a:lnTo>
                  <a:lnTo>
                    <a:pt x="135826" y="481634"/>
                  </a:lnTo>
                  <a:lnTo>
                    <a:pt x="77101" y="467220"/>
                  </a:lnTo>
                  <a:lnTo>
                    <a:pt x="38163" y="447497"/>
                  </a:lnTo>
                  <a:lnTo>
                    <a:pt x="24079" y="425958"/>
                  </a:lnTo>
                  <a:lnTo>
                    <a:pt x="25971" y="418096"/>
                  </a:lnTo>
                  <a:lnTo>
                    <a:pt x="30899" y="410997"/>
                  </a:lnTo>
                  <a:lnTo>
                    <a:pt x="37744" y="404761"/>
                  </a:lnTo>
                  <a:lnTo>
                    <a:pt x="38950" y="403923"/>
                  </a:lnTo>
                  <a:lnTo>
                    <a:pt x="64871" y="416255"/>
                  </a:lnTo>
                  <a:lnTo>
                    <a:pt x="106857" y="428028"/>
                  </a:lnTo>
                  <a:lnTo>
                    <a:pt x="155613" y="435343"/>
                  </a:lnTo>
                  <a:lnTo>
                    <a:pt x="209308" y="437857"/>
                  </a:lnTo>
                  <a:lnTo>
                    <a:pt x="213944" y="437857"/>
                  </a:lnTo>
                  <a:lnTo>
                    <a:pt x="213944" y="414083"/>
                  </a:lnTo>
                  <a:lnTo>
                    <a:pt x="209308" y="414083"/>
                  </a:lnTo>
                  <a:lnTo>
                    <a:pt x="159854" y="411619"/>
                  </a:lnTo>
                  <a:lnTo>
                    <a:pt x="114490" y="404596"/>
                  </a:lnTo>
                  <a:lnTo>
                    <a:pt x="75552" y="393649"/>
                  </a:lnTo>
                  <a:lnTo>
                    <a:pt x="36182" y="372516"/>
                  </a:lnTo>
                  <a:lnTo>
                    <a:pt x="24079" y="352831"/>
                  </a:lnTo>
                  <a:lnTo>
                    <a:pt x="24079" y="294347"/>
                  </a:lnTo>
                  <a:lnTo>
                    <a:pt x="44335" y="309359"/>
                  </a:lnTo>
                  <a:lnTo>
                    <a:pt x="91617" y="326771"/>
                  </a:lnTo>
                  <a:lnTo>
                    <a:pt x="148424" y="337375"/>
                  </a:lnTo>
                  <a:lnTo>
                    <a:pt x="209308" y="340956"/>
                  </a:lnTo>
                  <a:lnTo>
                    <a:pt x="217779" y="340817"/>
                  </a:lnTo>
                  <a:lnTo>
                    <a:pt x="234708" y="340182"/>
                  </a:lnTo>
                  <a:lnTo>
                    <a:pt x="242658" y="340042"/>
                  </a:lnTo>
                  <a:lnTo>
                    <a:pt x="240868" y="316280"/>
                  </a:lnTo>
                  <a:lnTo>
                    <a:pt x="240804" y="315366"/>
                  </a:lnTo>
                  <a:lnTo>
                    <a:pt x="233146" y="315887"/>
                  </a:lnTo>
                  <a:lnTo>
                    <a:pt x="225399" y="316166"/>
                  </a:lnTo>
                  <a:lnTo>
                    <a:pt x="217487" y="316268"/>
                  </a:lnTo>
                  <a:lnTo>
                    <a:pt x="209308" y="316280"/>
                  </a:lnTo>
                  <a:lnTo>
                    <a:pt x="135826" y="310692"/>
                  </a:lnTo>
                  <a:lnTo>
                    <a:pt x="77101" y="296278"/>
                  </a:lnTo>
                  <a:lnTo>
                    <a:pt x="38163" y="276555"/>
                  </a:lnTo>
                  <a:lnTo>
                    <a:pt x="24079" y="255028"/>
                  </a:lnTo>
                  <a:lnTo>
                    <a:pt x="25971" y="247561"/>
                  </a:lnTo>
                  <a:lnTo>
                    <a:pt x="30899" y="240512"/>
                  </a:lnTo>
                  <a:lnTo>
                    <a:pt x="37744" y="234327"/>
                  </a:lnTo>
                  <a:lnTo>
                    <a:pt x="39344" y="233311"/>
                  </a:lnTo>
                  <a:lnTo>
                    <a:pt x="60439" y="243649"/>
                  </a:lnTo>
                  <a:lnTo>
                    <a:pt x="96431" y="254685"/>
                  </a:lnTo>
                  <a:lnTo>
                    <a:pt x="138150" y="262470"/>
                  </a:lnTo>
                  <a:lnTo>
                    <a:pt x="184315" y="266915"/>
                  </a:lnTo>
                  <a:lnTo>
                    <a:pt x="185229" y="242239"/>
                  </a:lnTo>
                  <a:lnTo>
                    <a:pt x="142798" y="238366"/>
                  </a:lnTo>
                  <a:lnTo>
                    <a:pt x="104190" y="231152"/>
                  </a:lnTo>
                  <a:lnTo>
                    <a:pt x="45377" y="208419"/>
                  </a:lnTo>
                  <a:lnTo>
                    <a:pt x="24079" y="181914"/>
                  </a:lnTo>
                  <a:lnTo>
                    <a:pt x="24079" y="123786"/>
                  </a:lnTo>
                  <a:lnTo>
                    <a:pt x="44335" y="138620"/>
                  </a:lnTo>
                  <a:lnTo>
                    <a:pt x="91617" y="155892"/>
                  </a:lnTo>
                  <a:lnTo>
                    <a:pt x="148424" y="166446"/>
                  </a:lnTo>
                  <a:lnTo>
                    <a:pt x="209308" y="170014"/>
                  </a:lnTo>
                  <a:lnTo>
                    <a:pt x="219506" y="170014"/>
                  </a:lnTo>
                  <a:lnTo>
                    <a:pt x="218579" y="145338"/>
                  </a:lnTo>
                  <a:lnTo>
                    <a:pt x="209308" y="145338"/>
                  </a:lnTo>
                  <a:lnTo>
                    <a:pt x="135826" y="139903"/>
                  </a:lnTo>
                  <a:lnTo>
                    <a:pt x="77101" y="125806"/>
                  </a:lnTo>
                  <a:lnTo>
                    <a:pt x="38163" y="106387"/>
                  </a:lnTo>
                  <a:lnTo>
                    <a:pt x="24079" y="85013"/>
                  </a:lnTo>
                  <a:lnTo>
                    <a:pt x="38163" y="63093"/>
                  </a:lnTo>
                  <a:lnTo>
                    <a:pt x="77101" y="43421"/>
                  </a:lnTo>
                  <a:lnTo>
                    <a:pt x="135826" y="29222"/>
                  </a:lnTo>
                  <a:lnTo>
                    <a:pt x="209308" y="23761"/>
                  </a:lnTo>
                  <a:lnTo>
                    <a:pt x="245389" y="24638"/>
                  </a:lnTo>
                  <a:lnTo>
                    <a:pt x="281203" y="28676"/>
                  </a:lnTo>
                  <a:lnTo>
                    <a:pt x="316496" y="35979"/>
                  </a:lnTo>
                  <a:lnTo>
                    <a:pt x="351015" y="46621"/>
                  </a:lnTo>
                  <a:lnTo>
                    <a:pt x="360286" y="23761"/>
                  </a:lnTo>
                  <a:lnTo>
                    <a:pt x="323672" y="12598"/>
                  </a:lnTo>
                  <a:lnTo>
                    <a:pt x="286181" y="5029"/>
                  </a:lnTo>
                  <a:lnTo>
                    <a:pt x="248005" y="876"/>
                  </a:lnTo>
                  <a:lnTo>
                    <a:pt x="209308" y="0"/>
                  </a:lnTo>
                  <a:lnTo>
                    <a:pt x="148424" y="3479"/>
                  </a:lnTo>
                  <a:lnTo>
                    <a:pt x="91617" y="13855"/>
                  </a:lnTo>
                  <a:lnTo>
                    <a:pt x="44335" y="31000"/>
                  </a:lnTo>
                  <a:lnTo>
                    <a:pt x="11976" y="54762"/>
                  </a:lnTo>
                  <a:lnTo>
                    <a:pt x="5067" y="72212"/>
                  </a:lnTo>
                  <a:lnTo>
                    <a:pt x="4622" y="72212"/>
                  </a:lnTo>
                  <a:lnTo>
                    <a:pt x="0" y="77698"/>
                  </a:lnTo>
                  <a:lnTo>
                    <a:pt x="0" y="85013"/>
                  </a:lnTo>
                  <a:lnTo>
                    <a:pt x="0" y="181914"/>
                  </a:lnTo>
                  <a:lnTo>
                    <a:pt x="0" y="189217"/>
                  </a:lnTo>
                  <a:lnTo>
                    <a:pt x="1041" y="190461"/>
                  </a:lnTo>
                  <a:lnTo>
                    <a:pt x="1270" y="192290"/>
                  </a:lnTo>
                  <a:lnTo>
                    <a:pt x="6019" y="203949"/>
                  </a:lnTo>
                  <a:lnTo>
                    <a:pt x="15621" y="216484"/>
                  </a:lnTo>
                  <a:lnTo>
                    <a:pt x="18440" y="218795"/>
                  </a:lnTo>
                  <a:lnTo>
                    <a:pt x="15227" y="221348"/>
                  </a:lnTo>
                  <a:lnTo>
                    <a:pt x="5664" y="233781"/>
                  </a:lnTo>
                  <a:lnTo>
                    <a:pt x="1143" y="245173"/>
                  </a:lnTo>
                  <a:lnTo>
                    <a:pt x="850" y="247624"/>
                  </a:lnTo>
                  <a:lnTo>
                    <a:pt x="0" y="248640"/>
                  </a:lnTo>
                  <a:lnTo>
                    <a:pt x="0" y="255028"/>
                  </a:lnTo>
                  <a:lnTo>
                    <a:pt x="0" y="352831"/>
                  </a:lnTo>
                  <a:lnTo>
                    <a:pt x="0" y="359232"/>
                  </a:lnTo>
                  <a:lnTo>
                    <a:pt x="952" y="360375"/>
                  </a:lnTo>
                  <a:lnTo>
                    <a:pt x="1270" y="362839"/>
                  </a:lnTo>
                  <a:lnTo>
                    <a:pt x="6019" y="374548"/>
                  </a:lnTo>
                  <a:lnTo>
                    <a:pt x="15621" y="387286"/>
                  </a:lnTo>
                  <a:lnTo>
                    <a:pt x="18313" y="389521"/>
                  </a:lnTo>
                  <a:lnTo>
                    <a:pt x="15227" y="391909"/>
                  </a:lnTo>
                  <a:lnTo>
                    <a:pt x="5664" y="404368"/>
                  </a:lnTo>
                  <a:lnTo>
                    <a:pt x="1143" y="415988"/>
                  </a:lnTo>
                  <a:lnTo>
                    <a:pt x="838" y="418566"/>
                  </a:lnTo>
                  <a:lnTo>
                    <a:pt x="0" y="419569"/>
                  </a:lnTo>
                  <a:lnTo>
                    <a:pt x="0" y="425958"/>
                  </a:lnTo>
                  <a:lnTo>
                    <a:pt x="0" y="523773"/>
                  </a:lnTo>
                  <a:lnTo>
                    <a:pt x="0" y="530174"/>
                  </a:lnTo>
                  <a:lnTo>
                    <a:pt x="4622" y="535660"/>
                  </a:lnTo>
                  <a:lnTo>
                    <a:pt x="4749" y="535660"/>
                  </a:lnTo>
                  <a:lnTo>
                    <a:pt x="11976" y="553681"/>
                  </a:lnTo>
                  <a:lnTo>
                    <a:pt x="44335" y="577392"/>
                  </a:lnTo>
                  <a:lnTo>
                    <a:pt x="91617" y="594664"/>
                  </a:lnTo>
                  <a:lnTo>
                    <a:pt x="148424" y="605205"/>
                  </a:lnTo>
                  <a:lnTo>
                    <a:pt x="209308" y="608787"/>
                  </a:lnTo>
                  <a:lnTo>
                    <a:pt x="270294" y="605205"/>
                  </a:lnTo>
                  <a:lnTo>
                    <a:pt x="327329" y="594664"/>
                  </a:lnTo>
                  <a:lnTo>
                    <a:pt x="374891" y="577392"/>
                  </a:lnTo>
                  <a:lnTo>
                    <a:pt x="407466" y="553681"/>
                  </a:lnTo>
                  <a:lnTo>
                    <a:pt x="415251" y="534428"/>
                  </a:lnTo>
                  <a:lnTo>
                    <a:pt x="419557" y="530174"/>
                  </a:lnTo>
                  <a:lnTo>
                    <a:pt x="419557" y="523773"/>
                  </a:lnTo>
                  <a:lnTo>
                    <a:pt x="419557" y="425958"/>
                  </a:lnTo>
                  <a:lnTo>
                    <a:pt x="419557" y="419569"/>
                  </a:lnTo>
                  <a:lnTo>
                    <a:pt x="418604" y="418642"/>
                  </a:lnTo>
                  <a:lnTo>
                    <a:pt x="418261" y="415988"/>
                  </a:lnTo>
                  <a:lnTo>
                    <a:pt x="413423" y="404368"/>
                  </a:lnTo>
                  <a:lnTo>
                    <a:pt x="403529" y="391909"/>
                  </a:lnTo>
                  <a:lnTo>
                    <a:pt x="400342" y="389470"/>
                  </a:lnTo>
                  <a:lnTo>
                    <a:pt x="401180" y="388835"/>
                  </a:lnTo>
                  <a:lnTo>
                    <a:pt x="411327" y="377520"/>
                  </a:lnTo>
                  <a:lnTo>
                    <a:pt x="417487" y="365518"/>
                  </a:lnTo>
                  <a:lnTo>
                    <a:pt x="419557" y="352831"/>
                  </a:lnTo>
                  <a:close/>
                </a:path>
                <a:path w="525145" h="608964">
                  <a:moveTo>
                    <a:pt x="525132" y="181914"/>
                  </a:moveTo>
                  <a:lnTo>
                    <a:pt x="521436" y="172758"/>
                  </a:lnTo>
                  <a:lnTo>
                    <a:pt x="516801" y="170014"/>
                  </a:lnTo>
                  <a:lnTo>
                    <a:pt x="483463" y="170014"/>
                  </a:lnTo>
                  <a:lnTo>
                    <a:pt x="483463" y="194703"/>
                  </a:lnTo>
                  <a:lnTo>
                    <a:pt x="267652" y="416826"/>
                  </a:lnTo>
                  <a:lnTo>
                    <a:pt x="326936" y="222123"/>
                  </a:lnTo>
                  <a:lnTo>
                    <a:pt x="327863" y="218465"/>
                  </a:lnTo>
                  <a:lnTo>
                    <a:pt x="326936" y="214820"/>
                  </a:lnTo>
                  <a:lnTo>
                    <a:pt x="325081" y="211150"/>
                  </a:lnTo>
                  <a:lnTo>
                    <a:pt x="322300" y="208419"/>
                  </a:lnTo>
                  <a:lnTo>
                    <a:pt x="318592" y="206590"/>
                  </a:lnTo>
                  <a:lnTo>
                    <a:pt x="248208" y="206590"/>
                  </a:lnTo>
                  <a:lnTo>
                    <a:pt x="309346" y="85013"/>
                  </a:lnTo>
                  <a:lnTo>
                    <a:pt x="445477" y="85013"/>
                  </a:lnTo>
                  <a:lnTo>
                    <a:pt x="413080" y="178244"/>
                  </a:lnTo>
                  <a:lnTo>
                    <a:pt x="412153" y="181914"/>
                  </a:lnTo>
                  <a:lnTo>
                    <a:pt x="413080" y="186474"/>
                  </a:lnTo>
                  <a:lnTo>
                    <a:pt x="414921" y="189217"/>
                  </a:lnTo>
                  <a:lnTo>
                    <a:pt x="417703" y="192874"/>
                  </a:lnTo>
                  <a:lnTo>
                    <a:pt x="421398" y="194703"/>
                  </a:lnTo>
                  <a:lnTo>
                    <a:pt x="483463" y="194703"/>
                  </a:lnTo>
                  <a:lnTo>
                    <a:pt x="483463" y="170014"/>
                  </a:lnTo>
                  <a:lnTo>
                    <a:pt x="442709" y="170014"/>
                  </a:lnTo>
                  <a:lnTo>
                    <a:pt x="471970" y="85013"/>
                  </a:lnTo>
                  <a:lnTo>
                    <a:pt x="475119" y="75869"/>
                  </a:lnTo>
                  <a:lnTo>
                    <a:pt x="476973" y="72212"/>
                  </a:lnTo>
                  <a:lnTo>
                    <a:pt x="476046" y="67640"/>
                  </a:lnTo>
                  <a:lnTo>
                    <a:pt x="473265" y="64897"/>
                  </a:lnTo>
                  <a:lnTo>
                    <a:pt x="471424" y="61239"/>
                  </a:lnTo>
                  <a:lnTo>
                    <a:pt x="466788" y="59423"/>
                  </a:lnTo>
                  <a:lnTo>
                    <a:pt x="463080" y="60337"/>
                  </a:lnTo>
                  <a:lnTo>
                    <a:pt x="298221" y="60337"/>
                  </a:lnTo>
                  <a:lnTo>
                    <a:pt x="293598" y="62153"/>
                  </a:lnTo>
                  <a:lnTo>
                    <a:pt x="291744" y="66725"/>
                  </a:lnTo>
                  <a:lnTo>
                    <a:pt x="217639" y="212979"/>
                  </a:lnTo>
                  <a:lnTo>
                    <a:pt x="214858" y="216636"/>
                  </a:lnTo>
                  <a:lnTo>
                    <a:pt x="214858" y="221208"/>
                  </a:lnTo>
                  <a:lnTo>
                    <a:pt x="217639" y="224866"/>
                  </a:lnTo>
                  <a:lnTo>
                    <a:pt x="219506" y="228523"/>
                  </a:lnTo>
                  <a:lnTo>
                    <a:pt x="224129" y="231267"/>
                  </a:lnTo>
                  <a:lnTo>
                    <a:pt x="298221" y="231267"/>
                  </a:lnTo>
                  <a:lnTo>
                    <a:pt x="228752" y="458876"/>
                  </a:lnTo>
                  <a:lnTo>
                    <a:pt x="226910" y="464362"/>
                  </a:lnTo>
                  <a:lnTo>
                    <a:pt x="228752" y="469849"/>
                  </a:lnTo>
                  <a:lnTo>
                    <a:pt x="234315" y="473494"/>
                  </a:lnTo>
                  <a:lnTo>
                    <a:pt x="236169" y="474408"/>
                  </a:lnTo>
                  <a:lnTo>
                    <a:pt x="243573" y="474408"/>
                  </a:lnTo>
                  <a:lnTo>
                    <a:pt x="247281" y="473494"/>
                  </a:lnTo>
                  <a:lnTo>
                    <a:pt x="249135" y="470763"/>
                  </a:lnTo>
                  <a:lnTo>
                    <a:pt x="301294" y="416826"/>
                  </a:lnTo>
                  <a:lnTo>
                    <a:pt x="520509" y="190131"/>
                  </a:lnTo>
                  <a:lnTo>
                    <a:pt x="524205" y="187388"/>
                  </a:lnTo>
                  <a:lnTo>
                    <a:pt x="525132" y="181914"/>
                  </a:lnTo>
                  <a:close/>
                </a:path>
              </a:pathLst>
            </a:custGeom>
            <a:solidFill>
              <a:srgbClr val="527E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6527508" y="1091958"/>
              <a:ext cx="615950" cy="609600"/>
            </a:xfrm>
            <a:custGeom>
              <a:avLst/>
              <a:gdLst/>
              <a:ahLst/>
              <a:cxnLst/>
              <a:rect l="l" t="t" r="r" b="b"/>
              <a:pathLst>
                <a:path w="615950" h="609600">
                  <a:moveTo>
                    <a:pt x="293204" y="349377"/>
                  </a:moveTo>
                  <a:lnTo>
                    <a:pt x="292214" y="345452"/>
                  </a:lnTo>
                  <a:lnTo>
                    <a:pt x="265658" y="291668"/>
                  </a:lnTo>
                  <a:lnTo>
                    <a:pt x="265658" y="351332"/>
                  </a:lnTo>
                  <a:lnTo>
                    <a:pt x="213499" y="460946"/>
                  </a:lnTo>
                  <a:lnTo>
                    <a:pt x="135775" y="460946"/>
                  </a:lnTo>
                  <a:lnTo>
                    <a:pt x="226288" y="272059"/>
                  </a:lnTo>
                  <a:lnTo>
                    <a:pt x="265658" y="351332"/>
                  </a:lnTo>
                  <a:lnTo>
                    <a:pt x="265658" y="291668"/>
                  </a:lnTo>
                  <a:lnTo>
                    <a:pt x="255981" y="272059"/>
                  </a:lnTo>
                  <a:lnTo>
                    <a:pt x="238099" y="235851"/>
                  </a:lnTo>
                  <a:lnTo>
                    <a:pt x="236131" y="231927"/>
                  </a:lnTo>
                  <a:lnTo>
                    <a:pt x="231216" y="229006"/>
                  </a:lnTo>
                  <a:lnTo>
                    <a:pt x="221373" y="229006"/>
                  </a:lnTo>
                  <a:lnTo>
                    <a:pt x="217449" y="231927"/>
                  </a:lnTo>
                  <a:lnTo>
                    <a:pt x="214503" y="235851"/>
                  </a:lnTo>
                  <a:lnTo>
                    <a:pt x="103314" y="467791"/>
                  </a:lnTo>
                  <a:lnTo>
                    <a:pt x="101346" y="471703"/>
                  </a:lnTo>
                  <a:lnTo>
                    <a:pt x="101346" y="476592"/>
                  </a:lnTo>
                  <a:lnTo>
                    <a:pt x="104292" y="480517"/>
                  </a:lnTo>
                  <a:lnTo>
                    <a:pt x="106260" y="484428"/>
                  </a:lnTo>
                  <a:lnTo>
                    <a:pt x="111175" y="486384"/>
                  </a:lnTo>
                  <a:lnTo>
                    <a:pt x="227279" y="486384"/>
                  </a:lnTo>
                  <a:lnTo>
                    <a:pt x="292214" y="357212"/>
                  </a:lnTo>
                  <a:lnTo>
                    <a:pt x="293204" y="353288"/>
                  </a:lnTo>
                  <a:lnTo>
                    <a:pt x="293204" y="349377"/>
                  </a:lnTo>
                  <a:close/>
                </a:path>
                <a:path w="615950" h="609600">
                  <a:moveTo>
                    <a:pt x="505739" y="380695"/>
                  </a:moveTo>
                  <a:lnTo>
                    <a:pt x="499821" y="374815"/>
                  </a:lnTo>
                  <a:lnTo>
                    <a:pt x="479171" y="374815"/>
                  </a:lnTo>
                  <a:lnTo>
                    <a:pt x="479171" y="401243"/>
                  </a:lnTo>
                  <a:lnTo>
                    <a:pt x="479171" y="460946"/>
                  </a:lnTo>
                  <a:lnTo>
                    <a:pt x="400456" y="460946"/>
                  </a:lnTo>
                  <a:lnTo>
                    <a:pt x="261721" y="162458"/>
                  </a:lnTo>
                  <a:lnTo>
                    <a:pt x="259753" y="157556"/>
                  </a:lnTo>
                  <a:lnTo>
                    <a:pt x="254825" y="154622"/>
                  </a:lnTo>
                  <a:lnTo>
                    <a:pt x="197764" y="154622"/>
                  </a:lnTo>
                  <a:lnTo>
                    <a:pt x="197764" y="94932"/>
                  </a:lnTo>
                  <a:lnTo>
                    <a:pt x="301078" y="94932"/>
                  </a:lnTo>
                  <a:lnTo>
                    <a:pt x="440791" y="393407"/>
                  </a:lnTo>
                  <a:lnTo>
                    <a:pt x="442760" y="398310"/>
                  </a:lnTo>
                  <a:lnTo>
                    <a:pt x="446697" y="401243"/>
                  </a:lnTo>
                  <a:lnTo>
                    <a:pt x="479171" y="401243"/>
                  </a:lnTo>
                  <a:lnTo>
                    <a:pt x="479171" y="374815"/>
                  </a:lnTo>
                  <a:lnTo>
                    <a:pt x="460463" y="374815"/>
                  </a:lnTo>
                  <a:lnTo>
                    <a:pt x="329031" y="94932"/>
                  </a:lnTo>
                  <a:lnTo>
                    <a:pt x="320751" y="77304"/>
                  </a:lnTo>
                  <a:lnTo>
                    <a:pt x="318782" y="72415"/>
                  </a:lnTo>
                  <a:lnTo>
                    <a:pt x="314858" y="69481"/>
                  </a:lnTo>
                  <a:lnTo>
                    <a:pt x="178092" y="69481"/>
                  </a:lnTo>
                  <a:lnTo>
                    <a:pt x="172186" y="75349"/>
                  </a:lnTo>
                  <a:lnTo>
                    <a:pt x="172186" y="175171"/>
                  </a:lnTo>
                  <a:lnTo>
                    <a:pt x="178092" y="181051"/>
                  </a:lnTo>
                  <a:lnTo>
                    <a:pt x="241046" y="181051"/>
                  </a:lnTo>
                  <a:lnTo>
                    <a:pt x="380784" y="479539"/>
                  </a:lnTo>
                  <a:lnTo>
                    <a:pt x="382739" y="484428"/>
                  </a:lnTo>
                  <a:lnTo>
                    <a:pt x="387654" y="486384"/>
                  </a:lnTo>
                  <a:lnTo>
                    <a:pt x="499821" y="486384"/>
                  </a:lnTo>
                  <a:lnTo>
                    <a:pt x="505739" y="480517"/>
                  </a:lnTo>
                  <a:lnTo>
                    <a:pt x="505739" y="460946"/>
                  </a:lnTo>
                  <a:lnTo>
                    <a:pt x="505739" y="380695"/>
                  </a:lnTo>
                  <a:close/>
                </a:path>
                <a:path w="615950" h="609600">
                  <a:moveTo>
                    <a:pt x="615937" y="302399"/>
                  </a:moveTo>
                  <a:lnTo>
                    <a:pt x="611911" y="252704"/>
                  </a:lnTo>
                  <a:lnTo>
                    <a:pt x="600252" y="205625"/>
                  </a:lnTo>
                  <a:lnTo>
                    <a:pt x="590346" y="182372"/>
                  </a:lnTo>
                  <a:lnTo>
                    <a:pt x="590346" y="302399"/>
                  </a:lnTo>
                  <a:lnTo>
                    <a:pt x="586638" y="347840"/>
                  </a:lnTo>
                  <a:lnTo>
                    <a:pt x="575906" y="391007"/>
                  </a:lnTo>
                  <a:lnTo>
                    <a:pt x="558736" y="431253"/>
                  </a:lnTo>
                  <a:lnTo>
                    <a:pt x="535724" y="468071"/>
                  </a:lnTo>
                  <a:lnTo>
                    <a:pt x="507453" y="500824"/>
                  </a:lnTo>
                  <a:lnTo>
                    <a:pt x="474522" y="528942"/>
                  </a:lnTo>
                  <a:lnTo>
                    <a:pt x="437515" y="551827"/>
                  </a:lnTo>
                  <a:lnTo>
                    <a:pt x="397027" y="568909"/>
                  </a:lnTo>
                  <a:lnTo>
                    <a:pt x="353644" y="579577"/>
                  </a:lnTo>
                  <a:lnTo>
                    <a:pt x="307962" y="583272"/>
                  </a:lnTo>
                  <a:lnTo>
                    <a:pt x="262280" y="579577"/>
                  </a:lnTo>
                  <a:lnTo>
                    <a:pt x="218897" y="568909"/>
                  </a:lnTo>
                  <a:lnTo>
                    <a:pt x="178409" y="551827"/>
                  </a:lnTo>
                  <a:lnTo>
                    <a:pt x="141401" y="528942"/>
                  </a:lnTo>
                  <a:lnTo>
                    <a:pt x="108470" y="500824"/>
                  </a:lnTo>
                  <a:lnTo>
                    <a:pt x="80213" y="468071"/>
                  </a:lnTo>
                  <a:lnTo>
                    <a:pt x="57188" y="431253"/>
                  </a:lnTo>
                  <a:lnTo>
                    <a:pt x="40005" y="390918"/>
                  </a:lnTo>
                  <a:lnTo>
                    <a:pt x="29286" y="347840"/>
                  </a:lnTo>
                  <a:lnTo>
                    <a:pt x="25577" y="302399"/>
                  </a:lnTo>
                  <a:lnTo>
                    <a:pt x="29286" y="256984"/>
                  </a:lnTo>
                  <a:lnTo>
                    <a:pt x="40030" y="213918"/>
                  </a:lnTo>
                  <a:lnTo>
                    <a:pt x="57188" y="173748"/>
                  </a:lnTo>
                  <a:lnTo>
                    <a:pt x="80213" y="137083"/>
                  </a:lnTo>
                  <a:lnTo>
                    <a:pt x="108470" y="104470"/>
                  </a:lnTo>
                  <a:lnTo>
                    <a:pt x="141401" y="76504"/>
                  </a:lnTo>
                  <a:lnTo>
                    <a:pt x="178409" y="53746"/>
                  </a:lnTo>
                  <a:lnTo>
                    <a:pt x="218897" y="36779"/>
                  </a:lnTo>
                  <a:lnTo>
                    <a:pt x="262280" y="26174"/>
                  </a:lnTo>
                  <a:lnTo>
                    <a:pt x="307962" y="22517"/>
                  </a:lnTo>
                  <a:lnTo>
                    <a:pt x="353618" y="26174"/>
                  </a:lnTo>
                  <a:lnTo>
                    <a:pt x="396938" y="36779"/>
                  </a:lnTo>
                  <a:lnTo>
                    <a:pt x="437337" y="53746"/>
                  </a:lnTo>
                  <a:lnTo>
                    <a:pt x="474243" y="76504"/>
                  </a:lnTo>
                  <a:lnTo>
                    <a:pt x="507085" y="104470"/>
                  </a:lnTo>
                  <a:lnTo>
                    <a:pt x="535305" y="137083"/>
                  </a:lnTo>
                  <a:lnTo>
                    <a:pt x="558304" y="173748"/>
                  </a:lnTo>
                  <a:lnTo>
                    <a:pt x="575525" y="213918"/>
                  </a:lnTo>
                  <a:lnTo>
                    <a:pt x="586397" y="256984"/>
                  </a:lnTo>
                  <a:lnTo>
                    <a:pt x="590346" y="302399"/>
                  </a:lnTo>
                  <a:lnTo>
                    <a:pt x="590346" y="182372"/>
                  </a:lnTo>
                  <a:lnTo>
                    <a:pt x="556552" y="121780"/>
                  </a:lnTo>
                  <a:lnTo>
                    <a:pt x="525780" y="86245"/>
                  </a:lnTo>
                  <a:lnTo>
                    <a:pt x="489902" y="55778"/>
                  </a:lnTo>
                  <a:lnTo>
                    <a:pt x="449554" y="31026"/>
                  </a:lnTo>
                  <a:lnTo>
                    <a:pt x="429171" y="22517"/>
                  </a:lnTo>
                  <a:lnTo>
                    <a:pt x="405358" y="12573"/>
                  </a:lnTo>
                  <a:lnTo>
                    <a:pt x="357949" y="1041"/>
                  </a:lnTo>
                  <a:lnTo>
                    <a:pt x="344792" y="0"/>
                  </a:lnTo>
                  <a:lnTo>
                    <a:pt x="271132" y="0"/>
                  </a:lnTo>
                  <a:lnTo>
                    <a:pt x="210566" y="12573"/>
                  </a:lnTo>
                  <a:lnTo>
                    <a:pt x="166382" y="31026"/>
                  </a:lnTo>
                  <a:lnTo>
                    <a:pt x="126022" y="55778"/>
                  </a:lnTo>
                  <a:lnTo>
                    <a:pt x="90144" y="86245"/>
                  </a:lnTo>
                  <a:lnTo>
                    <a:pt x="59385" y="121780"/>
                  </a:lnTo>
                  <a:lnTo>
                    <a:pt x="34353" y="161785"/>
                  </a:lnTo>
                  <a:lnTo>
                    <a:pt x="15684" y="205625"/>
                  </a:lnTo>
                  <a:lnTo>
                    <a:pt x="4025" y="252704"/>
                  </a:lnTo>
                  <a:lnTo>
                    <a:pt x="0" y="302399"/>
                  </a:lnTo>
                  <a:lnTo>
                    <a:pt x="3340" y="347700"/>
                  </a:lnTo>
                  <a:lnTo>
                    <a:pt x="13030" y="391007"/>
                  </a:lnTo>
                  <a:lnTo>
                    <a:pt x="28600" y="431774"/>
                  </a:lnTo>
                  <a:lnTo>
                    <a:pt x="49580" y="469544"/>
                  </a:lnTo>
                  <a:lnTo>
                    <a:pt x="75488" y="503847"/>
                  </a:lnTo>
                  <a:lnTo>
                    <a:pt x="105867" y="534187"/>
                  </a:lnTo>
                  <a:lnTo>
                    <a:pt x="140220" y="560082"/>
                  </a:lnTo>
                  <a:lnTo>
                    <a:pt x="178079" y="581063"/>
                  </a:lnTo>
                  <a:lnTo>
                    <a:pt x="218973" y="596658"/>
                  </a:lnTo>
                  <a:lnTo>
                    <a:pt x="262420" y="606348"/>
                  </a:lnTo>
                  <a:lnTo>
                    <a:pt x="306565" y="609600"/>
                  </a:lnTo>
                  <a:lnTo>
                    <a:pt x="309270" y="609600"/>
                  </a:lnTo>
                  <a:lnTo>
                    <a:pt x="353504" y="606132"/>
                  </a:lnTo>
                  <a:lnTo>
                    <a:pt x="396951" y="596290"/>
                  </a:lnTo>
                  <a:lnTo>
                    <a:pt x="437857" y="580644"/>
                  </a:lnTo>
                  <a:lnTo>
                    <a:pt x="475716" y="559650"/>
                  </a:lnTo>
                  <a:lnTo>
                    <a:pt x="510070" y="533781"/>
                  </a:lnTo>
                  <a:lnTo>
                    <a:pt x="540435" y="503516"/>
                  </a:lnTo>
                  <a:lnTo>
                    <a:pt x="566356" y="469303"/>
                  </a:lnTo>
                  <a:lnTo>
                    <a:pt x="587336" y="431609"/>
                  </a:lnTo>
                  <a:lnTo>
                    <a:pt x="602907" y="390918"/>
                  </a:lnTo>
                  <a:lnTo>
                    <a:pt x="612597" y="347700"/>
                  </a:lnTo>
                  <a:lnTo>
                    <a:pt x="615937" y="302399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7713802" y="1173581"/>
              <a:ext cx="725170" cy="439420"/>
            </a:xfrm>
            <a:custGeom>
              <a:avLst/>
              <a:gdLst/>
              <a:ahLst/>
              <a:cxnLst/>
              <a:rect l="l" t="t" r="r" b="b"/>
              <a:pathLst>
                <a:path w="725170" h="439419">
                  <a:moveTo>
                    <a:pt x="285559" y="64046"/>
                  </a:moveTo>
                  <a:lnTo>
                    <a:pt x="254342" y="64046"/>
                  </a:lnTo>
                  <a:lnTo>
                    <a:pt x="254342" y="374992"/>
                  </a:lnTo>
                  <a:lnTo>
                    <a:pt x="285559" y="374992"/>
                  </a:lnTo>
                  <a:lnTo>
                    <a:pt x="285559" y="64046"/>
                  </a:lnTo>
                  <a:close/>
                </a:path>
                <a:path w="725170" h="439419">
                  <a:moveTo>
                    <a:pt x="378053" y="64046"/>
                  </a:moveTo>
                  <a:lnTo>
                    <a:pt x="346837" y="64046"/>
                  </a:lnTo>
                  <a:lnTo>
                    <a:pt x="346837" y="374992"/>
                  </a:lnTo>
                  <a:lnTo>
                    <a:pt x="378053" y="374992"/>
                  </a:lnTo>
                  <a:lnTo>
                    <a:pt x="378053" y="64046"/>
                  </a:lnTo>
                  <a:close/>
                </a:path>
                <a:path w="725170" h="439419">
                  <a:moveTo>
                    <a:pt x="470535" y="64046"/>
                  </a:moveTo>
                  <a:lnTo>
                    <a:pt x="439318" y="64046"/>
                  </a:lnTo>
                  <a:lnTo>
                    <a:pt x="439318" y="374992"/>
                  </a:lnTo>
                  <a:lnTo>
                    <a:pt x="470535" y="374992"/>
                  </a:lnTo>
                  <a:lnTo>
                    <a:pt x="470535" y="64046"/>
                  </a:lnTo>
                  <a:close/>
                </a:path>
                <a:path w="725170" h="439419">
                  <a:moveTo>
                    <a:pt x="724890" y="6985"/>
                  </a:moveTo>
                  <a:lnTo>
                    <a:pt x="717956" y="0"/>
                  </a:lnTo>
                  <a:lnTo>
                    <a:pt x="693674" y="0"/>
                  </a:lnTo>
                  <a:lnTo>
                    <a:pt x="693674" y="31445"/>
                  </a:lnTo>
                  <a:lnTo>
                    <a:pt x="693674" y="407606"/>
                  </a:lnTo>
                  <a:lnTo>
                    <a:pt x="31216" y="407606"/>
                  </a:lnTo>
                  <a:lnTo>
                    <a:pt x="31216" y="31445"/>
                  </a:lnTo>
                  <a:lnTo>
                    <a:pt x="693674" y="31445"/>
                  </a:lnTo>
                  <a:lnTo>
                    <a:pt x="693674" y="0"/>
                  </a:lnTo>
                  <a:lnTo>
                    <a:pt x="6934" y="0"/>
                  </a:lnTo>
                  <a:lnTo>
                    <a:pt x="0" y="6985"/>
                  </a:lnTo>
                  <a:lnTo>
                    <a:pt x="0" y="432054"/>
                  </a:lnTo>
                  <a:lnTo>
                    <a:pt x="6934" y="439051"/>
                  </a:lnTo>
                  <a:lnTo>
                    <a:pt x="717956" y="439051"/>
                  </a:lnTo>
                  <a:lnTo>
                    <a:pt x="724890" y="432054"/>
                  </a:lnTo>
                  <a:lnTo>
                    <a:pt x="724890" y="407606"/>
                  </a:lnTo>
                  <a:lnTo>
                    <a:pt x="724890" y="31445"/>
                  </a:lnTo>
                  <a:lnTo>
                    <a:pt x="724890" y="6985"/>
                  </a:lnTo>
                  <a:close/>
                </a:path>
              </a:pathLst>
            </a:custGeom>
            <a:solidFill>
              <a:srgbClr val="FF4F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7829417" y="1315652"/>
              <a:ext cx="102898" cy="15372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8220198" y="1315652"/>
              <a:ext cx="102890" cy="15372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8664131" y="1087360"/>
              <a:ext cx="693420" cy="608965"/>
            </a:xfrm>
            <a:custGeom>
              <a:avLst/>
              <a:gdLst/>
              <a:ahLst/>
              <a:cxnLst/>
              <a:rect l="l" t="t" r="r" b="b"/>
              <a:pathLst>
                <a:path w="693420" h="608964">
                  <a:moveTo>
                    <a:pt x="398437" y="211620"/>
                  </a:moveTo>
                  <a:lnTo>
                    <a:pt x="388721" y="198399"/>
                  </a:lnTo>
                  <a:lnTo>
                    <a:pt x="382511" y="189953"/>
                  </a:lnTo>
                  <a:lnTo>
                    <a:pt x="370763" y="186321"/>
                  </a:lnTo>
                  <a:lnTo>
                    <a:pt x="370763" y="211620"/>
                  </a:lnTo>
                  <a:lnTo>
                    <a:pt x="359752" y="216027"/>
                  </a:lnTo>
                  <a:lnTo>
                    <a:pt x="356374" y="216839"/>
                  </a:lnTo>
                  <a:lnTo>
                    <a:pt x="356374" y="243586"/>
                  </a:lnTo>
                  <a:lnTo>
                    <a:pt x="295503" y="364832"/>
                  </a:lnTo>
                  <a:lnTo>
                    <a:pt x="295503" y="422148"/>
                  </a:lnTo>
                  <a:lnTo>
                    <a:pt x="289966" y="425450"/>
                  </a:lnTo>
                  <a:lnTo>
                    <a:pt x="283337" y="429856"/>
                  </a:lnTo>
                  <a:lnTo>
                    <a:pt x="276694" y="433171"/>
                  </a:lnTo>
                  <a:lnTo>
                    <a:pt x="268947" y="436473"/>
                  </a:lnTo>
                  <a:lnTo>
                    <a:pt x="268947" y="369227"/>
                  </a:lnTo>
                  <a:lnTo>
                    <a:pt x="267843" y="367030"/>
                  </a:lnTo>
                  <a:lnTo>
                    <a:pt x="213601" y="242481"/>
                  </a:lnTo>
                  <a:lnTo>
                    <a:pt x="231698" y="246024"/>
                  </a:lnTo>
                  <a:lnTo>
                    <a:pt x="249580" y="248412"/>
                  </a:lnTo>
                  <a:lnTo>
                    <a:pt x="267462" y="249770"/>
                  </a:lnTo>
                  <a:lnTo>
                    <a:pt x="285546" y="250202"/>
                  </a:lnTo>
                  <a:lnTo>
                    <a:pt x="303618" y="249796"/>
                  </a:lnTo>
                  <a:lnTo>
                    <a:pt x="321373" y="248551"/>
                  </a:lnTo>
                  <a:lnTo>
                    <a:pt x="338924" y="246481"/>
                  </a:lnTo>
                  <a:lnTo>
                    <a:pt x="356374" y="243586"/>
                  </a:lnTo>
                  <a:lnTo>
                    <a:pt x="356374" y="216839"/>
                  </a:lnTo>
                  <a:lnTo>
                    <a:pt x="341858" y="220306"/>
                  </a:lnTo>
                  <a:lnTo>
                    <a:pt x="317080" y="223558"/>
                  </a:lnTo>
                  <a:lnTo>
                    <a:pt x="285546" y="224840"/>
                  </a:lnTo>
                  <a:lnTo>
                    <a:pt x="254660" y="223558"/>
                  </a:lnTo>
                  <a:lnTo>
                    <a:pt x="230212" y="220306"/>
                  </a:lnTo>
                  <a:lnTo>
                    <a:pt x="212394" y="216014"/>
                  </a:lnTo>
                  <a:lnTo>
                    <a:pt x="201422" y="211620"/>
                  </a:lnTo>
                  <a:lnTo>
                    <a:pt x="212547" y="207238"/>
                  </a:lnTo>
                  <a:lnTo>
                    <a:pt x="230619" y="202946"/>
                  </a:lnTo>
                  <a:lnTo>
                    <a:pt x="255130" y="199694"/>
                  </a:lnTo>
                  <a:lnTo>
                    <a:pt x="285546" y="198399"/>
                  </a:lnTo>
                  <a:lnTo>
                    <a:pt x="316611" y="199694"/>
                  </a:lnTo>
                  <a:lnTo>
                    <a:pt x="341439" y="202946"/>
                  </a:lnTo>
                  <a:lnTo>
                    <a:pt x="359625" y="207238"/>
                  </a:lnTo>
                  <a:lnTo>
                    <a:pt x="370763" y="211620"/>
                  </a:lnTo>
                  <a:lnTo>
                    <a:pt x="370763" y="186321"/>
                  </a:lnTo>
                  <a:lnTo>
                    <a:pt x="346557" y="178828"/>
                  </a:lnTo>
                  <a:lnTo>
                    <a:pt x="308317" y="174726"/>
                  </a:lnTo>
                  <a:lnTo>
                    <a:pt x="285546" y="174142"/>
                  </a:lnTo>
                  <a:lnTo>
                    <a:pt x="263410" y="174726"/>
                  </a:lnTo>
                  <a:lnTo>
                    <a:pt x="225513" y="178828"/>
                  </a:lnTo>
                  <a:lnTo>
                    <a:pt x="189674" y="189953"/>
                  </a:lnTo>
                  <a:lnTo>
                    <a:pt x="173774" y="211620"/>
                  </a:lnTo>
                  <a:lnTo>
                    <a:pt x="173774" y="216027"/>
                  </a:lnTo>
                  <a:lnTo>
                    <a:pt x="174879" y="218236"/>
                  </a:lnTo>
                  <a:lnTo>
                    <a:pt x="174879" y="219341"/>
                  </a:lnTo>
                  <a:lnTo>
                    <a:pt x="175983" y="220446"/>
                  </a:lnTo>
                  <a:lnTo>
                    <a:pt x="175983" y="221538"/>
                  </a:lnTo>
                  <a:lnTo>
                    <a:pt x="245694" y="374751"/>
                  </a:lnTo>
                  <a:lnTo>
                    <a:pt x="245694" y="461822"/>
                  </a:lnTo>
                  <a:lnTo>
                    <a:pt x="249021" y="467334"/>
                  </a:lnTo>
                  <a:lnTo>
                    <a:pt x="260083" y="467334"/>
                  </a:lnTo>
                  <a:lnTo>
                    <a:pt x="271653" y="463410"/>
                  </a:lnTo>
                  <a:lnTo>
                    <a:pt x="282917" y="458241"/>
                  </a:lnTo>
                  <a:lnTo>
                    <a:pt x="293547" y="451827"/>
                  </a:lnTo>
                  <a:lnTo>
                    <a:pt x="303250" y="444182"/>
                  </a:lnTo>
                  <a:lnTo>
                    <a:pt x="312102" y="438670"/>
                  </a:lnTo>
                  <a:lnTo>
                    <a:pt x="316534" y="436473"/>
                  </a:lnTo>
                  <a:lnTo>
                    <a:pt x="318744" y="432066"/>
                  </a:lnTo>
                  <a:lnTo>
                    <a:pt x="318744" y="374751"/>
                  </a:lnTo>
                  <a:lnTo>
                    <a:pt x="385076" y="243586"/>
                  </a:lnTo>
                  <a:lnTo>
                    <a:pt x="385635" y="242481"/>
                  </a:lnTo>
                  <a:lnTo>
                    <a:pt x="394550" y="224840"/>
                  </a:lnTo>
                  <a:lnTo>
                    <a:pt x="396227" y="221538"/>
                  </a:lnTo>
                  <a:lnTo>
                    <a:pt x="396773" y="220446"/>
                  </a:lnTo>
                  <a:lnTo>
                    <a:pt x="397332" y="220446"/>
                  </a:lnTo>
                  <a:lnTo>
                    <a:pt x="397332" y="219341"/>
                  </a:lnTo>
                  <a:lnTo>
                    <a:pt x="398437" y="217144"/>
                  </a:lnTo>
                  <a:lnTo>
                    <a:pt x="398437" y="211620"/>
                  </a:lnTo>
                  <a:close/>
                </a:path>
                <a:path w="693420" h="608964">
                  <a:moveTo>
                    <a:pt x="534568" y="548894"/>
                  </a:moveTo>
                  <a:lnTo>
                    <a:pt x="520179" y="527951"/>
                  </a:lnTo>
                  <a:lnTo>
                    <a:pt x="480441" y="551903"/>
                  </a:lnTo>
                  <a:lnTo>
                    <a:pt x="437997" y="569150"/>
                  </a:lnTo>
                  <a:lnTo>
                    <a:pt x="393496" y="579564"/>
                  </a:lnTo>
                  <a:lnTo>
                    <a:pt x="347522" y="583057"/>
                  </a:lnTo>
                  <a:lnTo>
                    <a:pt x="295986" y="578916"/>
                  </a:lnTo>
                  <a:lnTo>
                    <a:pt x="247332" y="566851"/>
                  </a:lnTo>
                  <a:lnTo>
                    <a:pt x="202361" y="547433"/>
                  </a:lnTo>
                  <a:lnTo>
                    <a:pt x="161874" y="521195"/>
                  </a:lnTo>
                  <a:lnTo>
                    <a:pt x="126669" y="488721"/>
                  </a:lnTo>
                  <a:lnTo>
                    <a:pt x="97574" y="450545"/>
                  </a:lnTo>
                  <a:lnTo>
                    <a:pt x="75374" y="407225"/>
                  </a:lnTo>
                  <a:lnTo>
                    <a:pt x="60871" y="359321"/>
                  </a:lnTo>
                  <a:lnTo>
                    <a:pt x="79133" y="355523"/>
                  </a:lnTo>
                  <a:lnTo>
                    <a:pt x="94907" y="346367"/>
                  </a:lnTo>
                  <a:lnTo>
                    <a:pt x="105930" y="333806"/>
                  </a:lnTo>
                  <a:lnTo>
                    <a:pt x="106946" y="332663"/>
                  </a:lnTo>
                  <a:lnTo>
                    <a:pt x="113995" y="315226"/>
                  </a:lnTo>
                  <a:lnTo>
                    <a:pt x="179298" y="315226"/>
                  </a:lnTo>
                  <a:lnTo>
                    <a:pt x="179298" y="290982"/>
                  </a:lnTo>
                  <a:lnTo>
                    <a:pt x="113995" y="290982"/>
                  </a:lnTo>
                  <a:lnTo>
                    <a:pt x="107569" y="272745"/>
                  </a:lnTo>
                  <a:lnTo>
                    <a:pt x="105346" y="270040"/>
                  </a:lnTo>
                  <a:lnTo>
                    <a:pt x="95732" y="258330"/>
                  </a:lnTo>
                  <a:lnTo>
                    <a:pt x="89979" y="254850"/>
                  </a:lnTo>
                  <a:lnTo>
                    <a:pt x="89979" y="299097"/>
                  </a:lnTo>
                  <a:lnTo>
                    <a:pt x="89509" y="308203"/>
                  </a:lnTo>
                  <a:lnTo>
                    <a:pt x="54800" y="333806"/>
                  </a:lnTo>
                  <a:lnTo>
                    <a:pt x="45377" y="331762"/>
                  </a:lnTo>
                  <a:lnTo>
                    <a:pt x="37134" y="326644"/>
                  </a:lnTo>
                  <a:lnTo>
                    <a:pt x="30848" y="319773"/>
                  </a:lnTo>
                  <a:lnTo>
                    <a:pt x="26860" y="311454"/>
                  </a:lnTo>
                  <a:lnTo>
                    <a:pt x="25463" y="302006"/>
                  </a:lnTo>
                  <a:lnTo>
                    <a:pt x="27622" y="290347"/>
                  </a:lnTo>
                  <a:lnTo>
                    <a:pt x="67208" y="271437"/>
                  </a:lnTo>
                  <a:lnTo>
                    <a:pt x="89979" y="299097"/>
                  </a:lnTo>
                  <a:lnTo>
                    <a:pt x="89979" y="254850"/>
                  </a:lnTo>
                  <a:lnTo>
                    <a:pt x="79756" y="248666"/>
                  </a:lnTo>
                  <a:lnTo>
                    <a:pt x="60871" y="244690"/>
                  </a:lnTo>
                  <a:lnTo>
                    <a:pt x="76085" y="199339"/>
                  </a:lnTo>
                  <a:lnTo>
                    <a:pt x="98094" y="157492"/>
                  </a:lnTo>
                  <a:lnTo>
                    <a:pt x="126314" y="119875"/>
                  </a:lnTo>
                  <a:lnTo>
                    <a:pt x="160159" y="87198"/>
                  </a:lnTo>
                  <a:lnTo>
                    <a:pt x="199034" y="60223"/>
                  </a:lnTo>
                  <a:lnTo>
                    <a:pt x="242379" y="39687"/>
                  </a:lnTo>
                  <a:lnTo>
                    <a:pt x="288531" y="26441"/>
                  </a:lnTo>
                  <a:lnTo>
                    <a:pt x="335597" y="20828"/>
                  </a:lnTo>
                  <a:lnTo>
                    <a:pt x="382663" y="22733"/>
                  </a:lnTo>
                  <a:lnTo>
                    <a:pt x="428802" y="32092"/>
                  </a:lnTo>
                  <a:lnTo>
                    <a:pt x="473100" y="48793"/>
                  </a:lnTo>
                  <a:lnTo>
                    <a:pt x="514642" y="72745"/>
                  </a:lnTo>
                  <a:lnTo>
                    <a:pt x="530136" y="52920"/>
                  </a:lnTo>
                  <a:lnTo>
                    <a:pt x="483933" y="27038"/>
                  </a:lnTo>
                  <a:lnTo>
                    <a:pt x="466902" y="20828"/>
                  </a:lnTo>
                  <a:lnTo>
                    <a:pt x="434581" y="9029"/>
                  </a:lnTo>
                  <a:lnTo>
                    <a:pt x="388150" y="0"/>
                  </a:lnTo>
                  <a:lnTo>
                    <a:pt x="308737" y="0"/>
                  </a:lnTo>
                  <a:lnTo>
                    <a:pt x="227990" y="18745"/>
                  </a:lnTo>
                  <a:lnTo>
                    <a:pt x="180517" y="42392"/>
                  </a:lnTo>
                  <a:lnTo>
                    <a:pt x="138137" y="73113"/>
                  </a:lnTo>
                  <a:lnTo>
                    <a:pt x="101549" y="110083"/>
                  </a:lnTo>
                  <a:lnTo>
                    <a:pt x="71412" y="152476"/>
                  </a:lnTo>
                  <a:lnTo>
                    <a:pt x="48399" y="199453"/>
                  </a:lnTo>
                  <a:lnTo>
                    <a:pt x="33210" y="250202"/>
                  </a:lnTo>
                  <a:lnTo>
                    <a:pt x="19608" y="258914"/>
                  </a:lnTo>
                  <a:lnTo>
                    <a:pt x="9131" y="271145"/>
                  </a:lnTo>
                  <a:lnTo>
                    <a:pt x="2387" y="285851"/>
                  </a:lnTo>
                  <a:lnTo>
                    <a:pt x="0" y="302006"/>
                  </a:lnTo>
                  <a:lnTo>
                    <a:pt x="2387" y="318160"/>
                  </a:lnTo>
                  <a:lnTo>
                    <a:pt x="9131" y="332867"/>
                  </a:lnTo>
                  <a:lnTo>
                    <a:pt x="19608" y="345097"/>
                  </a:lnTo>
                  <a:lnTo>
                    <a:pt x="33210" y="353809"/>
                  </a:lnTo>
                  <a:lnTo>
                    <a:pt x="47117" y="401726"/>
                  </a:lnTo>
                  <a:lnTo>
                    <a:pt x="67767" y="445947"/>
                  </a:lnTo>
                  <a:lnTo>
                    <a:pt x="94526" y="485940"/>
                  </a:lnTo>
                  <a:lnTo>
                    <a:pt x="126746" y="521208"/>
                  </a:lnTo>
                  <a:lnTo>
                    <a:pt x="163804" y="551218"/>
                  </a:lnTo>
                  <a:lnTo>
                    <a:pt x="205041" y="575462"/>
                  </a:lnTo>
                  <a:lnTo>
                    <a:pt x="249834" y="593420"/>
                  </a:lnTo>
                  <a:lnTo>
                    <a:pt x="297548" y="604570"/>
                  </a:lnTo>
                  <a:lnTo>
                    <a:pt x="347522" y="608406"/>
                  </a:lnTo>
                  <a:lnTo>
                    <a:pt x="397141" y="605002"/>
                  </a:lnTo>
                  <a:lnTo>
                    <a:pt x="445604" y="593534"/>
                  </a:lnTo>
                  <a:lnTo>
                    <a:pt x="471182" y="583057"/>
                  </a:lnTo>
                  <a:lnTo>
                    <a:pt x="491794" y="574624"/>
                  </a:lnTo>
                  <a:lnTo>
                    <a:pt x="534568" y="548894"/>
                  </a:lnTo>
                  <a:close/>
                </a:path>
                <a:path w="693420" h="608964">
                  <a:moveTo>
                    <a:pt x="692835" y="306412"/>
                  </a:moveTo>
                  <a:lnTo>
                    <a:pt x="690359" y="284365"/>
                  </a:lnTo>
                  <a:lnTo>
                    <a:pt x="682840" y="270040"/>
                  </a:lnTo>
                  <a:lnTo>
                    <a:pt x="680516" y="265633"/>
                  </a:lnTo>
                  <a:lnTo>
                    <a:pt x="667372" y="254215"/>
                  </a:lnTo>
                  <a:lnTo>
                    <a:pt x="667372" y="302006"/>
                  </a:lnTo>
                  <a:lnTo>
                    <a:pt x="664845" y="314439"/>
                  </a:lnTo>
                  <a:lnTo>
                    <a:pt x="657961" y="324599"/>
                  </a:lnTo>
                  <a:lnTo>
                    <a:pt x="647763" y="331457"/>
                  </a:lnTo>
                  <a:lnTo>
                    <a:pt x="635279" y="333971"/>
                  </a:lnTo>
                  <a:lnTo>
                    <a:pt x="622795" y="331457"/>
                  </a:lnTo>
                  <a:lnTo>
                    <a:pt x="612584" y="324599"/>
                  </a:lnTo>
                  <a:lnTo>
                    <a:pt x="605701" y="314439"/>
                  </a:lnTo>
                  <a:lnTo>
                    <a:pt x="603186" y="302006"/>
                  </a:lnTo>
                  <a:lnTo>
                    <a:pt x="605701" y="289572"/>
                  </a:lnTo>
                  <a:lnTo>
                    <a:pt x="612584" y="279412"/>
                  </a:lnTo>
                  <a:lnTo>
                    <a:pt x="622795" y="272554"/>
                  </a:lnTo>
                  <a:lnTo>
                    <a:pt x="635279" y="270040"/>
                  </a:lnTo>
                  <a:lnTo>
                    <a:pt x="647763" y="272554"/>
                  </a:lnTo>
                  <a:lnTo>
                    <a:pt x="657961" y="279412"/>
                  </a:lnTo>
                  <a:lnTo>
                    <a:pt x="664845" y="289572"/>
                  </a:lnTo>
                  <a:lnTo>
                    <a:pt x="667372" y="302006"/>
                  </a:lnTo>
                  <a:lnTo>
                    <a:pt x="667372" y="254215"/>
                  </a:lnTo>
                  <a:lnTo>
                    <a:pt x="664667" y="251853"/>
                  </a:lnTo>
                  <a:lnTo>
                    <a:pt x="644131" y="244690"/>
                  </a:lnTo>
                  <a:lnTo>
                    <a:pt x="621792" y="246176"/>
                  </a:lnTo>
                  <a:lnTo>
                    <a:pt x="602361" y="254889"/>
                  </a:lnTo>
                  <a:lnTo>
                    <a:pt x="587489" y="269798"/>
                  </a:lnTo>
                  <a:lnTo>
                    <a:pt x="578840" y="289890"/>
                  </a:lnTo>
                  <a:lnTo>
                    <a:pt x="512419" y="289890"/>
                  </a:lnTo>
                  <a:lnTo>
                    <a:pt x="512419" y="132257"/>
                  </a:lnTo>
                  <a:lnTo>
                    <a:pt x="546735" y="132257"/>
                  </a:lnTo>
                  <a:lnTo>
                    <a:pt x="553745" y="152717"/>
                  </a:lnTo>
                  <a:lnTo>
                    <a:pt x="567067" y="168630"/>
                  </a:lnTo>
                  <a:lnTo>
                    <a:pt x="585177" y="178765"/>
                  </a:lnTo>
                  <a:lnTo>
                    <a:pt x="606501" y="181864"/>
                  </a:lnTo>
                  <a:lnTo>
                    <a:pt x="627595" y="177152"/>
                  </a:lnTo>
                  <a:lnTo>
                    <a:pt x="644956" y="165608"/>
                  </a:lnTo>
                  <a:lnTo>
                    <a:pt x="651941" y="155740"/>
                  </a:lnTo>
                  <a:lnTo>
                    <a:pt x="656932" y="148704"/>
                  </a:lnTo>
                  <a:lnTo>
                    <a:pt x="661847" y="127863"/>
                  </a:lnTo>
                  <a:lnTo>
                    <a:pt x="658736" y="106451"/>
                  </a:lnTo>
                  <a:lnTo>
                    <a:pt x="650468" y="91478"/>
                  </a:lnTo>
                  <a:lnTo>
                    <a:pt x="648563" y="88036"/>
                  </a:lnTo>
                  <a:lnTo>
                    <a:pt x="635127" y="76555"/>
                  </a:lnTo>
                  <a:lnTo>
                    <a:pt x="635127" y="121170"/>
                  </a:lnTo>
                  <a:lnTo>
                    <a:pt x="634580" y="130340"/>
                  </a:lnTo>
                  <a:lnTo>
                    <a:pt x="600252" y="155740"/>
                  </a:lnTo>
                  <a:lnTo>
                    <a:pt x="591007" y="153200"/>
                  </a:lnTo>
                  <a:lnTo>
                    <a:pt x="582764" y="148564"/>
                  </a:lnTo>
                  <a:lnTo>
                    <a:pt x="576478" y="141643"/>
                  </a:lnTo>
                  <a:lnTo>
                    <a:pt x="572490" y="133057"/>
                  </a:lnTo>
                  <a:lnTo>
                    <a:pt x="572376" y="132257"/>
                  </a:lnTo>
                  <a:lnTo>
                    <a:pt x="571080" y="123444"/>
                  </a:lnTo>
                  <a:lnTo>
                    <a:pt x="571080" y="115735"/>
                  </a:lnTo>
                  <a:lnTo>
                    <a:pt x="572744" y="111328"/>
                  </a:lnTo>
                  <a:lnTo>
                    <a:pt x="574408" y="106921"/>
                  </a:lnTo>
                  <a:lnTo>
                    <a:pt x="581050" y="101409"/>
                  </a:lnTo>
                  <a:lnTo>
                    <a:pt x="586587" y="94805"/>
                  </a:lnTo>
                  <a:lnTo>
                    <a:pt x="595439" y="91478"/>
                  </a:lnTo>
                  <a:lnTo>
                    <a:pt x="603186" y="91478"/>
                  </a:lnTo>
                  <a:lnTo>
                    <a:pt x="603186" y="92583"/>
                  </a:lnTo>
                  <a:lnTo>
                    <a:pt x="612673" y="93980"/>
                  </a:lnTo>
                  <a:lnTo>
                    <a:pt x="621030" y="97955"/>
                  </a:lnTo>
                  <a:lnTo>
                    <a:pt x="627926" y="104216"/>
                  </a:lnTo>
                  <a:lnTo>
                    <a:pt x="633069" y="112420"/>
                  </a:lnTo>
                  <a:lnTo>
                    <a:pt x="635127" y="121170"/>
                  </a:lnTo>
                  <a:lnTo>
                    <a:pt x="635127" y="76555"/>
                  </a:lnTo>
                  <a:lnTo>
                    <a:pt x="632587" y="74383"/>
                  </a:lnTo>
                  <a:lnTo>
                    <a:pt x="612038" y="67246"/>
                  </a:lnTo>
                  <a:lnTo>
                    <a:pt x="590334" y="68237"/>
                  </a:lnTo>
                  <a:lnTo>
                    <a:pt x="571233" y="76873"/>
                  </a:lnTo>
                  <a:lnTo>
                    <a:pt x="556475" y="91719"/>
                  </a:lnTo>
                  <a:lnTo>
                    <a:pt x="547852" y="111328"/>
                  </a:lnTo>
                  <a:lnTo>
                    <a:pt x="500253" y="110223"/>
                  </a:lnTo>
                  <a:lnTo>
                    <a:pt x="496925" y="110223"/>
                  </a:lnTo>
                  <a:lnTo>
                    <a:pt x="493610" y="111328"/>
                  </a:lnTo>
                  <a:lnTo>
                    <a:pt x="489191" y="115735"/>
                  </a:lnTo>
                  <a:lnTo>
                    <a:pt x="488086" y="119037"/>
                  </a:lnTo>
                  <a:lnTo>
                    <a:pt x="488086" y="289890"/>
                  </a:lnTo>
                  <a:lnTo>
                    <a:pt x="389572" y="289890"/>
                  </a:lnTo>
                  <a:lnTo>
                    <a:pt x="389572" y="313029"/>
                  </a:lnTo>
                  <a:lnTo>
                    <a:pt x="488086" y="313029"/>
                  </a:lnTo>
                  <a:lnTo>
                    <a:pt x="488086" y="488276"/>
                  </a:lnTo>
                  <a:lnTo>
                    <a:pt x="493610" y="493788"/>
                  </a:lnTo>
                  <a:lnTo>
                    <a:pt x="541197" y="493788"/>
                  </a:lnTo>
                  <a:lnTo>
                    <a:pt x="549021" y="513397"/>
                  </a:lnTo>
                  <a:lnTo>
                    <a:pt x="563054" y="528358"/>
                  </a:lnTo>
                  <a:lnTo>
                    <a:pt x="581672" y="537337"/>
                  </a:lnTo>
                  <a:lnTo>
                    <a:pt x="603186" y="538975"/>
                  </a:lnTo>
                  <a:lnTo>
                    <a:pt x="623912" y="533273"/>
                  </a:lnTo>
                  <a:lnTo>
                    <a:pt x="640397" y="520649"/>
                  </a:lnTo>
                  <a:lnTo>
                    <a:pt x="645363" y="512521"/>
                  </a:lnTo>
                  <a:lnTo>
                    <a:pt x="651268" y="502856"/>
                  </a:lnTo>
                  <a:lnTo>
                    <a:pt x="655193" y="481660"/>
                  </a:lnTo>
                  <a:lnTo>
                    <a:pt x="651268" y="461086"/>
                  </a:lnTo>
                  <a:lnTo>
                    <a:pt x="643547" y="448589"/>
                  </a:lnTo>
                  <a:lnTo>
                    <a:pt x="640397" y="443496"/>
                  </a:lnTo>
                  <a:lnTo>
                    <a:pt x="629742" y="435216"/>
                  </a:lnTo>
                  <a:lnTo>
                    <a:pt x="629742" y="479450"/>
                  </a:lnTo>
                  <a:lnTo>
                    <a:pt x="627570" y="491909"/>
                  </a:lnTo>
                  <a:lnTo>
                    <a:pt x="621449" y="502183"/>
                  </a:lnTo>
                  <a:lnTo>
                    <a:pt x="612000" y="509371"/>
                  </a:lnTo>
                  <a:lnTo>
                    <a:pt x="599859" y="512521"/>
                  </a:lnTo>
                  <a:lnTo>
                    <a:pt x="587349" y="511467"/>
                  </a:lnTo>
                  <a:lnTo>
                    <a:pt x="576897" y="505764"/>
                  </a:lnTo>
                  <a:lnTo>
                    <a:pt x="569366" y="496557"/>
                  </a:lnTo>
                  <a:lnTo>
                    <a:pt x="565556" y="484962"/>
                  </a:lnTo>
                  <a:lnTo>
                    <a:pt x="565556" y="473938"/>
                  </a:lnTo>
                  <a:lnTo>
                    <a:pt x="566978" y="470636"/>
                  </a:lnTo>
                  <a:lnTo>
                    <a:pt x="569772" y="464096"/>
                  </a:lnTo>
                  <a:lnTo>
                    <a:pt x="576897" y="456311"/>
                  </a:lnTo>
                  <a:lnTo>
                    <a:pt x="586105" y="451002"/>
                  </a:lnTo>
                  <a:lnTo>
                    <a:pt x="596544" y="448589"/>
                  </a:lnTo>
                  <a:lnTo>
                    <a:pt x="609053" y="451091"/>
                  </a:lnTo>
                  <a:lnTo>
                    <a:pt x="619379" y="457822"/>
                  </a:lnTo>
                  <a:lnTo>
                    <a:pt x="626579" y="467664"/>
                  </a:lnTo>
                  <a:lnTo>
                    <a:pt x="629742" y="479450"/>
                  </a:lnTo>
                  <a:lnTo>
                    <a:pt x="629742" y="435216"/>
                  </a:lnTo>
                  <a:lnTo>
                    <a:pt x="623912" y="430669"/>
                  </a:lnTo>
                  <a:lnTo>
                    <a:pt x="603186" y="424345"/>
                  </a:lnTo>
                  <a:lnTo>
                    <a:pt x="581672" y="426618"/>
                  </a:lnTo>
                  <a:lnTo>
                    <a:pt x="563054" y="435927"/>
                  </a:lnTo>
                  <a:lnTo>
                    <a:pt x="549021" y="451002"/>
                  </a:lnTo>
                  <a:lnTo>
                    <a:pt x="541197" y="470636"/>
                  </a:lnTo>
                  <a:lnTo>
                    <a:pt x="513537" y="470636"/>
                  </a:lnTo>
                  <a:lnTo>
                    <a:pt x="512419" y="313029"/>
                  </a:lnTo>
                  <a:lnTo>
                    <a:pt x="578840" y="313029"/>
                  </a:lnTo>
                  <a:lnTo>
                    <a:pt x="586105" y="331889"/>
                  </a:lnTo>
                  <a:lnTo>
                    <a:pt x="598754" y="346506"/>
                  </a:lnTo>
                  <a:lnTo>
                    <a:pt x="615556" y="355968"/>
                  </a:lnTo>
                  <a:lnTo>
                    <a:pt x="635279" y="359321"/>
                  </a:lnTo>
                  <a:lnTo>
                    <a:pt x="657034" y="355244"/>
                  </a:lnTo>
                  <a:lnTo>
                    <a:pt x="674839" y="344030"/>
                  </a:lnTo>
                  <a:lnTo>
                    <a:pt x="682282" y="333971"/>
                  </a:lnTo>
                  <a:lnTo>
                    <a:pt x="687260" y="327228"/>
                  </a:lnTo>
                  <a:lnTo>
                    <a:pt x="692835" y="306412"/>
                  </a:lnTo>
                  <a:close/>
                </a:path>
              </a:pathLst>
            </a:custGeom>
            <a:solidFill>
              <a:srgbClr val="FF4F8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9551607" y="1043939"/>
              <a:ext cx="726440" cy="697230"/>
            </a:xfrm>
            <a:custGeom>
              <a:avLst/>
              <a:gdLst/>
              <a:ahLst/>
              <a:cxnLst/>
              <a:rect l="l" t="t" r="r" b="b"/>
              <a:pathLst>
                <a:path w="726440" h="697230">
                  <a:moveTo>
                    <a:pt x="648614" y="460438"/>
                  </a:moveTo>
                  <a:lnTo>
                    <a:pt x="644144" y="436295"/>
                  </a:lnTo>
                  <a:lnTo>
                    <a:pt x="637222" y="425107"/>
                  </a:lnTo>
                  <a:lnTo>
                    <a:pt x="631837" y="416407"/>
                  </a:lnTo>
                  <a:lnTo>
                    <a:pt x="617816" y="405892"/>
                  </a:lnTo>
                  <a:lnTo>
                    <a:pt x="617816" y="458228"/>
                  </a:lnTo>
                  <a:lnTo>
                    <a:pt x="615137" y="471322"/>
                  </a:lnTo>
                  <a:lnTo>
                    <a:pt x="607910" y="481825"/>
                  </a:lnTo>
                  <a:lnTo>
                    <a:pt x="597395" y="488810"/>
                  </a:lnTo>
                  <a:lnTo>
                    <a:pt x="584809" y="491350"/>
                  </a:lnTo>
                  <a:lnTo>
                    <a:pt x="571766" y="488810"/>
                  </a:lnTo>
                  <a:lnTo>
                    <a:pt x="561301" y="481825"/>
                  </a:lnTo>
                  <a:lnTo>
                    <a:pt x="558406" y="477469"/>
                  </a:lnTo>
                  <a:lnTo>
                    <a:pt x="558406" y="515645"/>
                  </a:lnTo>
                  <a:lnTo>
                    <a:pt x="546912" y="536295"/>
                  </a:lnTo>
                  <a:lnTo>
                    <a:pt x="532422" y="554977"/>
                  </a:lnTo>
                  <a:lnTo>
                    <a:pt x="515251" y="571385"/>
                  </a:lnTo>
                  <a:lnTo>
                    <a:pt x="496824" y="584415"/>
                  </a:lnTo>
                  <a:lnTo>
                    <a:pt x="496824" y="475894"/>
                  </a:lnTo>
                  <a:lnTo>
                    <a:pt x="524319" y="475894"/>
                  </a:lnTo>
                  <a:lnTo>
                    <a:pt x="529640" y="488467"/>
                  </a:lnTo>
                  <a:lnTo>
                    <a:pt x="537235" y="499491"/>
                  </a:lnTo>
                  <a:lnTo>
                    <a:pt x="546887" y="508660"/>
                  </a:lnTo>
                  <a:lnTo>
                    <a:pt x="558406" y="515645"/>
                  </a:lnTo>
                  <a:lnTo>
                    <a:pt x="558406" y="477469"/>
                  </a:lnTo>
                  <a:lnTo>
                    <a:pt x="557364" y="475894"/>
                  </a:lnTo>
                  <a:lnTo>
                    <a:pt x="554342" y="471322"/>
                  </a:lnTo>
                  <a:lnTo>
                    <a:pt x="551815" y="458228"/>
                  </a:lnTo>
                  <a:lnTo>
                    <a:pt x="554342" y="445604"/>
                  </a:lnTo>
                  <a:lnTo>
                    <a:pt x="561301" y="435038"/>
                  </a:lnTo>
                  <a:lnTo>
                    <a:pt x="571766" y="427799"/>
                  </a:lnTo>
                  <a:lnTo>
                    <a:pt x="584809" y="425107"/>
                  </a:lnTo>
                  <a:lnTo>
                    <a:pt x="597395" y="427799"/>
                  </a:lnTo>
                  <a:lnTo>
                    <a:pt x="607910" y="435038"/>
                  </a:lnTo>
                  <a:lnTo>
                    <a:pt x="615137" y="445604"/>
                  </a:lnTo>
                  <a:lnTo>
                    <a:pt x="617816" y="458228"/>
                  </a:lnTo>
                  <a:lnTo>
                    <a:pt x="617816" y="405892"/>
                  </a:lnTo>
                  <a:lnTo>
                    <a:pt x="613333" y="402513"/>
                  </a:lnTo>
                  <a:lnTo>
                    <a:pt x="590308" y="396392"/>
                  </a:lnTo>
                  <a:lnTo>
                    <a:pt x="589203" y="396392"/>
                  </a:lnTo>
                  <a:lnTo>
                    <a:pt x="572693" y="360362"/>
                  </a:lnTo>
                  <a:lnTo>
                    <a:pt x="560603" y="344690"/>
                  </a:lnTo>
                  <a:lnTo>
                    <a:pt x="560603" y="400812"/>
                  </a:lnTo>
                  <a:lnTo>
                    <a:pt x="547662" y="408647"/>
                  </a:lnTo>
                  <a:lnTo>
                    <a:pt x="537095" y="418757"/>
                  </a:lnTo>
                  <a:lnTo>
                    <a:pt x="529209" y="430936"/>
                  </a:lnTo>
                  <a:lnTo>
                    <a:pt x="524319" y="444969"/>
                  </a:lnTo>
                  <a:lnTo>
                    <a:pt x="481418" y="446074"/>
                  </a:lnTo>
                  <a:lnTo>
                    <a:pt x="473722" y="446074"/>
                  </a:lnTo>
                  <a:lnTo>
                    <a:pt x="467106" y="452691"/>
                  </a:lnTo>
                  <a:lnTo>
                    <a:pt x="467106" y="598449"/>
                  </a:lnTo>
                  <a:lnTo>
                    <a:pt x="459689" y="600722"/>
                  </a:lnTo>
                  <a:lnTo>
                    <a:pt x="452259" y="602589"/>
                  </a:lnTo>
                  <a:lnTo>
                    <a:pt x="444842" y="604037"/>
                  </a:lnTo>
                  <a:lnTo>
                    <a:pt x="437413" y="605078"/>
                  </a:lnTo>
                  <a:lnTo>
                    <a:pt x="437413" y="351129"/>
                  </a:lnTo>
                  <a:lnTo>
                    <a:pt x="450583" y="346227"/>
                  </a:lnTo>
                  <a:lnTo>
                    <a:pt x="461886" y="338429"/>
                  </a:lnTo>
                  <a:lnTo>
                    <a:pt x="471131" y="328142"/>
                  </a:lnTo>
                  <a:lnTo>
                    <a:pt x="473125" y="324624"/>
                  </a:lnTo>
                  <a:lnTo>
                    <a:pt x="478116" y="315798"/>
                  </a:lnTo>
                  <a:lnTo>
                    <a:pt x="504774" y="330161"/>
                  </a:lnTo>
                  <a:lnTo>
                    <a:pt x="528027" y="349605"/>
                  </a:lnTo>
                  <a:lnTo>
                    <a:pt x="546950" y="373392"/>
                  </a:lnTo>
                  <a:lnTo>
                    <a:pt x="560603" y="400812"/>
                  </a:lnTo>
                  <a:lnTo>
                    <a:pt x="560603" y="344690"/>
                  </a:lnTo>
                  <a:lnTo>
                    <a:pt x="548652" y="329184"/>
                  </a:lnTo>
                  <a:lnTo>
                    <a:pt x="532460" y="315798"/>
                  </a:lnTo>
                  <a:lnTo>
                    <a:pt x="518210" y="304012"/>
                  </a:lnTo>
                  <a:lnTo>
                    <a:pt x="482511" y="285978"/>
                  </a:lnTo>
                  <a:lnTo>
                    <a:pt x="475970" y="263499"/>
                  </a:lnTo>
                  <a:lnTo>
                    <a:pt x="472122" y="258381"/>
                  </a:lnTo>
                  <a:lnTo>
                    <a:pt x="462305" y="245262"/>
                  </a:lnTo>
                  <a:lnTo>
                    <a:pt x="452818" y="239242"/>
                  </a:lnTo>
                  <a:lnTo>
                    <a:pt x="452818" y="291503"/>
                  </a:lnTo>
                  <a:lnTo>
                    <a:pt x="452818" y="300342"/>
                  </a:lnTo>
                  <a:lnTo>
                    <a:pt x="419811" y="324624"/>
                  </a:lnTo>
                  <a:lnTo>
                    <a:pt x="407720" y="322046"/>
                  </a:lnTo>
                  <a:lnTo>
                    <a:pt x="407720" y="353326"/>
                  </a:lnTo>
                  <a:lnTo>
                    <a:pt x="407720" y="605078"/>
                  </a:lnTo>
                  <a:lnTo>
                    <a:pt x="400304" y="604672"/>
                  </a:lnTo>
                  <a:lnTo>
                    <a:pt x="393001" y="603554"/>
                  </a:lnTo>
                  <a:lnTo>
                    <a:pt x="385902" y="601814"/>
                  </a:lnTo>
                  <a:lnTo>
                    <a:pt x="379120" y="599554"/>
                  </a:lnTo>
                  <a:lnTo>
                    <a:pt x="379120" y="588518"/>
                  </a:lnTo>
                  <a:lnTo>
                    <a:pt x="379120" y="474789"/>
                  </a:lnTo>
                  <a:lnTo>
                    <a:pt x="379120" y="452691"/>
                  </a:lnTo>
                  <a:lnTo>
                    <a:pt x="372516" y="446074"/>
                  </a:lnTo>
                  <a:lnTo>
                    <a:pt x="349415" y="446074"/>
                  </a:lnTo>
                  <a:lnTo>
                    <a:pt x="349415" y="474789"/>
                  </a:lnTo>
                  <a:lnTo>
                    <a:pt x="349415" y="588518"/>
                  </a:lnTo>
                  <a:lnTo>
                    <a:pt x="328434" y="574484"/>
                  </a:lnTo>
                  <a:lnTo>
                    <a:pt x="310235" y="557453"/>
                  </a:lnTo>
                  <a:lnTo>
                    <a:pt x="295122" y="537743"/>
                  </a:lnTo>
                  <a:lnTo>
                    <a:pt x="283425" y="515645"/>
                  </a:lnTo>
                  <a:lnTo>
                    <a:pt x="294919" y="508482"/>
                  </a:lnTo>
                  <a:lnTo>
                    <a:pt x="304457" y="498944"/>
                  </a:lnTo>
                  <a:lnTo>
                    <a:pt x="309295" y="491350"/>
                  </a:lnTo>
                  <a:lnTo>
                    <a:pt x="311721" y="487540"/>
                  </a:lnTo>
                  <a:lnTo>
                    <a:pt x="316420" y="474789"/>
                  </a:lnTo>
                  <a:lnTo>
                    <a:pt x="349415" y="474789"/>
                  </a:lnTo>
                  <a:lnTo>
                    <a:pt x="349415" y="446074"/>
                  </a:lnTo>
                  <a:lnTo>
                    <a:pt x="317512" y="446074"/>
                  </a:lnTo>
                  <a:lnTo>
                    <a:pt x="312445" y="431888"/>
                  </a:lnTo>
                  <a:lnTo>
                    <a:pt x="307949" y="425107"/>
                  </a:lnTo>
                  <a:lnTo>
                    <a:pt x="304177" y="419442"/>
                  </a:lnTo>
                  <a:lnTo>
                    <a:pt x="293230" y="409282"/>
                  </a:lnTo>
                  <a:lnTo>
                    <a:pt x="288925" y="406869"/>
                  </a:lnTo>
                  <a:lnTo>
                    <a:pt x="288925" y="458228"/>
                  </a:lnTo>
                  <a:lnTo>
                    <a:pt x="286397" y="471322"/>
                  </a:lnTo>
                  <a:lnTo>
                    <a:pt x="279438" y="481825"/>
                  </a:lnTo>
                  <a:lnTo>
                    <a:pt x="268973" y="488810"/>
                  </a:lnTo>
                  <a:lnTo>
                    <a:pt x="255930" y="491350"/>
                  </a:lnTo>
                  <a:lnTo>
                    <a:pt x="242874" y="488810"/>
                  </a:lnTo>
                  <a:lnTo>
                    <a:pt x="232410" y="481825"/>
                  </a:lnTo>
                  <a:lnTo>
                    <a:pt x="225450" y="471322"/>
                  </a:lnTo>
                  <a:lnTo>
                    <a:pt x="222923" y="458228"/>
                  </a:lnTo>
                  <a:lnTo>
                    <a:pt x="225450" y="445604"/>
                  </a:lnTo>
                  <a:lnTo>
                    <a:pt x="232410" y="435038"/>
                  </a:lnTo>
                  <a:lnTo>
                    <a:pt x="242874" y="427799"/>
                  </a:lnTo>
                  <a:lnTo>
                    <a:pt x="255930" y="425107"/>
                  </a:lnTo>
                  <a:lnTo>
                    <a:pt x="268973" y="427799"/>
                  </a:lnTo>
                  <a:lnTo>
                    <a:pt x="279438" y="435038"/>
                  </a:lnTo>
                  <a:lnTo>
                    <a:pt x="286397" y="445604"/>
                  </a:lnTo>
                  <a:lnTo>
                    <a:pt x="288925" y="458228"/>
                  </a:lnTo>
                  <a:lnTo>
                    <a:pt x="288925" y="406869"/>
                  </a:lnTo>
                  <a:lnTo>
                    <a:pt x="312699" y="350710"/>
                  </a:lnTo>
                  <a:lnTo>
                    <a:pt x="362623" y="316903"/>
                  </a:lnTo>
                  <a:lnTo>
                    <a:pt x="370586" y="329895"/>
                  </a:lnTo>
                  <a:lnTo>
                    <a:pt x="381038" y="340499"/>
                  </a:lnTo>
                  <a:lnTo>
                    <a:pt x="393560" y="348411"/>
                  </a:lnTo>
                  <a:lnTo>
                    <a:pt x="407720" y="353326"/>
                  </a:lnTo>
                  <a:lnTo>
                    <a:pt x="407720" y="322046"/>
                  </a:lnTo>
                  <a:lnTo>
                    <a:pt x="407238" y="321932"/>
                  </a:lnTo>
                  <a:lnTo>
                    <a:pt x="399935" y="316903"/>
                  </a:lnTo>
                  <a:lnTo>
                    <a:pt x="396722" y="314680"/>
                  </a:lnTo>
                  <a:lnTo>
                    <a:pt x="389496" y="304126"/>
                  </a:lnTo>
                  <a:lnTo>
                    <a:pt x="386816" y="291503"/>
                  </a:lnTo>
                  <a:lnTo>
                    <a:pt x="389496" y="278409"/>
                  </a:lnTo>
                  <a:lnTo>
                    <a:pt x="396722" y="267906"/>
                  </a:lnTo>
                  <a:lnTo>
                    <a:pt x="407238" y="260908"/>
                  </a:lnTo>
                  <a:lnTo>
                    <a:pt x="419811" y="258381"/>
                  </a:lnTo>
                  <a:lnTo>
                    <a:pt x="432854" y="260908"/>
                  </a:lnTo>
                  <a:lnTo>
                    <a:pt x="443331" y="267906"/>
                  </a:lnTo>
                  <a:lnTo>
                    <a:pt x="450291" y="278409"/>
                  </a:lnTo>
                  <a:lnTo>
                    <a:pt x="452818" y="291503"/>
                  </a:lnTo>
                  <a:lnTo>
                    <a:pt x="452818" y="239242"/>
                  </a:lnTo>
                  <a:lnTo>
                    <a:pt x="443064" y="233032"/>
                  </a:lnTo>
                  <a:lnTo>
                    <a:pt x="419811" y="228561"/>
                  </a:lnTo>
                  <a:lnTo>
                    <a:pt x="397040" y="233032"/>
                  </a:lnTo>
                  <a:lnTo>
                    <a:pt x="377875" y="245262"/>
                  </a:lnTo>
                  <a:lnTo>
                    <a:pt x="364286" y="263499"/>
                  </a:lnTo>
                  <a:lnTo>
                    <a:pt x="358216" y="285978"/>
                  </a:lnTo>
                  <a:lnTo>
                    <a:pt x="322503" y="304012"/>
                  </a:lnTo>
                  <a:lnTo>
                    <a:pt x="291947" y="329184"/>
                  </a:lnTo>
                  <a:lnTo>
                    <a:pt x="267576" y="360362"/>
                  </a:lnTo>
                  <a:lnTo>
                    <a:pt x="250418" y="396392"/>
                  </a:lnTo>
                  <a:lnTo>
                    <a:pt x="227406" y="402678"/>
                  </a:lnTo>
                  <a:lnTo>
                    <a:pt x="209042" y="416826"/>
                  </a:lnTo>
                  <a:lnTo>
                    <a:pt x="197053" y="436765"/>
                  </a:lnTo>
                  <a:lnTo>
                    <a:pt x="193230" y="460438"/>
                  </a:lnTo>
                  <a:lnTo>
                    <a:pt x="198031" y="483895"/>
                  </a:lnTo>
                  <a:lnTo>
                    <a:pt x="211099" y="503224"/>
                  </a:lnTo>
                  <a:lnTo>
                    <a:pt x="230352" y="516331"/>
                  </a:lnTo>
                  <a:lnTo>
                    <a:pt x="253733" y="521157"/>
                  </a:lnTo>
                  <a:lnTo>
                    <a:pt x="269913" y="552678"/>
                  </a:lnTo>
                  <a:lnTo>
                    <a:pt x="291668" y="580364"/>
                  </a:lnTo>
                  <a:lnTo>
                    <a:pt x="318376" y="603300"/>
                  </a:lnTo>
                  <a:lnTo>
                    <a:pt x="349415" y="620534"/>
                  </a:lnTo>
                  <a:lnTo>
                    <a:pt x="349415" y="696722"/>
                  </a:lnTo>
                  <a:lnTo>
                    <a:pt x="379120" y="696722"/>
                  </a:lnTo>
                  <a:lnTo>
                    <a:pt x="379120" y="631571"/>
                  </a:lnTo>
                  <a:lnTo>
                    <a:pt x="386537" y="633044"/>
                  </a:lnTo>
                  <a:lnTo>
                    <a:pt x="393966" y="634199"/>
                  </a:lnTo>
                  <a:lnTo>
                    <a:pt x="401383" y="635139"/>
                  </a:lnTo>
                  <a:lnTo>
                    <a:pt x="408813" y="635990"/>
                  </a:lnTo>
                  <a:lnTo>
                    <a:pt x="408813" y="696722"/>
                  </a:lnTo>
                  <a:lnTo>
                    <a:pt x="437413" y="696722"/>
                  </a:lnTo>
                  <a:lnTo>
                    <a:pt x="437413" y="634885"/>
                  </a:lnTo>
                  <a:lnTo>
                    <a:pt x="444842" y="633869"/>
                  </a:lnTo>
                  <a:lnTo>
                    <a:pt x="452259" y="632536"/>
                  </a:lnTo>
                  <a:lnTo>
                    <a:pt x="456933" y="631571"/>
                  </a:lnTo>
                  <a:lnTo>
                    <a:pt x="459689" y="630999"/>
                  </a:lnTo>
                  <a:lnTo>
                    <a:pt x="467106" y="629361"/>
                  </a:lnTo>
                  <a:lnTo>
                    <a:pt x="467106" y="696722"/>
                  </a:lnTo>
                  <a:lnTo>
                    <a:pt x="496824" y="696722"/>
                  </a:lnTo>
                  <a:lnTo>
                    <a:pt x="496824" y="629361"/>
                  </a:lnTo>
                  <a:lnTo>
                    <a:pt x="496824" y="618324"/>
                  </a:lnTo>
                  <a:lnTo>
                    <a:pt x="543356" y="585203"/>
                  </a:lnTo>
                  <a:lnTo>
                    <a:pt x="571677" y="551713"/>
                  </a:lnTo>
                  <a:lnTo>
                    <a:pt x="587006" y="521157"/>
                  </a:lnTo>
                  <a:lnTo>
                    <a:pt x="610870" y="515861"/>
                  </a:lnTo>
                  <a:lnTo>
                    <a:pt x="630186" y="502805"/>
                  </a:lnTo>
                  <a:lnTo>
                    <a:pt x="638073" y="491350"/>
                  </a:lnTo>
                  <a:lnTo>
                    <a:pt x="643318" y="483743"/>
                  </a:lnTo>
                  <a:lnTo>
                    <a:pt x="648614" y="460438"/>
                  </a:lnTo>
                  <a:close/>
                </a:path>
                <a:path w="726440" h="697230">
                  <a:moveTo>
                    <a:pt x="726236" y="293014"/>
                  </a:moveTo>
                  <a:lnTo>
                    <a:pt x="722325" y="271132"/>
                  </a:lnTo>
                  <a:lnTo>
                    <a:pt x="697966" y="228981"/>
                  </a:lnTo>
                  <a:lnTo>
                    <a:pt x="661035" y="197396"/>
                  </a:lnTo>
                  <a:lnTo>
                    <a:pt x="614502" y="179984"/>
                  </a:lnTo>
                  <a:lnTo>
                    <a:pt x="609650" y="155105"/>
                  </a:lnTo>
                  <a:lnTo>
                    <a:pt x="598830" y="132511"/>
                  </a:lnTo>
                  <a:lnTo>
                    <a:pt x="584923" y="115951"/>
                  </a:lnTo>
                  <a:lnTo>
                    <a:pt x="582637" y="113220"/>
                  </a:lnTo>
                  <a:lnTo>
                    <a:pt x="567893" y="102692"/>
                  </a:lnTo>
                  <a:lnTo>
                    <a:pt x="561708" y="98285"/>
                  </a:lnTo>
                  <a:lnTo>
                    <a:pt x="537768" y="89814"/>
                  </a:lnTo>
                  <a:lnTo>
                    <a:pt x="512902" y="87655"/>
                  </a:lnTo>
                  <a:lnTo>
                    <a:pt x="488238" y="91909"/>
                  </a:lnTo>
                  <a:lnTo>
                    <a:pt x="464908" y="102692"/>
                  </a:lnTo>
                  <a:lnTo>
                    <a:pt x="435622" y="58597"/>
                  </a:lnTo>
                  <a:lnTo>
                    <a:pt x="396875" y="25006"/>
                  </a:lnTo>
                  <a:lnTo>
                    <a:pt x="390842" y="22072"/>
                  </a:lnTo>
                  <a:lnTo>
                    <a:pt x="351104" y="2844"/>
                  </a:lnTo>
                  <a:lnTo>
                    <a:pt x="336435" y="0"/>
                  </a:lnTo>
                  <a:lnTo>
                    <a:pt x="238734" y="0"/>
                  </a:lnTo>
                  <a:lnTo>
                    <a:pt x="199034" y="13843"/>
                  </a:lnTo>
                  <a:lnTo>
                    <a:pt x="156972" y="42773"/>
                  </a:lnTo>
                  <a:lnTo>
                    <a:pt x="123888" y="81445"/>
                  </a:lnTo>
                  <a:lnTo>
                    <a:pt x="101625" y="127850"/>
                  </a:lnTo>
                  <a:lnTo>
                    <a:pt x="92024" y="179984"/>
                  </a:lnTo>
                  <a:lnTo>
                    <a:pt x="47599" y="208102"/>
                  </a:lnTo>
                  <a:lnTo>
                    <a:pt x="16268" y="248437"/>
                  </a:lnTo>
                  <a:lnTo>
                    <a:pt x="0" y="297053"/>
                  </a:lnTo>
                  <a:lnTo>
                    <a:pt x="736" y="350024"/>
                  </a:lnTo>
                  <a:lnTo>
                    <a:pt x="19761" y="399465"/>
                  </a:lnTo>
                  <a:lnTo>
                    <a:pt x="53124" y="438353"/>
                  </a:lnTo>
                  <a:lnTo>
                    <a:pt x="97409" y="463994"/>
                  </a:lnTo>
                  <a:lnTo>
                    <a:pt x="149225" y="473684"/>
                  </a:lnTo>
                  <a:lnTo>
                    <a:pt x="151422" y="473684"/>
                  </a:lnTo>
                  <a:lnTo>
                    <a:pt x="151422" y="443877"/>
                  </a:lnTo>
                  <a:lnTo>
                    <a:pt x="148120" y="443877"/>
                  </a:lnTo>
                  <a:lnTo>
                    <a:pt x="105575" y="435406"/>
                  </a:lnTo>
                  <a:lnTo>
                    <a:pt x="69202" y="413372"/>
                  </a:lnTo>
                  <a:lnTo>
                    <a:pt x="42329" y="380365"/>
                  </a:lnTo>
                  <a:lnTo>
                    <a:pt x="28232" y="338975"/>
                  </a:lnTo>
                  <a:lnTo>
                    <a:pt x="28905" y="295706"/>
                  </a:lnTo>
                  <a:lnTo>
                    <a:pt x="44323" y="256171"/>
                  </a:lnTo>
                  <a:lnTo>
                    <a:pt x="72313" y="224078"/>
                  </a:lnTo>
                  <a:lnTo>
                    <a:pt x="110731" y="203161"/>
                  </a:lnTo>
                  <a:lnTo>
                    <a:pt x="117322" y="200952"/>
                  </a:lnTo>
                  <a:lnTo>
                    <a:pt x="120624" y="195440"/>
                  </a:lnTo>
                  <a:lnTo>
                    <a:pt x="120624" y="189928"/>
                  </a:lnTo>
                  <a:lnTo>
                    <a:pt x="127330" y="142697"/>
                  </a:lnTo>
                  <a:lnTo>
                    <a:pt x="146215" y="100457"/>
                  </a:lnTo>
                  <a:lnTo>
                    <a:pt x="175514" y="65265"/>
                  </a:lnTo>
                  <a:lnTo>
                    <a:pt x="213410" y="39192"/>
                  </a:lnTo>
                  <a:lnTo>
                    <a:pt x="258127" y="24307"/>
                  </a:lnTo>
                  <a:lnTo>
                    <a:pt x="305244" y="22072"/>
                  </a:lnTo>
                  <a:lnTo>
                    <a:pt x="349923" y="32994"/>
                  </a:lnTo>
                  <a:lnTo>
                    <a:pt x="389750" y="55626"/>
                  </a:lnTo>
                  <a:lnTo>
                    <a:pt x="422287" y="88531"/>
                  </a:lnTo>
                  <a:lnTo>
                    <a:pt x="445109" y="130302"/>
                  </a:lnTo>
                  <a:lnTo>
                    <a:pt x="446214" y="134708"/>
                  </a:lnTo>
                  <a:lnTo>
                    <a:pt x="449516" y="138023"/>
                  </a:lnTo>
                  <a:lnTo>
                    <a:pt x="455015" y="140233"/>
                  </a:lnTo>
                  <a:lnTo>
                    <a:pt x="459409" y="141338"/>
                  </a:lnTo>
                  <a:lnTo>
                    <a:pt x="464908" y="139128"/>
                  </a:lnTo>
                  <a:lnTo>
                    <a:pt x="468210" y="135813"/>
                  </a:lnTo>
                  <a:lnTo>
                    <a:pt x="478701" y="127584"/>
                  </a:lnTo>
                  <a:lnTo>
                    <a:pt x="490220" y="121323"/>
                  </a:lnTo>
                  <a:lnTo>
                    <a:pt x="502551" y="117348"/>
                  </a:lnTo>
                  <a:lnTo>
                    <a:pt x="515505" y="115951"/>
                  </a:lnTo>
                  <a:lnTo>
                    <a:pt x="542582" y="122021"/>
                  </a:lnTo>
                  <a:lnTo>
                    <a:pt x="564591" y="137198"/>
                  </a:lnTo>
                  <a:lnTo>
                    <a:pt x="579399" y="159423"/>
                  </a:lnTo>
                  <a:lnTo>
                    <a:pt x="584809" y="186601"/>
                  </a:lnTo>
                  <a:lnTo>
                    <a:pt x="584809" y="199859"/>
                  </a:lnTo>
                  <a:lnTo>
                    <a:pt x="590308" y="206489"/>
                  </a:lnTo>
                  <a:lnTo>
                    <a:pt x="639686" y="218833"/>
                  </a:lnTo>
                  <a:lnTo>
                    <a:pt x="672122" y="243751"/>
                  </a:lnTo>
                  <a:lnTo>
                    <a:pt x="693623" y="279006"/>
                  </a:lnTo>
                  <a:lnTo>
                    <a:pt x="701408" y="321310"/>
                  </a:lnTo>
                  <a:lnTo>
                    <a:pt x="698995" y="343166"/>
                  </a:lnTo>
                  <a:lnTo>
                    <a:pt x="692048" y="363689"/>
                  </a:lnTo>
                  <a:lnTo>
                    <a:pt x="680986" y="382333"/>
                  </a:lnTo>
                  <a:lnTo>
                    <a:pt x="666216" y="398602"/>
                  </a:lnTo>
                  <a:lnTo>
                    <a:pt x="687095" y="420674"/>
                  </a:lnTo>
                  <a:lnTo>
                    <a:pt x="705573" y="399707"/>
                  </a:lnTo>
                  <a:lnTo>
                    <a:pt x="719416" y="375412"/>
                  </a:lnTo>
                  <a:lnTo>
                    <a:pt x="726236" y="354368"/>
                  </a:lnTo>
                  <a:lnTo>
                    <a:pt x="726236" y="293014"/>
                  </a:lnTo>
                  <a:close/>
                </a:path>
              </a:pathLst>
            </a:custGeom>
            <a:solidFill>
              <a:srgbClr val="6CAD3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7110749" y="2697986"/>
              <a:ext cx="576580" cy="577215"/>
            </a:xfrm>
            <a:custGeom>
              <a:avLst/>
              <a:gdLst/>
              <a:ahLst/>
              <a:cxnLst/>
              <a:rect l="l" t="t" r="r" b="b"/>
              <a:pathLst>
                <a:path w="576579" h="577214">
                  <a:moveTo>
                    <a:pt x="287911" y="0"/>
                  </a:moveTo>
                  <a:lnTo>
                    <a:pt x="243709" y="3354"/>
                  </a:lnTo>
                  <a:lnTo>
                    <a:pt x="200351" y="13418"/>
                  </a:lnTo>
                  <a:lnTo>
                    <a:pt x="158680" y="30191"/>
                  </a:lnTo>
                  <a:lnTo>
                    <a:pt x="119540" y="53673"/>
                  </a:lnTo>
                  <a:lnTo>
                    <a:pt x="83774" y="83865"/>
                  </a:lnTo>
                  <a:lnTo>
                    <a:pt x="53615" y="119670"/>
                  </a:lnTo>
                  <a:lnTo>
                    <a:pt x="30158" y="158854"/>
                  </a:lnTo>
                  <a:lnTo>
                    <a:pt x="13403" y="200570"/>
                  </a:lnTo>
                  <a:lnTo>
                    <a:pt x="3350" y="243976"/>
                  </a:lnTo>
                  <a:lnTo>
                    <a:pt x="0" y="288225"/>
                  </a:lnTo>
                  <a:lnTo>
                    <a:pt x="3350" y="332475"/>
                  </a:lnTo>
                  <a:lnTo>
                    <a:pt x="13403" y="375880"/>
                  </a:lnTo>
                  <a:lnTo>
                    <a:pt x="30158" y="417596"/>
                  </a:lnTo>
                  <a:lnTo>
                    <a:pt x="53615" y="456778"/>
                  </a:lnTo>
                  <a:lnTo>
                    <a:pt x="83774" y="492582"/>
                  </a:lnTo>
                  <a:lnTo>
                    <a:pt x="119540" y="523034"/>
                  </a:lnTo>
                  <a:lnTo>
                    <a:pt x="158680" y="546718"/>
                  </a:lnTo>
                  <a:lnTo>
                    <a:pt x="200351" y="563636"/>
                  </a:lnTo>
                  <a:lnTo>
                    <a:pt x="243709" y="573787"/>
                  </a:lnTo>
                  <a:lnTo>
                    <a:pt x="287911" y="577170"/>
                  </a:lnTo>
                  <a:lnTo>
                    <a:pt x="332113" y="573787"/>
                  </a:lnTo>
                  <a:lnTo>
                    <a:pt x="375472" y="563636"/>
                  </a:lnTo>
                  <a:lnTo>
                    <a:pt x="417143" y="546718"/>
                  </a:lnTo>
                  <a:lnTo>
                    <a:pt x="456284" y="523034"/>
                  </a:lnTo>
                  <a:lnTo>
                    <a:pt x="492050" y="492582"/>
                  </a:lnTo>
                  <a:lnTo>
                    <a:pt x="522469" y="456778"/>
                  </a:lnTo>
                  <a:lnTo>
                    <a:pt x="546127" y="417596"/>
                  </a:lnTo>
                  <a:lnTo>
                    <a:pt x="563027" y="375880"/>
                  </a:lnTo>
                  <a:lnTo>
                    <a:pt x="573166" y="332475"/>
                  </a:lnTo>
                  <a:lnTo>
                    <a:pt x="576546" y="288225"/>
                  </a:lnTo>
                  <a:lnTo>
                    <a:pt x="573166" y="243976"/>
                  </a:lnTo>
                  <a:lnTo>
                    <a:pt x="563027" y="200570"/>
                  </a:lnTo>
                  <a:lnTo>
                    <a:pt x="546127" y="158854"/>
                  </a:lnTo>
                  <a:lnTo>
                    <a:pt x="522469" y="119670"/>
                  </a:lnTo>
                  <a:lnTo>
                    <a:pt x="492050" y="83865"/>
                  </a:lnTo>
                  <a:lnTo>
                    <a:pt x="456284" y="53673"/>
                  </a:lnTo>
                  <a:lnTo>
                    <a:pt x="417143" y="30191"/>
                  </a:lnTo>
                  <a:lnTo>
                    <a:pt x="375472" y="13418"/>
                  </a:lnTo>
                  <a:lnTo>
                    <a:pt x="332113" y="3354"/>
                  </a:lnTo>
                  <a:lnTo>
                    <a:pt x="2879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7110749" y="2697986"/>
              <a:ext cx="576580" cy="577215"/>
            </a:xfrm>
            <a:custGeom>
              <a:avLst/>
              <a:gdLst/>
              <a:ahLst/>
              <a:cxnLst/>
              <a:rect l="l" t="t" r="r" b="b"/>
              <a:pathLst>
                <a:path w="576579" h="577214">
                  <a:moveTo>
                    <a:pt x="492050" y="83865"/>
                  </a:moveTo>
                  <a:lnTo>
                    <a:pt x="522469" y="119670"/>
                  </a:lnTo>
                  <a:lnTo>
                    <a:pt x="546127" y="158854"/>
                  </a:lnTo>
                  <a:lnTo>
                    <a:pt x="563027" y="200570"/>
                  </a:lnTo>
                  <a:lnTo>
                    <a:pt x="573166" y="243976"/>
                  </a:lnTo>
                  <a:lnTo>
                    <a:pt x="576546" y="288225"/>
                  </a:lnTo>
                  <a:lnTo>
                    <a:pt x="573166" y="332475"/>
                  </a:lnTo>
                  <a:lnTo>
                    <a:pt x="563027" y="375880"/>
                  </a:lnTo>
                  <a:lnTo>
                    <a:pt x="546127" y="417596"/>
                  </a:lnTo>
                  <a:lnTo>
                    <a:pt x="522469" y="456778"/>
                  </a:lnTo>
                  <a:lnTo>
                    <a:pt x="492050" y="492582"/>
                  </a:lnTo>
                  <a:lnTo>
                    <a:pt x="456284" y="523034"/>
                  </a:lnTo>
                  <a:lnTo>
                    <a:pt x="417143" y="546718"/>
                  </a:lnTo>
                  <a:lnTo>
                    <a:pt x="375472" y="563636"/>
                  </a:lnTo>
                  <a:lnTo>
                    <a:pt x="332113" y="573787"/>
                  </a:lnTo>
                  <a:lnTo>
                    <a:pt x="287911" y="577170"/>
                  </a:lnTo>
                  <a:lnTo>
                    <a:pt x="243709" y="573787"/>
                  </a:lnTo>
                  <a:lnTo>
                    <a:pt x="200351" y="563636"/>
                  </a:lnTo>
                  <a:lnTo>
                    <a:pt x="158680" y="546718"/>
                  </a:lnTo>
                  <a:lnTo>
                    <a:pt x="119540" y="523034"/>
                  </a:lnTo>
                  <a:lnTo>
                    <a:pt x="83774" y="492582"/>
                  </a:lnTo>
                  <a:lnTo>
                    <a:pt x="53615" y="456778"/>
                  </a:lnTo>
                  <a:lnTo>
                    <a:pt x="30158" y="417596"/>
                  </a:lnTo>
                  <a:lnTo>
                    <a:pt x="13403" y="375880"/>
                  </a:lnTo>
                  <a:lnTo>
                    <a:pt x="3350" y="332475"/>
                  </a:lnTo>
                  <a:lnTo>
                    <a:pt x="0" y="288225"/>
                  </a:lnTo>
                  <a:lnTo>
                    <a:pt x="3350" y="243976"/>
                  </a:lnTo>
                  <a:lnTo>
                    <a:pt x="13403" y="200570"/>
                  </a:lnTo>
                  <a:lnTo>
                    <a:pt x="30158" y="158854"/>
                  </a:lnTo>
                  <a:lnTo>
                    <a:pt x="53615" y="119670"/>
                  </a:lnTo>
                  <a:lnTo>
                    <a:pt x="83774" y="83865"/>
                  </a:lnTo>
                  <a:lnTo>
                    <a:pt x="119540" y="53673"/>
                  </a:lnTo>
                  <a:lnTo>
                    <a:pt x="158680" y="30191"/>
                  </a:lnTo>
                  <a:lnTo>
                    <a:pt x="200351" y="13418"/>
                  </a:lnTo>
                  <a:lnTo>
                    <a:pt x="243709" y="3354"/>
                  </a:lnTo>
                  <a:lnTo>
                    <a:pt x="287911" y="0"/>
                  </a:lnTo>
                  <a:lnTo>
                    <a:pt x="332113" y="3354"/>
                  </a:lnTo>
                  <a:lnTo>
                    <a:pt x="375472" y="13418"/>
                  </a:lnTo>
                  <a:lnTo>
                    <a:pt x="417143" y="30191"/>
                  </a:lnTo>
                  <a:lnTo>
                    <a:pt x="456284" y="53673"/>
                  </a:lnTo>
                  <a:lnTo>
                    <a:pt x="492050" y="83865"/>
                  </a:lnTo>
                  <a:close/>
                </a:path>
              </a:pathLst>
            </a:custGeom>
            <a:ln w="25049">
              <a:solidFill>
                <a:srgbClr val="A066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7254229" y="2824262"/>
              <a:ext cx="288925" cy="332105"/>
            </a:xfrm>
            <a:custGeom>
              <a:avLst/>
              <a:gdLst/>
              <a:ahLst/>
              <a:cxnLst/>
              <a:rect l="l" t="t" r="r" b="b"/>
              <a:pathLst>
                <a:path w="288925" h="332105">
                  <a:moveTo>
                    <a:pt x="147321" y="0"/>
                  </a:moveTo>
                  <a:lnTo>
                    <a:pt x="107374" y="2275"/>
                  </a:lnTo>
                  <a:lnTo>
                    <a:pt x="68964" y="11688"/>
                  </a:lnTo>
                  <a:lnTo>
                    <a:pt x="32902" y="27788"/>
                  </a:lnTo>
                  <a:lnTo>
                    <a:pt x="0" y="50123"/>
                  </a:lnTo>
                  <a:lnTo>
                    <a:pt x="0" y="331599"/>
                  </a:lnTo>
                  <a:lnTo>
                    <a:pt x="47184" y="331599"/>
                  </a:lnTo>
                  <a:lnTo>
                    <a:pt x="47184" y="77109"/>
                  </a:lnTo>
                  <a:lnTo>
                    <a:pt x="70951" y="65558"/>
                  </a:lnTo>
                  <a:lnTo>
                    <a:pt x="95806" y="56989"/>
                  </a:lnTo>
                  <a:lnTo>
                    <a:pt x="121384" y="51493"/>
                  </a:lnTo>
                  <a:lnTo>
                    <a:pt x="147321" y="49160"/>
                  </a:lnTo>
                  <a:lnTo>
                    <a:pt x="288875" y="49160"/>
                  </a:lnTo>
                  <a:lnTo>
                    <a:pt x="288875" y="45310"/>
                  </a:lnTo>
                  <a:lnTo>
                    <a:pt x="256466" y="25081"/>
                  </a:lnTo>
                  <a:lnTo>
                    <a:pt x="221708" y="10726"/>
                  </a:lnTo>
                  <a:lnTo>
                    <a:pt x="185145" y="2335"/>
                  </a:lnTo>
                  <a:lnTo>
                    <a:pt x="147321" y="0"/>
                  </a:lnTo>
                  <a:close/>
                </a:path>
                <a:path w="288925" h="332105">
                  <a:moveTo>
                    <a:pt x="288875" y="49160"/>
                  </a:moveTo>
                  <a:lnTo>
                    <a:pt x="147321" y="49160"/>
                  </a:lnTo>
                  <a:lnTo>
                    <a:pt x="171665" y="51298"/>
                  </a:lnTo>
                  <a:lnTo>
                    <a:pt x="195467" y="56147"/>
                  </a:lnTo>
                  <a:lnTo>
                    <a:pt x="218549" y="63528"/>
                  </a:lnTo>
                  <a:lnTo>
                    <a:pt x="240729" y="73259"/>
                  </a:lnTo>
                  <a:lnTo>
                    <a:pt x="240729" y="330637"/>
                  </a:lnTo>
                  <a:lnTo>
                    <a:pt x="288875" y="330637"/>
                  </a:lnTo>
                  <a:lnTo>
                    <a:pt x="288875" y="491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7254229" y="2824262"/>
              <a:ext cx="288925" cy="332105"/>
            </a:xfrm>
            <a:custGeom>
              <a:avLst/>
              <a:gdLst/>
              <a:ahLst/>
              <a:cxnLst/>
              <a:rect l="l" t="t" r="r" b="b"/>
              <a:pathLst>
                <a:path w="288925" h="332105">
                  <a:moveTo>
                    <a:pt x="240729" y="330637"/>
                  </a:moveTo>
                  <a:lnTo>
                    <a:pt x="240729" y="73259"/>
                  </a:lnTo>
                  <a:lnTo>
                    <a:pt x="218549" y="63528"/>
                  </a:lnTo>
                  <a:lnTo>
                    <a:pt x="195467" y="56147"/>
                  </a:lnTo>
                  <a:lnTo>
                    <a:pt x="171665" y="51298"/>
                  </a:lnTo>
                  <a:lnTo>
                    <a:pt x="147321" y="49160"/>
                  </a:lnTo>
                  <a:lnTo>
                    <a:pt x="121384" y="51493"/>
                  </a:lnTo>
                  <a:lnTo>
                    <a:pt x="95806" y="56989"/>
                  </a:lnTo>
                  <a:lnTo>
                    <a:pt x="70951" y="65558"/>
                  </a:lnTo>
                  <a:lnTo>
                    <a:pt x="47184" y="77109"/>
                  </a:lnTo>
                  <a:lnTo>
                    <a:pt x="47184" y="331599"/>
                  </a:lnTo>
                  <a:lnTo>
                    <a:pt x="0" y="331599"/>
                  </a:lnTo>
                  <a:lnTo>
                    <a:pt x="0" y="50123"/>
                  </a:lnTo>
                  <a:lnTo>
                    <a:pt x="32902" y="27788"/>
                  </a:lnTo>
                  <a:lnTo>
                    <a:pt x="68964" y="11688"/>
                  </a:lnTo>
                  <a:lnTo>
                    <a:pt x="107374" y="2275"/>
                  </a:lnTo>
                  <a:lnTo>
                    <a:pt x="147321" y="0"/>
                  </a:lnTo>
                  <a:lnTo>
                    <a:pt x="185145" y="2335"/>
                  </a:lnTo>
                  <a:lnTo>
                    <a:pt x="221708" y="10726"/>
                  </a:lnTo>
                  <a:lnTo>
                    <a:pt x="256466" y="25081"/>
                  </a:lnTo>
                  <a:lnTo>
                    <a:pt x="288875" y="45310"/>
                  </a:lnTo>
                  <a:lnTo>
                    <a:pt x="288875" y="330637"/>
                  </a:lnTo>
                  <a:lnTo>
                    <a:pt x="240729" y="330637"/>
                  </a:lnTo>
                  <a:close/>
                </a:path>
                <a:path w="288925" h="332105">
                  <a:moveTo>
                    <a:pt x="240729" y="330637"/>
                  </a:moveTo>
                  <a:lnTo>
                    <a:pt x="240729" y="330637"/>
                  </a:lnTo>
                </a:path>
              </a:pathLst>
            </a:custGeom>
            <a:ln w="25049">
              <a:solidFill>
                <a:srgbClr val="A066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4589526" y="6141732"/>
              <a:ext cx="4152265" cy="619125"/>
            </a:xfrm>
            <a:custGeom>
              <a:avLst/>
              <a:gdLst/>
              <a:ahLst/>
              <a:cxnLst/>
              <a:rect l="l" t="t" r="r" b="b"/>
              <a:pathLst>
                <a:path w="4152265" h="619125">
                  <a:moveTo>
                    <a:pt x="609574" y="65735"/>
                  </a:moveTo>
                  <a:lnTo>
                    <a:pt x="606374" y="55041"/>
                  </a:lnTo>
                  <a:lnTo>
                    <a:pt x="598703" y="40449"/>
                  </a:lnTo>
                  <a:lnTo>
                    <a:pt x="589064" y="28600"/>
                  </a:lnTo>
                  <a:lnTo>
                    <a:pt x="588276" y="27622"/>
                  </a:lnTo>
                  <a:lnTo>
                    <a:pt x="586320" y="26047"/>
                  </a:lnTo>
                  <a:lnTo>
                    <a:pt x="586320" y="87617"/>
                  </a:lnTo>
                  <a:lnTo>
                    <a:pt x="586320" y="534225"/>
                  </a:lnTo>
                  <a:lnTo>
                    <a:pt x="581837" y="557009"/>
                  </a:lnTo>
                  <a:lnTo>
                    <a:pt x="569556" y="575551"/>
                  </a:lnTo>
                  <a:lnTo>
                    <a:pt x="551218" y="588175"/>
                  </a:lnTo>
                  <a:lnTo>
                    <a:pt x="528561" y="593255"/>
                  </a:lnTo>
                  <a:lnTo>
                    <a:pt x="83197" y="593255"/>
                  </a:lnTo>
                  <a:lnTo>
                    <a:pt x="60960" y="588175"/>
                  </a:lnTo>
                  <a:lnTo>
                    <a:pt x="42570" y="575551"/>
                  </a:lnTo>
                  <a:lnTo>
                    <a:pt x="30060" y="557009"/>
                  </a:lnTo>
                  <a:lnTo>
                    <a:pt x="25438" y="534225"/>
                  </a:lnTo>
                  <a:lnTo>
                    <a:pt x="25438" y="87617"/>
                  </a:lnTo>
                  <a:lnTo>
                    <a:pt x="30060" y="64706"/>
                  </a:lnTo>
                  <a:lnTo>
                    <a:pt x="42570" y="45935"/>
                  </a:lnTo>
                  <a:lnTo>
                    <a:pt x="60960" y="33261"/>
                  </a:lnTo>
                  <a:lnTo>
                    <a:pt x="83197" y="28600"/>
                  </a:lnTo>
                  <a:lnTo>
                    <a:pt x="528561" y="28600"/>
                  </a:lnTo>
                  <a:lnTo>
                    <a:pt x="551218" y="33261"/>
                  </a:lnTo>
                  <a:lnTo>
                    <a:pt x="569556" y="45935"/>
                  </a:lnTo>
                  <a:lnTo>
                    <a:pt x="581837" y="64706"/>
                  </a:lnTo>
                  <a:lnTo>
                    <a:pt x="586320" y="87617"/>
                  </a:lnTo>
                  <a:lnTo>
                    <a:pt x="586320" y="26047"/>
                  </a:lnTo>
                  <a:lnTo>
                    <a:pt x="575500" y="17284"/>
                  </a:lnTo>
                  <a:lnTo>
                    <a:pt x="560984" y="9906"/>
                  </a:lnTo>
                  <a:lnTo>
                    <a:pt x="51638" y="9906"/>
                  </a:lnTo>
                  <a:lnTo>
                    <a:pt x="14033" y="40449"/>
                  </a:lnTo>
                  <a:lnTo>
                    <a:pt x="0" y="87617"/>
                  </a:lnTo>
                  <a:lnTo>
                    <a:pt x="0" y="534225"/>
                  </a:lnTo>
                  <a:lnTo>
                    <a:pt x="6527" y="567372"/>
                  </a:lnTo>
                  <a:lnTo>
                    <a:pt x="24345" y="594233"/>
                  </a:lnTo>
                  <a:lnTo>
                    <a:pt x="50787" y="612254"/>
                  </a:lnTo>
                  <a:lnTo>
                    <a:pt x="83197" y="618832"/>
                  </a:lnTo>
                  <a:lnTo>
                    <a:pt x="528561" y="618832"/>
                  </a:lnTo>
                  <a:lnTo>
                    <a:pt x="561543" y="612254"/>
                  </a:lnTo>
                  <a:lnTo>
                    <a:pt x="588276" y="594233"/>
                  </a:lnTo>
                  <a:lnTo>
                    <a:pt x="588924" y="593255"/>
                  </a:lnTo>
                  <a:lnTo>
                    <a:pt x="606196" y="567372"/>
                  </a:lnTo>
                  <a:lnTo>
                    <a:pt x="609574" y="550265"/>
                  </a:lnTo>
                  <a:lnTo>
                    <a:pt x="609574" y="65735"/>
                  </a:lnTo>
                  <a:close/>
                </a:path>
                <a:path w="4152265" h="619125">
                  <a:moveTo>
                    <a:pt x="4152112" y="55829"/>
                  </a:moveTo>
                  <a:lnTo>
                    <a:pt x="4148912" y="45135"/>
                  </a:lnTo>
                  <a:lnTo>
                    <a:pt x="4141241" y="30543"/>
                  </a:lnTo>
                  <a:lnTo>
                    <a:pt x="4131602" y="18694"/>
                  </a:lnTo>
                  <a:lnTo>
                    <a:pt x="4130814" y="17716"/>
                  </a:lnTo>
                  <a:lnTo>
                    <a:pt x="4128859" y="16141"/>
                  </a:lnTo>
                  <a:lnTo>
                    <a:pt x="4128859" y="77711"/>
                  </a:lnTo>
                  <a:lnTo>
                    <a:pt x="4128859" y="524319"/>
                  </a:lnTo>
                  <a:lnTo>
                    <a:pt x="4124375" y="547103"/>
                  </a:lnTo>
                  <a:lnTo>
                    <a:pt x="4112095" y="565645"/>
                  </a:lnTo>
                  <a:lnTo>
                    <a:pt x="4093756" y="578269"/>
                  </a:lnTo>
                  <a:lnTo>
                    <a:pt x="4071099" y="583349"/>
                  </a:lnTo>
                  <a:lnTo>
                    <a:pt x="3625735" y="583349"/>
                  </a:lnTo>
                  <a:lnTo>
                    <a:pt x="3603498" y="578269"/>
                  </a:lnTo>
                  <a:lnTo>
                    <a:pt x="3585108" y="565645"/>
                  </a:lnTo>
                  <a:lnTo>
                    <a:pt x="3572599" y="547103"/>
                  </a:lnTo>
                  <a:lnTo>
                    <a:pt x="3567976" y="524319"/>
                  </a:lnTo>
                  <a:lnTo>
                    <a:pt x="3567976" y="77711"/>
                  </a:lnTo>
                  <a:lnTo>
                    <a:pt x="3572599" y="54800"/>
                  </a:lnTo>
                  <a:lnTo>
                    <a:pt x="3585108" y="36029"/>
                  </a:lnTo>
                  <a:lnTo>
                    <a:pt x="3603498" y="23355"/>
                  </a:lnTo>
                  <a:lnTo>
                    <a:pt x="3625735" y="18694"/>
                  </a:lnTo>
                  <a:lnTo>
                    <a:pt x="4071099" y="18694"/>
                  </a:lnTo>
                  <a:lnTo>
                    <a:pt x="4093756" y="23355"/>
                  </a:lnTo>
                  <a:lnTo>
                    <a:pt x="4112095" y="36029"/>
                  </a:lnTo>
                  <a:lnTo>
                    <a:pt x="4124375" y="54800"/>
                  </a:lnTo>
                  <a:lnTo>
                    <a:pt x="4128859" y="77711"/>
                  </a:lnTo>
                  <a:lnTo>
                    <a:pt x="4128859" y="16141"/>
                  </a:lnTo>
                  <a:lnTo>
                    <a:pt x="4118038" y="7378"/>
                  </a:lnTo>
                  <a:lnTo>
                    <a:pt x="4103522" y="0"/>
                  </a:lnTo>
                  <a:lnTo>
                    <a:pt x="3594176" y="0"/>
                  </a:lnTo>
                  <a:lnTo>
                    <a:pt x="3556571" y="30543"/>
                  </a:lnTo>
                  <a:lnTo>
                    <a:pt x="3542538" y="77711"/>
                  </a:lnTo>
                  <a:lnTo>
                    <a:pt x="3542538" y="524319"/>
                  </a:lnTo>
                  <a:lnTo>
                    <a:pt x="3549065" y="557466"/>
                  </a:lnTo>
                  <a:lnTo>
                    <a:pt x="3566884" y="584327"/>
                  </a:lnTo>
                  <a:lnTo>
                    <a:pt x="3593325" y="602348"/>
                  </a:lnTo>
                  <a:lnTo>
                    <a:pt x="3625735" y="608926"/>
                  </a:lnTo>
                  <a:lnTo>
                    <a:pt x="4071099" y="608926"/>
                  </a:lnTo>
                  <a:lnTo>
                    <a:pt x="4104081" y="602348"/>
                  </a:lnTo>
                  <a:lnTo>
                    <a:pt x="4130814" y="584327"/>
                  </a:lnTo>
                  <a:lnTo>
                    <a:pt x="4131462" y="583349"/>
                  </a:lnTo>
                  <a:lnTo>
                    <a:pt x="4148734" y="557466"/>
                  </a:lnTo>
                  <a:lnTo>
                    <a:pt x="4152112" y="540359"/>
                  </a:lnTo>
                  <a:lnTo>
                    <a:pt x="4152112" y="55829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3921277" y="2732709"/>
              <a:ext cx="787400" cy="483234"/>
            </a:xfrm>
            <a:custGeom>
              <a:avLst/>
              <a:gdLst/>
              <a:ahLst/>
              <a:cxnLst/>
              <a:rect l="l" t="t" r="r" b="b"/>
              <a:pathLst>
                <a:path w="787400" h="483235">
                  <a:moveTo>
                    <a:pt x="786980" y="352069"/>
                  </a:moveTo>
                  <a:lnTo>
                    <a:pt x="778408" y="300990"/>
                  </a:lnTo>
                  <a:lnTo>
                    <a:pt x="756170" y="263982"/>
                  </a:lnTo>
                  <a:lnTo>
                    <a:pt x="725500" y="238772"/>
                  </a:lnTo>
                  <a:lnTo>
                    <a:pt x="659752" y="214718"/>
                  </a:lnTo>
                  <a:lnTo>
                    <a:pt x="649198" y="167347"/>
                  </a:lnTo>
                  <a:lnTo>
                    <a:pt x="634149" y="145389"/>
                  </a:lnTo>
                  <a:lnTo>
                    <a:pt x="626910" y="134835"/>
                  </a:lnTo>
                  <a:lnTo>
                    <a:pt x="597128" y="116776"/>
                  </a:lnTo>
                  <a:lnTo>
                    <a:pt x="564057" y="112788"/>
                  </a:lnTo>
                  <a:lnTo>
                    <a:pt x="531926" y="122453"/>
                  </a:lnTo>
                  <a:lnTo>
                    <a:pt x="504977" y="145389"/>
                  </a:lnTo>
                  <a:lnTo>
                    <a:pt x="494893" y="121602"/>
                  </a:lnTo>
                  <a:lnTo>
                    <a:pt x="467347" y="78435"/>
                  </a:lnTo>
                  <a:lnTo>
                    <a:pt x="411213" y="28816"/>
                  </a:lnTo>
                  <a:lnTo>
                    <a:pt x="367360" y="9004"/>
                  </a:lnTo>
                  <a:lnTo>
                    <a:pt x="320433" y="0"/>
                  </a:lnTo>
                  <a:lnTo>
                    <a:pt x="272491" y="2159"/>
                  </a:lnTo>
                  <a:lnTo>
                    <a:pt x="225615" y="15887"/>
                  </a:lnTo>
                  <a:lnTo>
                    <a:pt x="186893" y="39027"/>
                  </a:lnTo>
                  <a:lnTo>
                    <a:pt x="154774" y="69761"/>
                  </a:lnTo>
                  <a:lnTo>
                    <a:pt x="130225" y="106578"/>
                  </a:lnTo>
                  <a:lnTo>
                    <a:pt x="114173" y="147993"/>
                  </a:lnTo>
                  <a:lnTo>
                    <a:pt x="107556" y="192493"/>
                  </a:lnTo>
                  <a:lnTo>
                    <a:pt x="107556" y="209486"/>
                  </a:lnTo>
                  <a:lnTo>
                    <a:pt x="108864" y="217335"/>
                  </a:lnTo>
                  <a:lnTo>
                    <a:pt x="70281" y="231381"/>
                  </a:lnTo>
                  <a:lnTo>
                    <a:pt x="35255" y="257073"/>
                  </a:lnTo>
                  <a:lnTo>
                    <a:pt x="9817" y="296252"/>
                  </a:lnTo>
                  <a:lnTo>
                    <a:pt x="0" y="350761"/>
                  </a:lnTo>
                  <a:lnTo>
                    <a:pt x="0" y="361226"/>
                  </a:lnTo>
                  <a:lnTo>
                    <a:pt x="13843" y="410591"/>
                  </a:lnTo>
                  <a:lnTo>
                    <a:pt x="44767" y="449033"/>
                  </a:lnTo>
                  <a:lnTo>
                    <a:pt x="88722" y="474002"/>
                  </a:lnTo>
                  <a:lnTo>
                    <a:pt x="141655" y="482892"/>
                  </a:lnTo>
                  <a:lnTo>
                    <a:pt x="645325" y="482892"/>
                  </a:lnTo>
                  <a:lnTo>
                    <a:pt x="681710" y="480339"/>
                  </a:lnTo>
                  <a:lnTo>
                    <a:pt x="719556" y="469988"/>
                  </a:lnTo>
                  <a:lnTo>
                    <a:pt x="753364" y="447852"/>
                  </a:lnTo>
                  <a:lnTo>
                    <a:pt x="777671" y="409879"/>
                  </a:lnTo>
                  <a:lnTo>
                    <a:pt x="786980" y="3520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3929159" y="2732700"/>
              <a:ext cx="787400" cy="483234"/>
            </a:xfrm>
            <a:custGeom>
              <a:avLst/>
              <a:gdLst/>
              <a:ahLst/>
              <a:cxnLst/>
              <a:rect l="l" t="t" r="r" b="b"/>
              <a:pathLst>
                <a:path w="787400" h="483235">
                  <a:moveTo>
                    <a:pt x="582364" y="482890"/>
                  </a:moveTo>
                  <a:lnTo>
                    <a:pt x="141656" y="482890"/>
                  </a:lnTo>
                  <a:lnTo>
                    <a:pt x="87982" y="473999"/>
                  </a:lnTo>
                  <a:lnTo>
                    <a:pt x="43775" y="449042"/>
                  </a:lnTo>
                  <a:lnTo>
                    <a:pt x="13095" y="410595"/>
                  </a:lnTo>
                  <a:lnTo>
                    <a:pt x="0" y="361233"/>
                  </a:lnTo>
                  <a:lnTo>
                    <a:pt x="0" y="357309"/>
                  </a:lnTo>
                  <a:lnTo>
                    <a:pt x="0" y="354693"/>
                  </a:lnTo>
                  <a:lnTo>
                    <a:pt x="0" y="350769"/>
                  </a:lnTo>
                  <a:lnTo>
                    <a:pt x="9611" y="296238"/>
                  </a:lnTo>
                  <a:lnTo>
                    <a:pt x="34593" y="256913"/>
                  </a:lnTo>
                  <a:lnTo>
                    <a:pt x="69167" y="230831"/>
                  </a:lnTo>
                  <a:lnTo>
                    <a:pt x="107553" y="216028"/>
                  </a:lnTo>
                  <a:lnTo>
                    <a:pt x="107553" y="208177"/>
                  </a:lnTo>
                  <a:lnTo>
                    <a:pt x="106242" y="200326"/>
                  </a:lnTo>
                  <a:lnTo>
                    <a:pt x="106242" y="192493"/>
                  </a:lnTo>
                  <a:lnTo>
                    <a:pt x="112853" y="148001"/>
                  </a:lnTo>
                  <a:lnTo>
                    <a:pt x="128907" y="106587"/>
                  </a:lnTo>
                  <a:lnTo>
                    <a:pt x="153460" y="69759"/>
                  </a:lnTo>
                  <a:lnTo>
                    <a:pt x="185568" y="39024"/>
                  </a:lnTo>
                  <a:lnTo>
                    <a:pt x="224286" y="15889"/>
                  </a:lnTo>
                  <a:lnTo>
                    <a:pt x="271661" y="2167"/>
                  </a:lnTo>
                  <a:lnTo>
                    <a:pt x="319667" y="0"/>
                  </a:lnTo>
                  <a:lnTo>
                    <a:pt x="366414" y="9011"/>
                  </a:lnTo>
                  <a:lnTo>
                    <a:pt x="410016" y="28823"/>
                  </a:lnTo>
                  <a:lnTo>
                    <a:pt x="448582" y="59061"/>
                  </a:lnTo>
                  <a:lnTo>
                    <a:pt x="481043" y="99443"/>
                  </a:lnTo>
                  <a:lnTo>
                    <a:pt x="503670" y="146692"/>
                  </a:lnTo>
                  <a:lnTo>
                    <a:pt x="531072" y="123212"/>
                  </a:lnTo>
                  <a:lnTo>
                    <a:pt x="563320" y="113174"/>
                  </a:lnTo>
                  <a:lnTo>
                    <a:pt x="596297" y="116942"/>
                  </a:lnTo>
                  <a:lnTo>
                    <a:pt x="625888" y="134881"/>
                  </a:lnTo>
                  <a:lnTo>
                    <a:pt x="647974" y="167353"/>
                  </a:lnTo>
                  <a:lnTo>
                    <a:pt x="658439" y="214723"/>
                  </a:lnTo>
                  <a:lnTo>
                    <a:pt x="690440" y="223104"/>
                  </a:lnTo>
                  <a:lnTo>
                    <a:pt x="724648" y="238769"/>
                  </a:lnTo>
                  <a:lnTo>
                    <a:pt x="755710" y="263979"/>
                  </a:lnTo>
                  <a:lnTo>
                    <a:pt x="778272" y="300994"/>
                  </a:lnTo>
                  <a:lnTo>
                    <a:pt x="786982" y="352077"/>
                  </a:lnTo>
                  <a:lnTo>
                    <a:pt x="777539" y="409383"/>
                  </a:lnTo>
                  <a:lnTo>
                    <a:pt x="752985" y="447288"/>
                  </a:lnTo>
                  <a:lnTo>
                    <a:pt x="718987" y="469621"/>
                  </a:lnTo>
                  <a:lnTo>
                    <a:pt x="681212" y="480211"/>
                  </a:lnTo>
                  <a:lnTo>
                    <a:pt x="645326" y="482890"/>
                  </a:lnTo>
                  <a:lnTo>
                    <a:pt x="582364" y="482890"/>
                  </a:lnTo>
                  <a:close/>
                </a:path>
                <a:path w="787400" h="483235">
                  <a:moveTo>
                    <a:pt x="582364" y="482890"/>
                  </a:moveTo>
                  <a:lnTo>
                    <a:pt x="582364" y="482890"/>
                  </a:lnTo>
                </a:path>
                <a:path w="787400" h="483235">
                  <a:moveTo>
                    <a:pt x="582364" y="482890"/>
                  </a:moveTo>
                  <a:lnTo>
                    <a:pt x="141656" y="482890"/>
                  </a:lnTo>
                  <a:lnTo>
                    <a:pt x="87982" y="473999"/>
                  </a:lnTo>
                  <a:lnTo>
                    <a:pt x="43775" y="449042"/>
                  </a:lnTo>
                  <a:lnTo>
                    <a:pt x="13095" y="410595"/>
                  </a:lnTo>
                  <a:lnTo>
                    <a:pt x="0" y="361233"/>
                  </a:lnTo>
                  <a:lnTo>
                    <a:pt x="0" y="357309"/>
                  </a:lnTo>
                  <a:lnTo>
                    <a:pt x="0" y="354693"/>
                  </a:lnTo>
                  <a:lnTo>
                    <a:pt x="0" y="350769"/>
                  </a:lnTo>
                  <a:lnTo>
                    <a:pt x="9611" y="296238"/>
                  </a:lnTo>
                  <a:lnTo>
                    <a:pt x="34593" y="256913"/>
                  </a:lnTo>
                  <a:lnTo>
                    <a:pt x="69167" y="230831"/>
                  </a:lnTo>
                  <a:lnTo>
                    <a:pt x="107553" y="216028"/>
                  </a:lnTo>
                  <a:lnTo>
                    <a:pt x="107553" y="208177"/>
                  </a:lnTo>
                  <a:lnTo>
                    <a:pt x="106242" y="200326"/>
                  </a:lnTo>
                  <a:lnTo>
                    <a:pt x="106242" y="192493"/>
                  </a:lnTo>
                  <a:lnTo>
                    <a:pt x="112853" y="148001"/>
                  </a:lnTo>
                  <a:lnTo>
                    <a:pt x="128907" y="106587"/>
                  </a:lnTo>
                  <a:lnTo>
                    <a:pt x="153460" y="69759"/>
                  </a:lnTo>
                  <a:lnTo>
                    <a:pt x="185568" y="39024"/>
                  </a:lnTo>
                  <a:lnTo>
                    <a:pt x="224286" y="15889"/>
                  </a:lnTo>
                  <a:lnTo>
                    <a:pt x="271661" y="2167"/>
                  </a:lnTo>
                  <a:lnTo>
                    <a:pt x="319667" y="0"/>
                  </a:lnTo>
                  <a:lnTo>
                    <a:pt x="366414" y="9011"/>
                  </a:lnTo>
                  <a:lnTo>
                    <a:pt x="410016" y="28823"/>
                  </a:lnTo>
                  <a:lnTo>
                    <a:pt x="448582" y="59061"/>
                  </a:lnTo>
                  <a:lnTo>
                    <a:pt x="481043" y="99443"/>
                  </a:lnTo>
                  <a:lnTo>
                    <a:pt x="503670" y="146692"/>
                  </a:lnTo>
                  <a:lnTo>
                    <a:pt x="531072" y="123212"/>
                  </a:lnTo>
                  <a:lnTo>
                    <a:pt x="563320" y="113174"/>
                  </a:lnTo>
                  <a:lnTo>
                    <a:pt x="596297" y="116942"/>
                  </a:lnTo>
                  <a:lnTo>
                    <a:pt x="625888" y="134881"/>
                  </a:lnTo>
                  <a:lnTo>
                    <a:pt x="647974" y="167353"/>
                  </a:lnTo>
                  <a:lnTo>
                    <a:pt x="658439" y="214723"/>
                  </a:lnTo>
                  <a:lnTo>
                    <a:pt x="690440" y="223104"/>
                  </a:lnTo>
                  <a:lnTo>
                    <a:pt x="724648" y="238769"/>
                  </a:lnTo>
                  <a:lnTo>
                    <a:pt x="755710" y="263979"/>
                  </a:lnTo>
                  <a:lnTo>
                    <a:pt x="778272" y="300994"/>
                  </a:lnTo>
                  <a:lnTo>
                    <a:pt x="786982" y="352077"/>
                  </a:lnTo>
                  <a:lnTo>
                    <a:pt x="777539" y="409383"/>
                  </a:lnTo>
                  <a:lnTo>
                    <a:pt x="752985" y="447288"/>
                  </a:lnTo>
                  <a:lnTo>
                    <a:pt x="718987" y="469621"/>
                  </a:lnTo>
                  <a:lnTo>
                    <a:pt x="681212" y="480211"/>
                  </a:lnTo>
                  <a:lnTo>
                    <a:pt x="645326" y="482890"/>
                  </a:lnTo>
                  <a:lnTo>
                    <a:pt x="582364" y="482890"/>
                  </a:lnTo>
                  <a:close/>
                </a:path>
                <a:path w="787400" h="483235">
                  <a:moveTo>
                    <a:pt x="582364" y="482890"/>
                  </a:moveTo>
                  <a:lnTo>
                    <a:pt x="582364" y="482890"/>
                  </a:lnTo>
                </a:path>
              </a:pathLst>
            </a:custGeom>
            <a:ln w="3406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4120655" y="2964431"/>
              <a:ext cx="131162" cy="18052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4275424" y="2964431"/>
              <a:ext cx="101008" cy="18052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4403967" y="2963125"/>
              <a:ext cx="106246" cy="18444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9252966" y="2420874"/>
              <a:ext cx="1741170" cy="665480"/>
            </a:xfrm>
            <a:custGeom>
              <a:avLst/>
              <a:gdLst/>
              <a:ahLst/>
              <a:cxnLst/>
              <a:rect l="l" t="t" r="r" b="b"/>
              <a:pathLst>
                <a:path w="1741170" h="665480">
                  <a:moveTo>
                    <a:pt x="0" y="665226"/>
                  </a:moveTo>
                  <a:lnTo>
                    <a:pt x="1741170" y="665226"/>
                  </a:lnTo>
                  <a:lnTo>
                    <a:pt x="1741170" y="0"/>
                  </a:lnTo>
                  <a:lnTo>
                    <a:pt x="0" y="0"/>
                  </a:lnTo>
                  <a:lnTo>
                    <a:pt x="0" y="665226"/>
                  </a:lnTo>
                  <a:close/>
                </a:path>
              </a:pathLst>
            </a:custGeom>
            <a:ln w="38100">
              <a:solidFill>
                <a:srgbClr val="FCC5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6963918" y="5111508"/>
              <a:ext cx="887704" cy="70788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7" name="object 77"/>
          <p:cNvSpPr txBox="1"/>
          <p:nvPr/>
        </p:nvSpPr>
        <p:spPr>
          <a:xfrm>
            <a:off x="5575553" y="1759966"/>
            <a:ext cx="666750" cy="337820"/>
          </a:xfrm>
          <a:prstGeom prst="rect">
            <a:avLst/>
          </a:prstGeom>
        </p:spPr>
        <p:txBody>
          <a:bodyPr wrap="square" lIns="0" tIns="31750" rIns="0" bIns="0" rtlCol="0" vert="horz">
            <a:spAutoFit/>
          </a:bodyPr>
          <a:lstStyle/>
          <a:p>
            <a:pPr marL="12700" marR="5080" indent="88265">
              <a:lnSpc>
                <a:spcPts val="1160"/>
              </a:lnSpc>
              <a:spcBef>
                <a:spcPts val="250"/>
              </a:spcBef>
            </a:pPr>
            <a:r>
              <a:rPr dirty="0" sz="1050" spc="15" b="1">
                <a:solidFill>
                  <a:srgbClr val="FFFFFF"/>
                </a:solidFill>
                <a:latin typeface="Carlito"/>
                <a:cs typeface="Carlito"/>
              </a:rPr>
              <a:t>Amazon  </a:t>
            </a:r>
            <a:r>
              <a:rPr dirty="0" sz="1050" spc="10" b="1">
                <a:solidFill>
                  <a:srgbClr val="FFFFFF"/>
                </a:solidFill>
                <a:latin typeface="Carlito"/>
                <a:cs typeface="Carlito"/>
              </a:rPr>
              <a:t>Dy</a:t>
            </a:r>
            <a:r>
              <a:rPr dirty="0" sz="1050" spc="15" b="1">
                <a:solidFill>
                  <a:srgbClr val="FFFFFF"/>
                </a:solidFill>
                <a:latin typeface="Carlito"/>
                <a:cs typeface="Carlito"/>
              </a:rPr>
              <a:t>namoDB</a:t>
            </a:r>
            <a:endParaRPr sz="1050">
              <a:latin typeface="Carlito"/>
              <a:cs typeface="Carlito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6447535" y="1759966"/>
            <a:ext cx="781050" cy="1905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50" spc="15" b="1">
                <a:solidFill>
                  <a:srgbClr val="FFFFFF"/>
                </a:solidFill>
                <a:latin typeface="Carlito"/>
                <a:cs typeface="Carlito"/>
              </a:rPr>
              <a:t>AWS</a:t>
            </a:r>
            <a:r>
              <a:rPr dirty="0" sz="1050" spc="-5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050" spc="15" b="1">
                <a:solidFill>
                  <a:srgbClr val="FFFFFF"/>
                </a:solidFill>
                <a:latin typeface="Carlito"/>
                <a:cs typeface="Carlito"/>
              </a:rPr>
              <a:t>Lambda</a:t>
            </a:r>
            <a:endParaRPr sz="1050">
              <a:latin typeface="Carlito"/>
              <a:cs typeface="Carlito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7678166" y="1752345"/>
            <a:ext cx="744220" cy="1905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50" spc="15" b="1">
                <a:solidFill>
                  <a:srgbClr val="FFFFFF"/>
                </a:solidFill>
                <a:latin typeface="Carlito"/>
                <a:cs typeface="Carlito"/>
              </a:rPr>
              <a:t>Amazon</a:t>
            </a:r>
            <a:r>
              <a:rPr dirty="0" sz="1050" spc="-5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050" spc="10" b="1">
                <a:solidFill>
                  <a:srgbClr val="FFFFFF"/>
                </a:solidFill>
                <a:latin typeface="Carlito"/>
                <a:cs typeface="Carlito"/>
              </a:rPr>
              <a:t>SQS</a:t>
            </a:r>
            <a:endParaRPr sz="1050">
              <a:latin typeface="Carlito"/>
              <a:cs typeface="Carlito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8649969" y="1752854"/>
            <a:ext cx="741045" cy="1905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50" spc="15" b="1">
                <a:solidFill>
                  <a:srgbClr val="FFFFFF"/>
                </a:solidFill>
                <a:latin typeface="Carlito"/>
                <a:cs typeface="Carlito"/>
              </a:rPr>
              <a:t>Amazon</a:t>
            </a:r>
            <a:r>
              <a:rPr dirty="0" sz="1050" spc="-5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050" spc="15" b="1">
                <a:solidFill>
                  <a:srgbClr val="FFFFFF"/>
                </a:solidFill>
                <a:latin typeface="Carlito"/>
                <a:cs typeface="Carlito"/>
              </a:rPr>
              <a:t>SNS</a:t>
            </a:r>
            <a:endParaRPr sz="1050">
              <a:latin typeface="Carlito"/>
              <a:cs typeface="Carlito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9664954" y="1826005"/>
            <a:ext cx="526415" cy="1905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050" spc="15" b="1">
                <a:solidFill>
                  <a:srgbClr val="FFFFFF"/>
                </a:solidFill>
                <a:latin typeface="Carlito"/>
                <a:cs typeface="Carlito"/>
              </a:rPr>
              <a:t>AWS</a:t>
            </a:r>
            <a:r>
              <a:rPr dirty="0" sz="1050" spc="-5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050" spc="10" b="1">
                <a:solidFill>
                  <a:srgbClr val="FFFFFF"/>
                </a:solidFill>
                <a:latin typeface="Carlito"/>
                <a:cs typeface="Carlito"/>
              </a:rPr>
              <a:t>IOT</a:t>
            </a:r>
            <a:endParaRPr sz="1050">
              <a:latin typeface="Carlito"/>
              <a:cs typeface="Carlito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7207250" y="5250433"/>
            <a:ext cx="42164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2000" spc="-5">
                <a:solidFill>
                  <a:srgbClr val="FFFFFF"/>
                </a:solidFill>
                <a:latin typeface="Carlito"/>
                <a:cs typeface="Carlito"/>
              </a:rPr>
              <a:t>NLB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5029961" y="4507103"/>
            <a:ext cx="4235450" cy="913765"/>
            <a:chOff x="5029961" y="4507103"/>
            <a:chExt cx="4235450" cy="913765"/>
          </a:xfrm>
        </p:grpSpPr>
        <p:sp>
          <p:nvSpPr>
            <p:cNvPr id="84" name="object 84"/>
            <p:cNvSpPr/>
            <p:nvPr/>
          </p:nvSpPr>
          <p:spPr>
            <a:xfrm>
              <a:off x="7079667" y="4522026"/>
              <a:ext cx="682625" cy="682625"/>
            </a:xfrm>
            <a:custGeom>
              <a:avLst/>
              <a:gdLst/>
              <a:ahLst/>
              <a:cxnLst/>
              <a:rect l="l" t="t" r="r" b="b"/>
              <a:pathLst>
                <a:path w="682625" h="682625">
                  <a:moveTo>
                    <a:pt x="340639" y="0"/>
                  </a:moveTo>
                  <a:lnTo>
                    <a:pt x="297017" y="2752"/>
                  </a:lnTo>
                  <a:lnTo>
                    <a:pt x="253971" y="11011"/>
                  </a:lnTo>
                  <a:lnTo>
                    <a:pt x="212081" y="24776"/>
                  </a:lnTo>
                  <a:lnTo>
                    <a:pt x="171924" y="44046"/>
                  </a:lnTo>
                  <a:lnTo>
                    <a:pt x="134076" y="68823"/>
                  </a:lnTo>
                  <a:lnTo>
                    <a:pt x="99116" y="99105"/>
                  </a:lnTo>
                  <a:lnTo>
                    <a:pt x="68830" y="134057"/>
                  </a:lnTo>
                  <a:lnTo>
                    <a:pt x="44051" y="171897"/>
                  </a:lnTo>
                  <a:lnTo>
                    <a:pt x="24779" y="212046"/>
                  </a:lnTo>
                  <a:lnTo>
                    <a:pt x="11012" y="253929"/>
                  </a:lnTo>
                  <a:lnTo>
                    <a:pt x="2753" y="296966"/>
                  </a:lnTo>
                  <a:lnTo>
                    <a:pt x="0" y="340581"/>
                  </a:lnTo>
                  <a:lnTo>
                    <a:pt x="2753" y="384195"/>
                  </a:lnTo>
                  <a:lnTo>
                    <a:pt x="11012" y="427232"/>
                  </a:lnTo>
                  <a:lnTo>
                    <a:pt x="24779" y="469114"/>
                  </a:lnTo>
                  <a:lnTo>
                    <a:pt x="44051" y="509264"/>
                  </a:lnTo>
                  <a:lnTo>
                    <a:pt x="68830" y="547103"/>
                  </a:lnTo>
                  <a:lnTo>
                    <a:pt x="99116" y="582054"/>
                  </a:lnTo>
                  <a:lnTo>
                    <a:pt x="134076" y="612595"/>
                  </a:lnTo>
                  <a:lnTo>
                    <a:pt x="171924" y="637583"/>
                  </a:lnTo>
                  <a:lnTo>
                    <a:pt x="212081" y="657018"/>
                  </a:lnTo>
                  <a:lnTo>
                    <a:pt x="253971" y="670900"/>
                  </a:lnTo>
                  <a:lnTo>
                    <a:pt x="297017" y="679229"/>
                  </a:lnTo>
                  <a:lnTo>
                    <a:pt x="340639" y="682006"/>
                  </a:lnTo>
                  <a:lnTo>
                    <a:pt x="384263" y="679229"/>
                  </a:lnTo>
                  <a:lnTo>
                    <a:pt x="427308" y="670900"/>
                  </a:lnTo>
                  <a:lnTo>
                    <a:pt x="469199" y="657018"/>
                  </a:lnTo>
                  <a:lnTo>
                    <a:pt x="509358" y="637583"/>
                  </a:lnTo>
                  <a:lnTo>
                    <a:pt x="547208" y="612595"/>
                  </a:lnTo>
                  <a:lnTo>
                    <a:pt x="582170" y="582054"/>
                  </a:lnTo>
                  <a:lnTo>
                    <a:pt x="612715" y="547103"/>
                  </a:lnTo>
                  <a:lnTo>
                    <a:pt x="637707" y="509264"/>
                  </a:lnTo>
                  <a:lnTo>
                    <a:pt x="657145" y="469114"/>
                  </a:lnTo>
                  <a:lnTo>
                    <a:pt x="671030" y="427232"/>
                  </a:lnTo>
                  <a:lnTo>
                    <a:pt x="679360" y="384195"/>
                  </a:lnTo>
                  <a:lnTo>
                    <a:pt x="682137" y="340581"/>
                  </a:lnTo>
                  <a:lnTo>
                    <a:pt x="679360" y="296966"/>
                  </a:lnTo>
                  <a:lnTo>
                    <a:pt x="671030" y="253929"/>
                  </a:lnTo>
                  <a:lnTo>
                    <a:pt x="657145" y="212046"/>
                  </a:lnTo>
                  <a:lnTo>
                    <a:pt x="637707" y="171897"/>
                  </a:lnTo>
                  <a:lnTo>
                    <a:pt x="612715" y="134057"/>
                  </a:lnTo>
                  <a:lnTo>
                    <a:pt x="582170" y="99105"/>
                  </a:lnTo>
                  <a:lnTo>
                    <a:pt x="547208" y="68823"/>
                  </a:lnTo>
                  <a:lnTo>
                    <a:pt x="509358" y="44046"/>
                  </a:lnTo>
                  <a:lnTo>
                    <a:pt x="469199" y="24776"/>
                  </a:lnTo>
                  <a:lnTo>
                    <a:pt x="427308" y="11011"/>
                  </a:lnTo>
                  <a:lnTo>
                    <a:pt x="384263" y="2752"/>
                  </a:lnTo>
                  <a:lnTo>
                    <a:pt x="3406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7079667" y="4522026"/>
              <a:ext cx="682625" cy="682625"/>
            </a:xfrm>
            <a:custGeom>
              <a:avLst/>
              <a:gdLst/>
              <a:ahLst/>
              <a:cxnLst/>
              <a:rect l="l" t="t" r="r" b="b"/>
              <a:pathLst>
                <a:path w="682625" h="682625">
                  <a:moveTo>
                    <a:pt x="582170" y="99105"/>
                  </a:moveTo>
                  <a:lnTo>
                    <a:pt x="612715" y="134057"/>
                  </a:lnTo>
                  <a:lnTo>
                    <a:pt x="637707" y="171897"/>
                  </a:lnTo>
                  <a:lnTo>
                    <a:pt x="657145" y="212046"/>
                  </a:lnTo>
                  <a:lnTo>
                    <a:pt x="671030" y="253929"/>
                  </a:lnTo>
                  <a:lnTo>
                    <a:pt x="679360" y="296966"/>
                  </a:lnTo>
                  <a:lnTo>
                    <a:pt x="682137" y="340581"/>
                  </a:lnTo>
                  <a:lnTo>
                    <a:pt x="679360" y="384195"/>
                  </a:lnTo>
                  <a:lnTo>
                    <a:pt x="671030" y="427232"/>
                  </a:lnTo>
                  <a:lnTo>
                    <a:pt x="657145" y="469114"/>
                  </a:lnTo>
                  <a:lnTo>
                    <a:pt x="637707" y="509264"/>
                  </a:lnTo>
                  <a:lnTo>
                    <a:pt x="612715" y="547103"/>
                  </a:lnTo>
                  <a:lnTo>
                    <a:pt x="582170" y="582054"/>
                  </a:lnTo>
                  <a:lnTo>
                    <a:pt x="547208" y="612595"/>
                  </a:lnTo>
                  <a:lnTo>
                    <a:pt x="509358" y="637583"/>
                  </a:lnTo>
                  <a:lnTo>
                    <a:pt x="469199" y="657018"/>
                  </a:lnTo>
                  <a:lnTo>
                    <a:pt x="427308" y="670900"/>
                  </a:lnTo>
                  <a:lnTo>
                    <a:pt x="384263" y="679229"/>
                  </a:lnTo>
                  <a:lnTo>
                    <a:pt x="340639" y="682006"/>
                  </a:lnTo>
                  <a:lnTo>
                    <a:pt x="297017" y="679229"/>
                  </a:lnTo>
                  <a:lnTo>
                    <a:pt x="253971" y="670900"/>
                  </a:lnTo>
                  <a:lnTo>
                    <a:pt x="212081" y="657018"/>
                  </a:lnTo>
                  <a:lnTo>
                    <a:pt x="171924" y="637583"/>
                  </a:lnTo>
                  <a:lnTo>
                    <a:pt x="134076" y="612595"/>
                  </a:lnTo>
                  <a:lnTo>
                    <a:pt x="99116" y="582054"/>
                  </a:lnTo>
                  <a:lnTo>
                    <a:pt x="68830" y="547103"/>
                  </a:lnTo>
                  <a:lnTo>
                    <a:pt x="44051" y="509264"/>
                  </a:lnTo>
                  <a:lnTo>
                    <a:pt x="24779" y="469114"/>
                  </a:lnTo>
                  <a:lnTo>
                    <a:pt x="11012" y="427232"/>
                  </a:lnTo>
                  <a:lnTo>
                    <a:pt x="2753" y="384195"/>
                  </a:lnTo>
                  <a:lnTo>
                    <a:pt x="0" y="340581"/>
                  </a:lnTo>
                  <a:lnTo>
                    <a:pt x="2753" y="296966"/>
                  </a:lnTo>
                  <a:lnTo>
                    <a:pt x="11012" y="253929"/>
                  </a:lnTo>
                  <a:lnTo>
                    <a:pt x="24779" y="212046"/>
                  </a:lnTo>
                  <a:lnTo>
                    <a:pt x="44051" y="171897"/>
                  </a:lnTo>
                  <a:lnTo>
                    <a:pt x="68830" y="134057"/>
                  </a:lnTo>
                  <a:lnTo>
                    <a:pt x="99116" y="99105"/>
                  </a:lnTo>
                  <a:lnTo>
                    <a:pt x="134076" y="68823"/>
                  </a:lnTo>
                  <a:lnTo>
                    <a:pt x="171924" y="44046"/>
                  </a:lnTo>
                  <a:lnTo>
                    <a:pt x="212081" y="24776"/>
                  </a:lnTo>
                  <a:lnTo>
                    <a:pt x="253971" y="11011"/>
                  </a:lnTo>
                  <a:lnTo>
                    <a:pt x="297017" y="2752"/>
                  </a:lnTo>
                  <a:lnTo>
                    <a:pt x="340639" y="0"/>
                  </a:lnTo>
                  <a:lnTo>
                    <a:pt x="384263" y="2752"/>
                  </a:lnTo>
                  <a:lnTo>
                    <a:pt x="427308" y="11011"/>
                  </a:lnTo>
                  <a:lnTo>
                    <a:pt x="469199" y="24776"/>
                  </a:lnTo>
                  <a:lnTo>
                    <a:pt x="509358" y="44046"/>
                  </a:lnTo>
                  <a:lnTo>
                    <a:pt x="547208" y="68823"/>
                  </a:lnTo>
                  <a:lnTo>
                    <a:pt x="582170" y="99105"/>
                  </a:lnTo>
                  <a:close/>
                </a:path>
              </a:pathLst>
            </a:custGeom>
            <a:ln w="29617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7158276" y="4611926"/>
              <a:ext cx="490220" cy="501015"/>
            </a:xfrm>
            <a:custGeom>
              <a:avLst/>
              <a:gdLst/>
              <a:ahLst/>
              <a:cxnLst/>
              <a:rect l="l" t="t" r="r" b="b"/>
              <a:pathLst>
                <a:path w="490220" h="501014">
                  <a:moveTo>
                    <a:pt x="299158" y="331552"/>
                  </a:moveTo>
                  <a:lnTo>
                    <a:pt x="266589" y="331552"/>
                  </a:lnTo>
                  <a:lnTo>
                    <a:pt x="354306" y="404443"/>
                  </a:lnTo>
                  <a:lnTo>
                    <a:pt x="349824" y="412509"/>
                  </a:lnTo>
                  <a:lnTo>
                    <a:pt x="346623" y="421106"/>
                  </a:lnTo>
                  <a:lnTo>
                    <a:pt x="344703" y="429915"/>
                  </a:lnTo>
                  <a:lnTo>
                    <a:pt x="344062" y="438612"/>
                  </a:lnTo>
                  <a:lnTo>
                    <a:pt x="347711" y="459760"/>
                  </a:lnTo>
                  <a:lnTo>
                    <a:pt x="357874" y="477915"/>
                  </a:lnTo>
                  <a:lnTo>
                    <a:pt x="373379" y="491798"/>
                  </a:lnTo>
                  <a:lnTo>
                    <a:pt x="393050" y="500127"/>
                  </a:lnTo>
                  <a:lnTo>
                    <a:pt x="413682" y="500875"/>
                  </a:lnTo>
                  <a:lnTo>
                    <a:pt x="433350" y="495002"/>
                  </a:lnTo>
                  <a:lnTo>
                    <a:pt x="450240" y="483149"/>
                  </a:lnTo>
                  <a:lnTo>
                    <a:pt x="451386" y="481547"/>
                  </a:lnTo>
                  <a:lnTo>
                    <a:pt x="403021" y="481547"/>
                  </a:lnTo>
                  <a:lnTo>
                    <a:pt x="390774" y="478486"/>
                  </a:lnTo>
                  <a:lnTo>
                    <a:pt x="379950" y="471778"/>
                  </a:lnTo>
                  <a:lnTo>
                    <a:pt x="371688" y="462399"/>
                  </a:lnTo>
                  <a:lnTo>
                    <a:pt x="366417" y="451095"/>
                  </a:lnTo>
                  <a:lnTo>
                    <a:pt x="364565" y="438612"/>
                  </a:lnTo>
                  <a:lnTo>
                    <a:pt x="367947" y="422420"/>
                  </a:lnTo>
                  <a:lnTo>
                    <a:pt x="377096" y="409004"/>
                  </a:lnTo>
                  <a:lnTo>
                    <a:pt x="390520" y="399858"/>
                  </a:lnTo>
                  <a:lnTo>
                    <a:pt x="406724" y="396477"/>
                  </a:lnTo>
                  <a:lnTo>
                    <a:pt x="450528" y="396477"/>
                  </a:lnTo>
                  <a:lnTo>
                    <a:pt x="445452" y="390787"/>
                  </a:lnTo>
                  <a:lnTo>
                    <a:pt x="367980" y="390787"/>
                  </a:lnTo>
                  <a:lnTo>
                    <a:pt x="299158" y="331552"/>
                  </a:lnTo>
                  <a:close/>
                </a:path>
                <a:path w="490220" h="501014">
                  <a:moveTo>
                    <a:pt x="450528" y="396477"/>
                  </a:moveTo>
                  <a:lnTo>
                    <a:pt x="406724" y="396477"/>
                  </a:lnTo>
                  <a:lnTo>
                    <a:pt x="419201" y="398329"/>
                  </a:lnTo>
                  <a:lnTo>
                    <a:pt x="430504" y="403599"/>
                  </a:lnTo>
                  <a:lnTo>
                    <a:pt x="439883" y="411859"/>
                  </a:lnTo>
                  <a:lnTo>
                    <a:pt x="446591" y="422681"/>
                  </a:lnTo>
                  <a:lnTo>
                    <a:pt x="449158" y="434936"/>
                  </a:lnTo>
                  <a:lnTo>
                    <a:pt x="448303" y="447305"/>
                  </a:lnTo>
                  <a:lnTo>
                    <a:pt x="415268" y="480764"/>
                  </a:lnTo>
                  <a:lnTo>
                    <a:pt x="403021" y="481547"/>
                  </a:lnTo>
                  <a:lnTo>
                    <a:pt x="451386" y="481547"/>
                  </a:lnTo>
                  <a:lnTo>
                    <a:pt x="462540" y="465957"/>
                  </a:lnTo>
                  <a:lnTo>
                    <a:pt x="468364" y="445724"/>
                  </a:lnTo>
                  <a:lnTo>
                    <a:pt x="467245" y="425384"/>
                  </a:lnTo>
                  <a:lnTo>
                    <a:pt x="459501" y="406537"/>
                  </a:lnTo>
                  <a:lnTo>
                    <a:pt x="450528" y="396477"/>
                  </a:lnTo>
                  <a:close/>
                </a:path>
                <a:path w="490220" h="501014">
                  <a:moveTo>
                    <a:pt x="150121" y="105093"/>
                  </a:moveTo>
                  <a:lnTo>
                    <a:pt x="103677" y="111713"/>
                  </a:lnTo>
                  <a:lnTo>
                    <a:pt x="61522" y="132144"/>
                  </a:lnTo>
                  <a:lnTo>
                    <a:pt x="28767" y="164110"/>
                  </a:lnTo>
                  <a:lnTo>
                    <a:pt x="7547" y="204620"/>
                  </a:lnTo>
                  <a:lnTo>
                    <a:pt x="0" y="250681"/>
                  </a:lnTo>
                  <a:lnTo>
                    <a:pt x="7547" y="296740"/>
                  </a:lnTo>
                  <a:lnTo>
                    <a:pt x="28767" y="337244"/>
                  </a:lnTo>
                  <a:lnTo>
                    <a:pt x="61522" y="369205"/>
                  </a:lnTo>
                  <a:lnTo>
                    <a:pt x="103677" y="389634"/>
                  </a:lnTo>
                  <a:lnTo>
                    <a:pt x="150121" y="396261"/>
                  </a:lnTo>
                  <a:lnTo>
                    <a:pt x="194961" y="387933"/>
                  </a:lnTo>
                  <a:lnTo>
                    <a:pt x="216659" y="375978"/>
                  </a:lnTo>
                  <a:lnTo>
                    <a:pt x="145820" y="375978"/>
                  </a:lnTo>
                  <a:lnTo>
                    <a:pt x="97404" y="366171"/>
                  </a:lnTo>
                  <a:lnTo>
                    <a:pt x="57531" y="339383"/>
                  </a:lnTo>
                  <a:lnTo>
                    <a:pt x="30475" y="299569"/>
                  </a:lnTo>
                  <a:lnTo>
                    <a:pt x="20507" y="250681"/>
                  </a:lnTo>
                  <a:lnTo>
                    <a:pt x="30475" y="201786"/>
                  </a:lnTo>
                  <a:lnTo>
                    <a:pt x="57531" y="161973"/>
                  </a:lnTo>
                  <a:lnTo>
                    <a:pt x="97404" y="135189"/>
                  </a:lnTo>
                  <a:lnTo>
                    <a:pt x="145820" y="125383"/>
                  </a:lnTo>
                  <a:lnTo>
                    <a:pt x="216672" y="125383"/>
                  </a:lnTo>
                  <a:lnTo>
                    <a:pt x="194961" y="113421"/>
                  </a:lnTo>
                  <a:lnTo>
                    <a:pt x="150121" y="105093"/>
                  </a:lnTo>
                  <a:close/>
                </a:path>
                <a:path w="490220" h="501014">
                  <a:moveTo>
                    <a:pt x="406722" y="377109"/>
                  </a:moveTo>
                  <a:lnTo>
                    <a:pt x="386498" y="380528"/>
                  </a:lnTo>
                  <a:lnTo>
                    <a:pt x="367980" y="390787"/>
                  </a:lnTo>
                  <a:lnTo>
                    <a:pt x="445452" y="390787"/>
                  </a:lnTo>
                  <a:lnTo>
                    <a:pt x="426943" y="380528"/>
                  </a:lnTo>
                  <a:lnTo>
                    <a:pt x="406722" y="377109"/>
                  </a:lnTo>
                  <a:close/>
                </a:path>
                <a:path w="490220" h="501014">
                  <a:moveTo>
                    <a:pt x="216672" y="125383"/>
                  </a:moveTo>
                  <a:lnTo>
                    <a:pt x="145820" y="125383"/>
                  </a:lnTo>
                  <a:lnTo>
                    <a:pt x="194902" y="135189"/>
                  </a:lnTo>
                  <a:lnTo>
                    <a:pt x="235115" y="161973"/>
                  </a:lnTo>
                  <a:lnTo>
                    <a:pt x="262295" y="201786"/>
                  </a:lnTo>
                  <a:lnTo>
                    <a:pt x="272280" y="250681"/>
                  </a:lnTo>
                  <a:lnTo>
                    <a:pt x="262295" y="299569"/>
                  </a:lnTo>
                  <a:lnTo>
                    <a:pt x="235115" y="339383"/>
                  </a:lnTo>
                  <a:lnTo>
                    <a:pt x="194902" y="366171"/>
                  </a:lnTo>
                  <a:lnTo>
                    <a:pt x="145820" y="375978"/>
                  </a:lnTo>
                  <a:lnTo>
                    <a:pt x="216659" y="375978"/>
                  </a:lnTo>
                  <a:lnTo>
                    <a:pt x="234888" y="365935"/>
                  </a:lnTo>
                  <a:lnTo>
                    <a:pt x="266589" y="331552"/>
                  </a:lnTo>
                  <a:lnTo>
                    <a:pt x="299158" y="331552"/>
                  </a:lnTo>
                  <a:lnTo>
                    <a:pt x="277987" y="313330"/>
                  </a:lnTo>
                  <a:lnTo>
                    <a:pt x="283322" y="300978"/>
                  </a:lnTo>
                  <a:lnTo>
                    <a:pt x="287383" y="287964"/>
                  </a:lnTo>
                  <a:lnTo>
                    <a:pt x="290157" y="274563"/>
                  </a:lnTo>
                  <a:lnTo>
                    <a:pt x="291660" y="260923"/>
                  </a:lnTo>
                  <a:lnTo>
                    <a:pt x="386722" y="260923"/>
                  </a:lnTo>
                  <a:lnTo>
                    <a:pt x="385068" y="250681"/>
                  </a:lnTo>
                  <a:lnTo>
                    <a:pt x="387159" y="240424"/>
                  </a:lnTo>
                  <a:lnTo>
                    <a:pt x="291660" y="240424"/>
                  </a:lnTo>
                  <a:lnTo>
                    <a:pt x="290157" y="226775"/>
                  </a:lnTo>
                  <a:lnTo>
                    <a:pt x="287379" y="213232"/>
                  </a:lnTo>
                  <a:lnTo>
                    <a:pt x="283322" y="199903"/>
                  </a:lnTo>
                  <a:lnTo>
                    <a:pt x="277987" y="186894"/>
                  </a:lnTo>
                  <a:lnTo>
                    <a:pt x="298132" y="169810"/>
                  </a:lnTo>
                  <a:lnTo>
                    <a:pt x="266589" y="169810"/>
                  </a:lnTo>
                  <a:lnTo>
                    <a:pt x="234888" y="135420"/>
                  </a:lnTo>
                  <a:lnTo>
                    <a:pt x="216672" y="125383"/>
                  </a:lnTo>
                  <a:close/>
                </a:path>
                <a:path w="490220" h="501014">
                  <a:moveTo>
                    <a:pt x="386722" y="260923"/>
                  </a:moveTo>
                  <a:lnTo>
                    <a:pt x="366841" y="260923"/>
                  </a:lnTo>
                  <a:lnTo>
                    <a:pt x="374600" y="282886"/>
                  </a:lnTo>
                  <a:lnTo>
                    <a:pt x="389624" y="299940"/>
                  </a:lnTo>
                  <a:lnTo>
                    <a:pt x="409775" y="310586"/>
                  </a:lnTo>
                  <a:lnTo>
                    <a:pt x="432917" y="313330"/>
                  </a:lnTo>
                  <a:lnTo>
                    <a:pt x="455757" y="306739"/>
                  </a:lnTo>
                  <a:lnTo>
                    <a:pt x="473791" y="293106"/>
                  </a:lnTo>
                  <a:lnTo>
                    <a:pt x="474087" y="292627"/>
                  </a:lnTo>
                  <a:lnTo>
                    <a:pt x="423541" y="292627"/>
                  </a:lnTo>
                  <a:lnTo>
                    <a:pt x="411276" y="289402"/>
                  </a:lnTo>
                  <a:lnTo>
                    <a:pt x="400932" y="283354"/>
                  </a:lnTo>
                  <a:lnTo>
                    <a:pt x="392618" y="274315"/>
                  </a:lnTo>
                  <a:lnTo>
                    <a:pt x="387080" y="263139"/>
                  </a:lnTo>
                  <a:lnTo>
                    <a:pt x="386722" y="260923"/>
                  </a:lnTo>
                  <a:close/>
                </a:path>
                <a:path w="490220" h="501014">
                  <a:moveTo>
                    <a:pt x="473965" y="208531"/>
                  </a:moveTo>
                  <a:lnTo>
                    <a:pt x="428364" y="208531"/>
                  </a:lnTo>
                  <a:lnTo>
                    <a:pt x="440664" y="210382"/>
                  </a:lnTo>
                  <a:lnTo>
                    <a:pt x="451576" y="215652"/>
                  </a:lnTo>
                  <a:lnTo>
                    <a:pt x="460564" y="223912"/>
                  </a:lnTo>
                  <a:lnTo>
                    <a:pt x="467093" y="234734"/>
                  </a:lnTo>
                  <a:lnTo>
                    <a:pt x="470321" y="246979"/>
                  </a:lnTo>
                  <a:lnTo>
                    <a:pt x="469808" y="259223"/>
                  </a:lnTo>
                  <a:lnTo>
                    <a:pt x="435912" y="292110"/>
                  </a:lnTo>
                  <a:lnTo>
                    <a:pt x="423541" y="292627"/>
                  </a:lnTo>
                  <a:lnTo>
                    <a:pt x="474087" y="292627"/>
                  </a:lnTo>
                  <a:lnTo>
                    <a:pt x="485632" y="273923"/>
                  </a:lnTo>
                  <a:lnTo>
                    <a:pt x="489887" y="250681"/>
                  </a:lnTo>
                  <a:lnTo>
                    <a:pt x="485632" y="227437"/>
                  </a:lnTo>
                  <a:lnTo>
                    <a:pt x="473965" y="208531"/>
                  </a:lnTo>
                  <a:close/>
                </a:path>
                <a:path w="490220" h="501014">
                  <a:moveTo>
                    <a:pt x="432917" y="188032"/>
                  </a:moveTo>
                  <a:lnTo>
                    <a:pt x="409775" y="190773"/>
                  </a:lnTo>
                  <a:lnTo>
                    <a:pt x="389624" y="201415"/>
                  </a:lnTo>
                  <a:lnTo>
                    <a:pt x="374600" y="218463"/>
                  </a:lnTo>
                  <a:lnTo>
                    <a:pt x="366841" y="240424"/>
                  </a:lnTo>
                  <a:lnTo>
                    <a:pt x="387159" y="240424"/>
                  </a:lnTo>
                  <a:lnTo>
                    <a:pt x="388469" y="234000"/>
                  </a:lnTo>
                  <a:lnTo>
                    <a:pt x="397747" y="220633"/>
                  </a:lnTo>
                  <a:lnTo>
                    <a:pt x="411509" y="211752"/>
                  </a:lnTo>
                  <a:lnTo>
                    <a:pt x="428364" y="208531"/>
                  </a:lnTo>
                  <a:lnTo>
                    <a:pt x="473965" y="208531"/>
                  </a:lnTo>
                  <a:lnTo>
                    <a:pt x="473791" y="208250"/>
                  </a:lnTo>
                  <a:lnTo>
                    <a:pt x="455757" y="194616"/>
                  </a:lnTo>
                  <a:lnTo>
                    <a:pt x="432917" y="188032"/>
                  </a:lnTo>
                  <a:close/>
                </a:path>
                <a:path w="490220" h="501014">
                  <a:moveTo>
                    <a:pt x="413682" y="0"/>
                  </a:moveTo>
                  <a:lnTo>
                    <a:pt x="373379" y="9557"/>
                  </a:lnTo>
                  <a:lnTo>
                    <a:pt x="347711" y="41591"/>
                  </a:lnTo>
                  <a:lnTo>
                    <a:pt x="344062" y="62735"/>
                  </a:lnTo>
                  <a:lnTo>
                    <a:pt x="344703" y="71423"/>
                  </a:lnTo>
                  <a:lnTo>
                    <a:pt x="346623" y="80109"/>
                  </a:lnTo>
                  <a:lnTo>
                    <a:pt x="349824" y="88367"/>
                  </a:lnTo>
                  <a:lnTo>
                    <a:pt x="354306" y="95766"/>
                  </a:lnTo>
                  <a:lnTo>
                    <a:pt x="266589" y="169810"/>
                  </a:lnTo>
                  <a:lnTo>
                    <a:pt x="298132" y="169810"/>
                  </a:lnTo>
                  <a:lnTo>
                    <a:pt x="367980" y="110575"/>
                  </a:lnTo>
                  <a:lnTo>
                    <a:pt x="445452" y="110575"/>
                  </a:lnTo>
                  <a:lnTo>
                    <a:pt x="450528" y="104885"/>
                  </a:lnTo>
                  <a:lnTo>
                    <a:pt x="406724" y="104885"/>
                  </a:lnTo>
                  <a:lnTo>
                    <a:pt x="390520" y="101501"/>
                  </a:lnTo>
                  <a:lnTo>
                    <a:pt x="377096" y="92350"/>
                  </a:lnTo>
                  <a:lnTo>
                    <a:pt x="367947" y="78929"/>
                  </a:lnTo>
                  <a:lnTo>
                    <a:pt x="364565" y="62735"/>
                  </a:lnTo>
                  <a:lnTo>
                    <a:pt x="367947" y="45883"/>
                  </a:lnTo>
                  <a:lnTo>
                    <a:pt x="377096" y="32123"/>
                  </a:lnTo>
                  <a:lnTo>
                    <a:pt x="390520" y="22847"/>
                  </a:lnTo>
                  <a:lnTo>
                    <a:pt x="406724" y="19446"/>
                  </a:lnTo>
                  <a:lnTo>
                    <a:pt x="451233" y="19446"/>
                  </a:lnTo>
                  <a:lnTo>
                    <a:pt x="450240" y="18046"/>
                  </a:lnTo>
                  <a:lnTo>
                    <a:pt x="433350" y="5927"/>
                  </a:lnTo>
                  <a:lnTo>
                    <a:pt x="413682" y="0"/>
                  </a:lnTo>
                  <a:close/>
                </a:path>
                <a:path w="490220" h="501014">
                  <a:moveTo>
                    <a:pt x="445452" y="110575"/>
                  </a:moveTo>
                  <a:lnTo>
                    <a:pt x="367980" y="110575"/>
                  </a:lnTo>
                  <a:lnTo>
                    <a:pt x="386498" y="120825"/>
                  </a:lnTo>
                  <a:lnTo>
                    <a:pt x="406722" y="124242"/>
                  </a:lnTo>
                  <a:lnTo>
                    <a:pt x="426943" y="120825"/>
                  </a:lnTo>
                  <a:lnTo>
                    <a:pt x="445452" y="110575"/>
                  </a:lnTo>
                  <a:close/>
                </a:path>
                <a:path w="490220" h="501014">
                  <a:moveTo>
                    <a:pt x="451233" y="19446"/>
                  </a:moveTo>
                  <a:lnTo>
                    <a:pt x="406724" y="19446"/>
                  </a:lnTo>
                  <a:lnTo>
                    <a:pt x="423398" y="22847"/>
                  </a:lnTo>
                  <a:lnTo>
                    <a:pt x="436764" y="32123"/>
                  </a:lnTo>
                  <a:lnTo>
                    <a:pt x="445645" y="45883"/>
                  </a:lnTo>
                  <a:lnTo>
                    <a:pt x="448867" y="62735"/>
                  </a:lnTo>
                  <a:lnTo>
                    <a:pt x="445645" y="78929"/>
                  </a:lnTo>
                  <a:lnTo>
                    <a:pt x="436764" y="92350"/>
                  </a:lnTo>
                  <a:lnTo>
                    <a:pt x="423398" y="101501"/>
                  </a:lnTo>
                  <a:lnTo>
                    <a:pt x="406724" y="104885"/>
                  </a:lnTo>
                  <a:lnTo>
                    <a:pt x="450528" y="104885"/>
                  </a:lnTo>
                  <a:lnTo>
                    <a:pt x="459501" y="94825"/>
                  </a:lnTo>
                  <a:lnTo>
                    <a:pt x="467245" y="75977"/>
                  </a:lnTo>
                  <a:lnTo>
                    <a:pt x="468364" y="55632"/>
                  </a:lnTo>
                  <a:lnTo>
                    <a:pt x="462540" y="35393"/>
                  </a:lnTo>
                  <a:lnTo>
                    <a:pt x="451233" y="19446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5569458" y="4790693"/>
              <a:ext cx="3695700" cy="149860"/>
            </a:xfrm>
            <a:custGeom>
              <a:avLst/>
              <a:gdLst/>
              <a:ahLst/>
              <a:cxnLst/>
              <a:rect l="l" t="t" r="r" b="b"/>
              <a:pathLst>
                <a:path w="3695700" h="149860">
                  <a:moveTo>
                    <a:pt x="1501648" y="64389"/>
                  </a:moveTo>
                  <a:lnTo>
                    <a:pt x="1495171" y="57912"/>
                  </a:lnTo>
                  <a:lnTo>
                    <a:pt x="141859" y="57912"/>
                  </a:lnTo>
                  <a:lnTo>
                    <a:pt x="139090" y="44208"/>
                  </a:lnTo>
                  <a:lnTo>
                    <a:pt x="123583" y="21196"/>
                  </a:lnTo>
                  <a:lnTo>
                    <a:pt x="100571" y="5689"/>
                  </a:lnTo>
                  <a:lnTo>
                    <a:pt x="72390" y="0"/>
                  </a:lnTo>
                  <a:lnTo>
                    <a:pt x="44196" y="5689"/>
                  </a:lnTo>
                  <a:lnTo>
                    <a:pt x="21183" y="21196"/>
                  </a:lnTo>
                  <a:lnTo>
                    <a:pt x="5676" y="44208"/>
                  </a:lnTo>
                  <a:lnTo>
                    <a:pt x="0" y="72390"/>
                  </a:lnTo>
                  <a:lnTo>
                    <a:pt x="5676" y="100584"/>
                  </a:lnTo>
                  <a:lnTo>
                    <a:pt x="21183" y="123596"/>
                  </a:lnTo>
                  <a:lnTo>
                    <a:pt x="44196" y="139103"/>
                  </a:lnTo>
                  <a:lnTo>
                    <a:pt x="72390" y="144780"/>
                  </a:lnTo>
                  <a:lnTo>
                    <a:pt x="100571" y="139103"/>
                  </a:lnTo>
                  <a:lnTo>
                    <a:pt x="123583" y="123596"/>
                  </a:lnTo>
                  <a:lnTo>
                    <a:pt x="139090" y="100584"/>
                  </a:lnTo>
                  <a:lnTo>
                    <a:pt x="141859" y="86868"/>
                  </a:lnTo>
                  <a:lnTo>
                    <a:pt x="1495171" y="86868"/>
                  </a:lnTo>
                  <a:lnTo>
                    <a:pt x="1501648" y="80391"/>
                  </a:lnTo>
                  <a:lnTo>
                    <a:pt x="1501648" y="64389"/>
                  </a:lnTo>
                  <a:close/>
                </a:path>
                <a:path w="3695700" h="149860">
                  <a:moveTo>
                    <a:pt x="3695446" y="76962"/>
                  </a:moveTo>
                  <a:lnTo>
                    <a:pt x="3674249" y="25768"/>
                  </a:lnTo>
                  <a:lnTo>
                    <a:pt x="3623056" y="4572"/>
                  </a:lnTo>
                  <a:lnTo>
                    <a:pt x="3594912" y="10261"/>
                  </a:lnTo>
                  <a:lnTo>
                    <a:pt x="3571900" y="25768"/>
                  </a:lnTo>
                  <a:lnTo>
                    <a:pt x="3556368" y="48780"/>
                  </a:lnTo>
                  <a:lnTo>
                    <a:pt x="3553587" y="62484"/>
                  </a:lnTo>
                  <a:lnTo>
                    <a:pt x="2200275" y="62484"/>
                  </a:lnTo>
                  <a:lnTo>
                    <a:pt x="2193798" y="68961"/>
                  </a:lnTo>
                  <a:lnTo>
                    <a:pt x="2193798" y="84963"/>
                  </a:lnTo>
                  <a:lnTo>
                    <a:pt x="2200275" y="91440"/>
                  </a:lnTo>
                  <a:lnTo>
                    <a:pt x="3553587" y="91440"/>
                  </a:lnTo>
                  <a:lnTo>
                    <a:pt x="3556368" y="105156"/>
                  </a:lnTo>
                  <a:lnTo>
                    <a:pt x="3571900" y="128168"/>
                  </a:lnTo>
                  <a:lnTo>
                    <a:pt x="3594912" y="143675"/>
                  </a:lnTo>
                  <a:lnTo>
                    <a:pt x="3623056" y="149364"/>
                  </a:lnTo>
                  <a:lnTo>
                    <a:pt x="3651237" y="143675"/>
                  </a:lnTo>
                  <a:lnTo>
                    <a:pt x="3674249" y="128168"/>
                  </a:lnTo>
                  <a:lnTo>
                    <a:pt x="3689756" y="105156"/>
                  </a:lnTo>
                  <a:lnTo>
                    <a:pt x="3692525" y="91440"/>
                  </a:lnTo>
                  <a:lnTo>
                    <a:pt x="3695446" y="76962"/>
                  </a:lnTo>
                  <a:close/>
                </a:path>
              </a:pathLst>
            </a:custGeom>
            <a:solidFill>
              <a:srgbClr val="F19C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5029961" y="4908765"/>
              <a:ext cx="1099578" cy="51210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9" name="object 89"/>
          <p:cNvSpPr txBox="1"/>
          <p:nvPr/>
        </p:nvSpPr>
        <p:spPr>
          <a:xfrm>
            <a:off x="5197347" y="4988814"/>
            <a:ext cx="78359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10.1.0.11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8586216" y="4905718"/>
            <a:ext cx="1099578" cy="51210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 txBox="1"/>
          <p:nvPr/>
        </p:nvSpPr>
        <p:spPr>
          <a:xfrm>
            <a:off x="8753856" y="4985511"/>
            <a:ext cx="78359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10.1.1.11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5908928" y="3064764"/>
            <a:ext cx="4740275" cy="3050540"/>
            <a:chOff x="5908928" y="3064764"/>
            <a:chExt cx="4740275" cy="3050540"/>
          </a:xfrm>
        </p:grpSpPr>
        <p:sp>
          <p:nvSpPr>
            <p:cNvPr id="93" name="object 93"/>
            <p:cNvSpPr/>
            <p:nvPr/>
          </p:nvSpPr>
          <p:spPr>
            <a:xfrm>
              <a:off x="5908929" y="4059808"/>
              <a:ext cx="3004185" cy="2055495"/>
            </a:xfrm>
            <a:custGeom>
              <a:avLst/>
              <a:gdLst/>
              <a:ahLst/>
              <a:cxnLst/>
              <a:rect l="l" t="t" r="r" b="b"/>
              <a:pathLst>
                <a:path w="3004184" h="2055495">
                  <a:moveTo>
                    <a:pt x="580644" y="2003552"/>
                  </a:moveTo>
                  <a:lnTo>
                    <a:pt x="578104" y="1995932"/>
                  </a:lnTo>
                  <a:lnTo>
                    <a:pt x="575437" y="1988439"/>
                  </a:lnTo>
                  <a:lnTo>
                    <a:pt x="567182" y="1984375"/>
                  </a:lnTo>
                  <a:lnTo>
                    <a:pt x="515099" y="2002485"/>
                  </a:lnTo>
                  <a:lnTo>
                    <a:pt x="484886" y="2037715"/>
                  </a:lnTo>
                  <a:lnTo>
                    <a:pt x="486067" y="2036318"/>
                  </a:lnTo>
                  <a:lnTo>
                    <a:pt x="515099" y="2002485"/>
                  </a:lnTo>
                  <a:lnTo>
                    <a:pt x="533019" y="1981581"/>
                  </a:lnTo>
                  <a:lnTo>
                    <a:pt x="532384" y="1972437"/>
                  </a:lnTo>
                  <a:lnTo>
                    <a:pt x="526288" y="1967357"/>
                  </a:lnTo>
                  <a:lnTo>
                    <a:pt x="520192" y="1962150"/>
                  </a:lnTo>
                  <a:lnTo>
                    <a:pt x="511048" y="1962785"/>
                  </a:lnTo>
                  <a:lnTo>
                    <a:pt x="493229" y="1983574"/>
                  </a:lnTo>
                  <a:lnTo>
                    <a:pt x="501650" y="1937385"/>
                  </a:lnTo>
                  <a:lnTo>
                    <a:pt x="503174" y="1929511"/>
                  </a:lnTo>
                  <a:lnTo>
                    <a:pt x="497967" y="1921891"/>
                  </a:lnTo>
                  <a:lnTo>
                    <a:pt x="482219" y="1919097"/>
                  </a:lnTo>
                  <a:lnTo>
                    <a:pt x="474599" y="1924304"/>
                  </a:lnTo>
                  <a:lnTo>
                    <a:pt x="473202" y="1932178"/>
                  </a:lnTo>
                  <a:lnTo>
                    <a:pt x="450723" y="2055495"/>
                  </a:lnTo>
                  <a:lnTo>
                    <a:pt x="499668" y="2038477"/>
                  </a:lnTo>
                  <a:lnTo>
                    <a:pt x="569087" y="2014347"/>
                  </a:lnTo>
                  <a:lnTo>
                    <a:pt x="576707" y="2011807"/>
                  </a:lnTo>
                  <a:lnTo>
                    <a:pt x="580644" y="2003552"/>
                  </a:lnTo>
                  <a:close/>
                </a:path>
                <a:path w="3004184" h="2055495">
                  <a:moveTo>
                    <a:pt x="608444" y="1893697"/>
                  </a:moveTo>
                  <a:lnTo>
                    <a:pt x="607695" y="1884553"/>
                  </a:lnTo>
                  <a:lnTo>
                    <a:pt x="601599" y="1879346"/>
                  </a:lnTo>
                  <a:lnTo>
                    <a:pt x="595617" y="1874139"/>
                  </a:lnTo>
                  <a:lnTo>
                    <a:pt x="586486" y="1874901"/>
                  </a:lnTo>
                  <a:lnTo>
                    <a:pt x="581279" y="1880870"/>
                  </a:lnTo>
                  <a:lnTo>
                    <a:pt x="543560" y="1924939"/>
                  </a:lnTo>
                  <a:lnTo>
                    <a:pt x="538353" y="1930908"/>
                  </a:lnTo>
                  <a:lnTo>
                    <a:pt x="538988" y="1940052"/>
                  </a:lnTo>
                  <a:lnTo>
                    <a:pt x="551180" y="1950466"/>
                  </a:lnTo>
                  <a:lnTo>
                    <a:pt x="560324" y="1949831"/>
                  </a:lnTo>
                  <a:lnTo>
                    <a:pt x="608444" y="1893697"/>
                  </a:lnTo>
                  <a:close/>
                </a:path>
                <a:path w="3004184" h="2055495">
                  <a:moveTo>
                    <a:pt x="683768" y="1805813"/>
                  </a:moveTo>
                  <a:lnTo>
                    <a:pt x="683120" y="1796669"/>
                  </a:lnTo>
                  <a:lnTo>
                    <a:pt x="670941" y="1786255"/>
                  </a:lnTo>
                  <a:lnTo>
                    <a:pt x="661797" y="1786890"/>
                  </a:lnTo>
                  <a:lnTo>
                    <a:pt x="618871" y="1836928"/>
                  </a:lnTo>
                  <a:lnTo>
                    <a:pt x="613791" y="1843024"/>
                  </a:lnTo>
                  <a:lnTo>
                    <a:pt x="614426" y="1852168"/>
                  </a:lnTo>
                  <a:lnTo>
                    <a:pt x="626618" y="1862582"/>
                  </a:lnTo>
                  <a:lnTo>
                    <a:pt x="635762" y="1861820"/>
                  </a:lnTo>
                  <a:lnTo>
                    <a:pt x="640969" y="1855851"/>
                  </a:lnTo>
                  <a:lnTo>
                    <a:pt x="678561" y="1811782"/>
                  </a:lnTo>
                  <a:lnTo>
                    <a:pt x="683768" y="1805813"/>
                  </a:lnTo>
                  <a:close/>
                </a:path>
                <a:path w="3004184" h="2055495">
                  <a:moveTo>
                    <a:pt x="759206" y="1717802"/>
                  </a:moveTo>
                  <a:lnTo>
                    <a:pt x="758444" y="1708658"/>
                  </a:lnTo>
                  <a:lnTo>
                    <a:pt x="752475" y="1703451"/>
                  </a:lnTo>
                  <a:lnTo>
                    <a:pt x="746366" y="1698244"/>
                  </a:lnTo>
                  <a:lnTo>
                    <a:pt x="737235" y="1699006"/>
                  </a:lnTo>
                  <a:lnTo>
                    <a:pt x="689102" y="1755140"/>
                  </a:lnTo>
                  <a:lnTo>
                    <a:pt x="689864" y="1764284"/>
                  </a:lnTo>
                  <a:lnTo>
                    <a:pt x="695820" y="1769491"/>
                  </a:lnTo>
                  <a:lnTo>
                    <a:pt x="701916" y="1774698"/>
                  </a:lnTo>
                  <a:lnTo>
                    <a:pt x="711073" y="1773936"/>
                  </a:lnTo>
                  <a:lnTo>
                    <a:pt x="759206" y="1717802"/>
                  </a:lnTo>
                  <a:close/>
                </a:path>
                <a:path w="3004184" h="2055495">
                  <a:moveTo>
                    <a:pt x="834517" y="1629918"/>
                  </a:moveTo>
                  <a:lnTo>
                    <a:pt x="833882" y="1620774"/>
                  </a:lnTo>
                  <a:lnTo>
                    <a:pt x="821690" y="1610360"/>
                  </a:lnTo>
                  <a:lnTo>
                    <a:pt x="812546" y="1610995"/>
                  </a:lnTo>
                  <a:lnTo>
                    <a:pt x="764540" y="1667129"/>
                  </a:lnTo>
                  <a:lnTo>
                    <a:pt x="765175" y="1676273"/>
                  </a:lnTo>
                  <a:lnTo>
                    <a:pt x="777367" y="1686687"/>
                  </a:lnTo>
                  <a:lnTo>
                    <a:pt x="786511" y="1686052"/>
                  </a:lnTo>
                  <a:lnTo>
                    <a:pt x="834517" y="1629918"/>
                  </a:lnTo>
                  <a:close/>
                </a:path>
                <a:path w="3004184" h="2055495">
                  <a:moveTo>
                    <a:pt x="909955" y="1541907"/>
                  </a:moveTo>
                  <a:lnTo>
                    <a:pt x="909193" y="1532763"/>
                  </a:lnTo>
                  <a:lnTo>
                    <a:pt x="903224" y="1527556"/>
                  </a:lnTo>
                  <a:lnTo>
                    <a:pt x="897128" y="1522349"/>
                  </a:lnTo>
                  <a:lnTo>
                    <a:pt x="887984" y="1523111"/>
                  </a:lnTo>
                  <a:lnTo>
                    <a:pt x="839851" y="1579245"/>
                  </a:lnTo>
                  <a:lnTo>
                    <a:pt x="840613" y="1588389"/>
                  </a:lnTo>
                  <a:lnTo>
                    <a:pt x="846709" y="1593596"/>
                  </a:lnTo>
                  <a:lnTo>
                    <a:pt x="852678" y="1598803"/>
                  </a:lnTo>
                  <a:lnTo>
                    <a:pt x="861822" y="1598041"/>
                  </a:lnTo>
                  <a:lnTo>
                    <a:pt x="909955" y="1541907"/>
                  </a:lnTo>
                  <a:close/>
                </a:path>
                <a:path w="3004184" h="2055495">
                  <a:moveTo>
                    <a:pt x="985393" y="1454023"/>
                  </a:moveTo>
                  <a:lnTo>
                    <a:pt x="984631" y="1444879"/>
                  </a:lnTo>
                  <a:lnTo>
                    <a:pt x="972439" y="1434465"/>
                  </a:lnTo>
                  <a:lnTo>
                    <a:pt x="963295" y="1435227"/>
                  </a:lnTo>
                  <a:lnTo>
                    <a:pt x="920496" y="1485265"/>
                  </a:lnTo>
                  <a:lnTo>
                    <a:pt x="915289" y="1491234"/>
                  </a:lnTo>
                  <a:lnTo>
                    <a:pt x="915924" y="1500378"/>
                  </a:lnTo>
                  <a:lnTo>
                    <a:pt x="928116" y="1510792"/>
                  </a:lnTo>
                  <a:lnTo>
                    <a:pt x="937260" y="1510157"/>
                  </a:lnTo>
                  <a:lnTo>
                    <a:pt x="985393" y="1454023"/>
                  </a:lnTo>
                  <a:close/>
                </a:path>
                <a:path w="3004184" h="2055495">
                  <a:moveTo>
                    <a:pt x="1060704" y="1366139"/>
                  </a:moveTo>
                  <a:lnTo>
                    <a:pt x="1060069" y="1356995"/>
                  </a:lnTo>
                  <a:lnTo>
                    <a:pt x="1047877" y="1346581"/>
                  </a:lnTo>
                  <a:lnTo>
                    <a:pt x="1038733" y="1347216"/>
                  </a:lnTo>
                  <a:lnTo>
                    <a:pt x="990600" y="1403350"/>
                  </a:lnTo>
                  <a:lnTo>
                    <a:pt x="991362" y="1412494"/>
                  </a:lnTo>
                  <a:lnTo>
                    <a:pt x="997458" y="1417701"/>
                  </a:lnTo>
                  <a:lnTo>
                    <a:pt x="1003427" y="1422908"/>
                  </a:lnTo>
                  <a:lnTo>
                    <a:pt x="1012571" y="1422146"/>
                  </a:lnTo>
                  <a:lnTo>
                    <a:pt x="1017778" y="1416177"/>
                  </a:lnTo>
                  <a:lnTo>
                    <a:pt x="1055497" y="1372108"/>
                  </a:lnTo>
                  <a:lnTo>
                    <a:pt x="1060704" y="1366139"/>
                  </a:lnTo>
                  <a:close/>
                </a:path>
                <a:path w="3004184" h="2055495">
                  <a:moveTo>
                    <a:pt x="1136142" y="1278128"/>
                  </a:moveTo>
                  <a:lnTo>
                    <a:pt x="1135380" y="1268984"/>
                  </a:lnTo>
                  <a:lnTo>
                    <a:pt x="1129284" y="1263777"/>
                  </a:lnTo>
                  <a:lnTo>
                    <a:pt x="1123315" y="1258570"/>
                  </a:lnTo>
                  <a:lnTo>
                    <a:pt x="1114171" y="1259332"/>
                  </a:lnTo>
                  <a:lnTo>
                    <a:pt x="1066038" y="1315466"/>
                  </a:lnTo>
                  <a:lnTo>
                    <a:pt x="1066673" y="1324610"/>
                  </a:lnTo>
                  <a:lnTo>
                    <a:pt x="1078865" y="1335024"/>
                  </a:lnTo>
                  <a:lnTo>
                    <a:pt x="1088009" y="1334262"/>
                  </a:lnTo>
                  <a:lnTo>
                    <a:pt x="1136142" y="1278128"/>
                  </a:lnTo>
                  <a:close/>
                </a:path>
                <a:path w="3004184" h="2055495">
                  <a:moveTo>
                    <a:pt x="1211453" y="1190244"/>
                  </a:moveTo>
                  <a:lnTo>
                    <a:pt x="1210818" y="1181100"/>
                  </a:lnTo>
                  <a:lnTo>
                    <a:pt x="1198626" y="1170686"/>
                  </a:lnTo>
                  <a:lnTo>
                    <a:pt x="1189482" y="1171321"/>
                  </a:lnTo>
                  <a:lnTo>
                    <a:pt x="1141349" y="1227455"/>
                  </a:lnTo>
                  <a:lnTo>
                    <a:pt x="1142111" y="1236599"/>
                  </a:lnTo>
                  <a:lnTo>
                    <a:pt x="1154303" y="1247013"/>
                  </a:lnTo>
                  <a:lnTo>
                    <a:pt x="1163447" y="1246378"/>
                  </a:lnTo>
                  <a:lnTo>
                    <a:pt x="1211453" y="1190244"/>
                  </a:lnTo>
                  <a:close/>
                </a:path>
                <a:path w="3004184" h="2055495">
                  <a:moveTo>
                    <a:pt x="1286891" y="1102233"/>
                  </a:moveTo>
                  <a:lnTo>
                    <a:pt x="1286129" y="1093089"/>
                  </a:lnTo>
                  <a:lnTo>
                    <a:pt x="1280160" y="1087882"/>
                  </a:lnTo>
                  <a:lnTo>
                    <a:pt x="1274064" y="1082675"/>
                  </a:lnTo>
                  <a:lnTo>
                    <a:pt x="1264920" y="1083437"/>
                  </a:lnTo>
                  <a:lnTo>
                    <a:pt x="1216787" y="1139571"/>
                  </a:lnTo>
                  <a:lnTo>
                    <a:pt x="1217549" y="1148715"/>
                  </a:lnTo>
                  <a:lnTo>
                    <a:pt x="1223518" y="1153922"/>
                  </a:lnTo>
                  <a:lnTo>
                    <a:pt x="1229614" y="1159129"/>
                  </a:lnTo>
                  <a:lnTo>
                    <a:pt x="1238758" y="1158367"/>
                  </a:lnTo>
                  <a:lnTo>
                    <a:pt x="1286891" y="1102233"/>
                  </a:lnTo>
                  <a:close/>
                </a:path>
                <a:path w="3004184" h="2055495">
                  <a:moveTo>
                    <a:pt x="1397254" y="15875"/>
                  </a:moveTo>
                  <a:lnTo>
                    <a:pt x="1394587" y="9398"/>
                  </a:lnTo>
                  <a:lnTo>
                    <a:pt x="1391920" y="3048"/>
                  </a:lnTo>
                  <a:lnTo>
                    <a:pt x="1384554" y="0"/>
                  </a:lnTo>
                  <a:lnTo>
                    <a:pt x="112458" y="528142"/>
                  </a:lnTo>
                  <a:lnTo>
                    <a:pt x="92964" y="481076"/>
                  </a:lnTo>
                  <a:lnTo>
                    <a:pt x="0" y="588518"/>
                  </a:lnTo>
                  <a:lnTo>
                    <a:pt x="141605" y="598424"/>
                  </a:lnTo>
                  <a:lnTo>
                    <a:pt x="125222" y="558927"/>
                  </a:lnTo>
                  <a:lnTo>
                    <a:pt x="122097" y="551395"/>
                  </a:lnTo>
                  <a:lnTo>
                    <a:pt x="1394206" y="23114"/>
                  </a:lnTo>
                  <a:lnTo>
                    <a:pt x="1397254" y="15875"/>
                  </a:lnTo>
                  <a:close/>
                </a:path>
                <a:path w="3004184" h="2055495">
                  <a:moveTo>
                    <a:pt x="1776349" y="1101471"/>
                  </a:moveTo>
                  <a:lnTo>
                    <a:pt x="1728343" y="1045337"/>
                  </a:lnTo>
                  <a:lnTo>
                    <a:pt x="1719199" y="1044575"/>
                  </a:lnTo>
                  <a:lnTo>
                    <a:pt x="1707007" y="1054989"/>
                  </a:lnTo>
                  <a:lnTo>
                    <a:pt x="1706245" y="1064133"/>
                  </a:lnTo>
                  <a:lnTo>
                    <a:pt x="1754378" y="1120267"/>
                  </a:lnTo>
                  <a:lnTo>
                    <a:pt x="1763522" y="1121029"/>
                  </a:lnTo>
                  <a:lnTo>
                    <a:pt x="1775714" y="1110615"/>
                  </a:lnTo>
                  <a:lnTo>
                    <a:pt x="1776349" y="1101471"/>
                  </a:lnTo>
                  <a:close/>
                </a:path>
                <a:path w="3004184" h="2055495">
                  <a:moveTo>
                    <a:pt x="1851787" y="1189355"/>
                  </a:moveTo>
                  <a:lnTo>
                    <a:pt x="1803654" y="1133221"/>
                  </a:lnTo>
                  <a:lnTo>
                    <a:pt x="1794510" y="1132586"/>
                  </a:lnTo>
                  <a:lnTo>
                    <a:pt x="1788414" y="1137793"/>
                  </a:lnTo>
                  <a:lnTo>
                    <a:pt x="1782445" y="1143000"/>
                  </a:lnTo>
                  <a:lnTo>
                    <a:pt x="1781683" y="1152144"/>
                  </a:lnTo>
                  <a:lnTo>
                    <a:pt x="1829816" y="1208278"/>
                  </a:lnTo>
                  <a:lnTo>
                    <a:pt x="1838960" y="1208913"/>
                  </a:lnTo>
                  <a:lnTo>
                    <a:pt x="1845056" y="1203706"/>
                  </a:lnTo>
                  <a:lnTo>
                    <a:pt x="1851025" y="1198499"/>
                  </a:lnTo>
                  <a:lnTo>
                    <a:pt x="1851787" y="1189355"/>
                  </a:lnTo>
                  <a:close/>
                </a:path>
                <a:path w="3004184" h="2055495">
                  <a:moveTo>
                    <a:pt x="1927098" y="1277366"/>
                  </a:moveTo>
                  <a:lnTo>
                    <a:pt x="1879092" y="1221232"/>
                  </a:lnTo>
                  <a:lnTo>
                    <a:pt x="1869948" y="1220470"/>
                  </a:lnTo>
                  <a:lnTo>
                    <a:pt x="1857756" y="1230884"/>
                  </a:lnTo>
                  <a:lnTo>
                    <a:pt x="1857121" y="1240028"/>
                  </a:lnTo>
                  <a:lnTo>
                    <a:pt x="1905127" y="1296162"/>
                  </a:lnTo>
                  <a:lnTo>
                    <a:pt x="1914271" y="1296924"/>
                  </a:lnTo>
                  <a:lnTo>
                    <a:pt x="1926463" y="1286510"/>
                  </a:lnTo>
                  <a:lnTo>
                    <a:pt x="1927098" y="1277366"/>
                  </a:lnTo>
                  <a:close/>
                </a:path>
                <a:path w="3004184" h="2055495">
                  <a:moveTo>
                    <a:pt x="2002536" y="1365250"/>
                  </a:moveTo>
                  <a:lnTo>
                    <a:pt x="1954403" y="1309116"/>
                  </a:lnTo>
                  <a:lnTo>
                    <a:pt x="1945259" y="1308481"/>
                  </a:lnTo>
                  <a:lnTo>
                    <a:pt x="1939163" y="1313688"/>
                  </a:lnTo>
                  <a:lnTo>
                    <a:pt x="1933194" y="1318895"/>
                  </a:lnTo>
                  <a:lnTo>
                    <a:pt x="1932432" y="1328039"/>
                  </a:lnTo>
                  <a:lnTo>
                    <a:pt x="1937639" y="1334008"/>
                  </a:lnTo>
                  <a:lnTo>
                    <a:pt x="1975358" y="1378077"/>
                  </a:lnTo>
                  <a:lnTo>
                    <a:pt x="1980565" y="1384046"/>
                  </a:lnTo>
                  <a:lnTo>
                    <a:pt x="1989709" y="1384808"/>
                  </a:lnTo>
                  <a:lnTo>
                    <a:pt x="1995805" y="1379601"/>
                  </a:lnTo>
                  <a:lnTo>
                    <a:pt x="2001774" y="1374394"/>
                  </a:lnTo>
                  <a:lnTo>
                    <a:pt x="2002536" y="1365250"/>
                  </a:lnTo>
                  <a:close/>
                </a:path>
                <a:path w="3004184" h="2055495">
                  <a:moveTo>
                    <a:pt x="2077974" y="1453134"/>
                  </a:moveTo>
                  <a:lnTo>
                    <a:pt x="2072767" y="1447165"/>
                  </a:lnTo>
                  <a:lnTo>
                    <a:pt x="2035048" y="1403096"/>
                  </a:lnTo>
                  <a:lnTo>
                    <a:pt x="2029841" y="1397127"/>
                  </a:lnTo>
                  <a:lnTo>
                    <a:pt x="2020697" y="1396365"/>
                  </a:lnTo>
                  <a:lnTo>
                    <a:pt x="2008505" y="1406779"/>
                  </a:lnTo>
                  <a:lnTo>
                    <a:pt x="2007870" y="1415923"/>
                  </a:lnTo>
                  <a:lnTo>
                    <a:pt x="2055876" y="1472057"/>
                  </a:lnTo>
                  <a:lnTo>
                    <a:pt x="2065020" y="1472692"/>
                  </a:lnTo>
                  <a:lnTo>
                    <a:pt x="2077212" y="1462278"/>
                  </a:lnTo>
                  <a:lnTo>
                    <a:pt x="2077974" y="1453134"/>
                  </a:lnTo>
                  <a:close/>
                </a:path>
                <a:path w="3004184" h="2055495">
                  <a:moveTo>
                    <a:pt x="2153285" y="1541145"/>
                  </a:moveTo>
                  <a:lnTo>
                    <a:pt x="2105152" y="1485011"/>
                  </a:lnTo>
                  <a:lnTo>
                    <a:pt x="2096008" y="1484249"/>
                  </a:lnTo>
                  <a:lnTo>
                    <a:pt x="2090039" y="1489456"/>
                  </a:lnTo>
                  <a:lnTo>
                    <a:pt x="2083943" y="1494663"/>
                  </a:lnTo>
                  <a:lnTo>
                    <a:pt x="2083181" y="1503807"/>
                  </a:lnTo>
                  <a:lnTo>
                    <a:pt x="2131314" y="1559941"/>
                  </a:lnTo>
                  <a:lnTo>
                    <a:pt x="2140458" y="1560703"/>
                  </a:lnTo>
                  <a:lnTo>
                    <a:pt x="2152650" y="1550289"/>
                  </a:lnTo>
                  <a:lnTo>
                    <a:pt x="2153285" y="1541145"/>
                  </a:lnTo>
                  <a:close/>
                </a:path>
                <a:path w="3004184" h="2055495">
                  <a:moveTo>
                    <a:pt x="2228723" y="1629029"/>
                  </a:moveTo>
                  <a:lnTo>
                    <a:pt x="2180590" y="1572895"/>
                  </a:lnTo>
                  <a:lnTo>
                    <a:pt x="2171446" y="1572260"/>
                  </a:lnTo>
                  <a:lnTo>
                    <a:pt x="2159254" y="1582674"/>
                  </a:lnTo>
                  <a:lnTo>
                    <a:pt x="2158619" y="1591818"/>
                  </a:lnTo>
                  <a:lnTo>
                    <a:pt x="2206752" y="1647952"/>
                  </a:lnTo>
                  <a:lnTo>
                    <a:pt x="2215896" y="1648587"/>
                  </a:lnTo>
                  <a:lnTo>
                    <a:pt x="2221865" y="1643380"/>
                  </a:lnTo>
                  <a:lnTo>
                    <a:pt x="2227961" y="1638173"/>
                  </a:lnTo>
                  <a:lnTo>
                    <a:pt x="2228723" y="1629029"/>
                  </a:lnTo>
                  <a:close/>
                </a:path>
                <a:path w="3004184" h="2055495">
                  <a:moveTo>
                    <a:pt x="2304034" y="1717040"/>
                  </a:moveTo>
                  <a:lnTo>
                    <a:pt x="2255901" y="1660906"/>
                  </a:lnTo>
                  <a:lnTo>
                    <a:pt x="2246884" y="1660144"/>
                  </a:lnTo>
                  <a:lnTo>
                    <a:pt x="2234692" y="1670558"/>
                  </a:lnTo>
                  <a:lnTo>
                    <a:pt x="2233930" y="1679702"/>
                  </a:lnTo>
                  <a:lnTo>
                    <a:pt x="2282063" y="1735836"/>
                  </a:lnTo>
                  <a:lnTo>
                    <a:pt x="2291207" y="1736598"/>
                  </a:lnTo>
                  <a:lnTo>
                    <a:pt x="2303399" y="1726184"/>
                  </a:lnTo>
                  <a:lnTo>
                    <a:pt x="2304034" y="1717040"/>
                  </a:lnTo>
                  <a:close/>
                </a:path>
                <a:path w="3004184" h="2055495">
                  <a:moveTo>
                    <a:pt x="2379472" y="1804924"/>
                  </a:moveTo>
                  <a:lnTo>
                    <a:pt x="2331339" y="1748790"/>
                  </a:lnTo>
                  <a:lnTo>
                    <a:pt x="2322195" y="1748155"/>
                  </a:lnTo>
                  <a:lnTo>
                    <a:pt x="2310003" y="1758569"/>
                  </a:lnTo>
                  <a:lnTo>
                    <a:pt x="2309368" y="1767713"/>
                  </a:lnTo>
                  <a:lnTo>
                    <a:pt x="2314575" y="1773682"/>
                  </a:lnTo>
                  <a:lnTo>
                    <a:pt x="2352294" y="1817751"/>
                  </a:lnTo>
                  <a:lnTo>
                    <a:pt x="2357501" y="1823720"/>
                  </a:lnTo>
                  <a:lnTo>
                    <a:pt x="2366645" y="1824482"/>
                  </a:lnTo>
                  <a:lnTo>
                    <a:pt x="2372614" y="1819275"/>
                  </a:lnTo>
                  <a:lnTo>
                    <a:pt x="2378710" y="1814068"/>
                  </a:lnTo>
                  <a:lnTo>
                    <a:pt x="2379472" y="1804924"/>
                  </a:lnTo>
                  <a:close/>
                </a:path>
                <a:path w="3004184" h="2055495">
                  <a:moveTo>
                    <a:pt x="2454783" y="1892808"/>
                  </a:moveTo>
                  <a:lnTo>
                    <a:pt x="2449576" y="1886839"/>
                  </a:lnTo>
                  <a:lnTo>
                    <a:pt x="2411984" y="1842770"/>
                  </a:lnTo>
                  <a:lnTo>
                    <a:pt x="2406777" y="1836801"/>
                  </a:lnTo>
                  <a:lnTo>
                    <a:pt x="2397633" y="1836039"/>
                  </a:lnTo>
                  <a:lnTo>
                    <a:pt x="2385441" y="1846453"/>
                  </a:lnTo>
                  <a:lnTo>
                    <a:pt x="2384679" y="1855597"/>
                  </a:lnTo>
                  <a:lnTo>
                    <a:pt x="2432812" y="1911731"/>
                  </a:lnTo>
                  <a:lnTo>
                    <a:pt x="2441956" y="1912366"/>
                  </a:lnTo>
                  <a:lnTo>
                    <a:pt x="2454148" y="1901952"/>
                  </a:lnTo>
                  <a:lnTo>
                    <a:pt x="2454783" y="1892808"/>
                  </a:lnTo>
                  <a:close/>
                </a:path>
                <a:path w="3004184" h="2055495">
                  <a:moveTo>
                    <a:pt x="2542540" y="2017395"/>
                  </a:moveTo>
                  <a:lnTo>
                    <a:pt x="2539415" y="2000377"/>
                  </a:lnTo>
                  <a:lnTo>
                    <a:pt x="2530221" y="1950212"/>
                  </a:lnTo>
                  <a:lnTo>
                    <a:pt x="2530221" y="1980819"/>
                  </a:lnTo>
                  <a:lnTo>
                    <a:pt x="2524125" y="1973694"/>
                  </a:lnTo>
                  <a:lnTo>
                    <a:pt x="2530221" y="1980819"/>
                  </a:lnTo>
                  <a:lnTo>
                    <a:pt x="2530221" y="1950212"/>
                  </a:lnTo>
                  <a:lnTo>
                    <a:pt x="2519934" y="1894078"/>
                  </a:lnTo>
                  <a:lnTo>
                    <a:pt x="2518537" y="1886204"/>
                  </a:lnTo>
                  <a:lnTo>
                    <a:pt x="2511044" y="1880997"/>
                  </a:lnTo>
                  <a:lnTo>
                    <a:pt x="2495296" y="1883791"/>
                  </a:lnTo>
                  <a:lnTo>
                    <a:pt x="2490089" y="1891411"/>
                  </a:lnTo>
                  <a:lnTo>
                    <a:pt x="2491486" y="1899285"/>
                  </a:lnTo>
                  <a:lnTo>
                    <a:pt x="2499893" y="1945474"/>
                  </a:lnTo>
                  <a:lnTo>
                    <a:pt x="2482088" y="1924685"/>
                  </a:lnTo>
                  <a:lnTo>
                    <a:pt x="2472944" y="1924050"/>
                  </a:lnTo>
                  <a:lnTo>
                    <a:pt x="2460879" y="1934337"/>
                  </a:lnTo>
                  <a:lnTo>
                    <a:pt x="2460117" y="1943481"/>
                  </a:lnTo>
                  <a:lnTo>
                    <a:pt x="2477973" y="1964321"/>
                  </a:lnTo>
                  <a:lnTo>
                    <a:pt x="2425954" y="1946275"/>
                  </a:lnTo>
                  <a:lnTo>
                    <a:pt x="2417699" y="1950339"/>
                  </a:lnTo>
                  <a:lnTo>
                    <a:pt x="2415159" y="1957832"/>
                  </a:lnTo>
                  <a:lnTo>
                    <a:pt x="2412492" y="1965452"/>
                  </a:lnTo>
                  <a:lnTo>
                    <a:pt x="2416429" y="1973707"/>
                  </a:lnTo>
                  <a:lnTo>
                    <a:pt x="2424049" y="1976247"/>
                  </a:lnTo>
                  <a:lnTo>
                    <a:pt x="2542540" y="2017395"/>
                  </a:lnTo>
                  <a:close/>
                </a:path>
                <a:path w="3004184" h="2055495">
                  <a:moveTo>
                    <a:pt x="3003804" y="595376"/>
                  </a:moveTo>
                  <a:lnTo>
                    <a:pt x="2978188" y="565785"/>
                  </a:lnTo>
                  <a:lnTo>
                    <a:pt x="2910840" y="487934"/>
                  </a:lnTo>
                  <a:lnTo>
                    <a:pt x="2891269" y="535025"/>
                  </a:lnTo>
                  <a:lnTo>
                    <a:pt x="1619123" y="6858"/>
                  </a:lnTo>
                  <a:lnTo>
                    <a:pt x="1611884" y="9906"/>
                  </a:lnTo>
                  <a:lnTo>
                    <a:pt x="1609217" y="16256"/>
                  </a:lnTo>
                  <a:lnTo>
                    <a:pt x="1606550" y="22733"/>
                  </a:lnTo>
                  <a:lnTo>
                    <a:pt x="1609598" y="29972"/>
                  </a:lnTo>
                  <a:lnTo>
                    <a:pt x="2881604" y="558266"/>
                  </a:lnTo>
                  <a:lnTo>
                    <a:pt x="2862072" y="605282"/>
                  </a:lnTo>
                  <a:lnTo>
                    <a:pt x="3003804" y="595376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9384791" y="3064764"/>
              <a:ext cx="1264170" cy="571500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5" name="object 95"/>
          <p:cNvSpPr txBox="1"/>
          <p:nvPr/>
        </p:nvSpPr>
        <p:spPr>
          <a:xfrm>
            <a:off x="9570466" y="3154426"/>
            <a:ext cx="9112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6C544"/>
                </a:solidFill>
                <a:latin typeface="Carlito"/>
                <a:cs typeface="Carlito"/>
              </a:rPr>
              <a:t>Elastic</a:t>
            </a:r>
            <a:r>
              <a:rPr dirty="0" sz="1800" spc="-65">
                <a:solidFill>
                  <a:srgbClr val="F6C544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6C544"/>
                </a:solidFill>
                <a:latin typeface="Carlito"/>
                <a:cs typeface="Carlito"/>
              </a:rPr>
              <a:t>IPs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9165843" y="7520241"/>
            <a:ext cx="1421130" cy="2311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35"/>
              </a:lnSpc>
            </a:pPr>
            <a:r>
              <a:rPr dirty="0" sz="1600" b="1" i="1">
                <a:solidFill>
                  <a:srgbClr val="535B63"/>
                </a:solidFill>
                <a:latin typeface="Carlito"/>
                <a:cs typeface="Carlito"/>
              </a:rPr>
              <a:t>+ Expand +</a:t>
            </a:r>
            <a:r>
              <a:rPr dirty="0" sz="1600" spc="-250" b="1" i="1">
                <a:solidFill>
                  <a:srgbClr val="535B63"/>
                </a:solidFill>
                <a:latin typeface="Carlito"/>
                <a:cs typeface="Carlito"/>
              </a:rPr>
              <a:t> </a:t>
            </a:r>
            <a:r>
              <a:rPr dirty="0" sz="1600" b="1" i="1">
                <a:solidFill>
                  <a:srgbClr val="535B63"/>
                </a:solidFill>
                <a:latin typeface="Carlito"/>
                <a:cs typeface="Carlito"/>
              </a:rPr>
              <a:t>IPv6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7217664" y="7526083"/>
            <a:ext cx="182880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20"/>
              </a:lnSpc>
            </a:pPr>
            <a:r>
              <a:rPr dirty="0" sz="1600" spc="-5" b="1">
                <a:solidFill>
                  <a:srgbClr val="535B63"/>
                </a:solidFill>
                <a:latin typeface="Carlito"/>
                <a:cs typeface="Carlito"/>
              </a:rPr>
              <a:t>VPC CIDR</a:t>
            </a:r>
            <a:r>
              <a:rPr dirty="0" sz="1600" spc="-50" b="1">
                <a:solidFill>
                  <a:srgbClr val="535B63"/>
                </a:solidFill>
                <a:latin typeface="Carlito"/>
                <a:cs typeface="Carlito"/>
              </a:rPr>
              <a:t> </a:t>
            </a:r>
            <a:r>
              <a:rPr dirty="0" sz="1600" spc="-5" b="1">
                <a:solidFill>
                  <a:srgbClr val="535B63"/>
                </a:solidFill>
                <a:latin typeface="Carlito"/>
                <a:cs typeface="Carlito"/>
              </a:rPr>
              <a:t>10.1.0.0/16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98" name="object 9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99" name="object 9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557009" y="3113786"/>
            <a:ext cx="146748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65">
                <a:solidFill>
                  <a:srgbClr val="FFFFFF"/>
                </a:solidFill>
                <a:latin typeface="Carlito"/>
                <a:cs typeface="Carlito"/>
              </a:rPr>
              <a:t>Pr</a:t>
            </a:r>
            <a:r>
              <a:rPr dirty="0" sz="4000" spc="60">
                <a:solidFill>
                  <a:srgbClr val="FFFFFF"/>
                </a:solidFill>
                <a:latin typeface="Carlito"/>
                <a:cs typeface="Carlito"/>
              </a:rPr>
              <a:t>ici</a:t>
            </a:r>
            <a:r>
              <a:rPr dirty="0" sz="4000" spc="55">
                <a:solidFill>
                  <a:srgbClr val="FFFFFF"/>
                </a:solidFill>
                <a:latin typeface="Carlito"/>
                <a:cs typeface="Carlito"/>
              </a:rPr>
              <a:t>n</a:t>
            </a:r>
            <a:r>
              <a:rPr dirty="0" sz="4000">
                <a:solidFill>
                  <a:srgbClr val="FFFFFF"/>
                </a:solidFill>
                <a:latin typeface="Carlito"/>
                <a:cs typeface="Carlito"/>
              </a:rPr>
              <a:t>g</a:t>
            </a:r>
            <a:endParaRPr sz="4000">
              <a:latin typeface="Carlito"/>
              <a:cs typeface="Carli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00493" y="3872738"/>
            <a:ext cx="59245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65">
                <a:solidFill>
                  <a:srgbClr val="527EFF"/>
                </a:solidFill>
                <a:latin typeface="Carlito"/>
                <a:cs typeface="Carlito"/>
              </a:rPr>
              <a:t>$$$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268" y="369061"/>
            <a:ext cx="766127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55"/>
              <a:t>AWS </a:t>
            </a:r>
            <a:r>
              <a:rPr dirty="0" sz="4800" spc="-105"/>
              <a:t>Global </a:t>
            </a:r>
            <a:r>
              <a:rPr dirty="0" sz="4800" spc="-130"/>
              <a:t>Accelerator </a:t>
            </a:r>
            <a:r>
              <a:rPr dirty="0" sz="4800"/>
              <a:t>–</a:t>
            </a:r>
            <a:r>
              <a:rPr dirty="0" sz="4800" spc="-620"/>
              <a:t> </a:t>
            </a:r>
            <a:r>
              <a:rPr dirty="0" sz="4800" spc="-105">
                <a:solidFill>
                  <a:srgbClr val="ED23D2"/>
                </a:solidFill>
              </a:rPr>
              <a:t>Pricing</a:t>
            </a:r>
            <a:endParaRPr sz="4800"/>
          </a:p>
        </p:txBody>
      </p:sp>
      <p:sp>
        <p:nvSpPr>
          <p:cNvPr id="3" name="object 3"/>
          <p:cNvSpPr/>
          <p:nvPr/>
        </p:nvSpPr>
        <p:spPr>
          <a:xfrm>
            <a:off x="6755638" y="1977389"/>
            <a:ext cx="704215" cy="617220"/>
          </a:xfrm>
          <a:custGeom>
            <a:avLst/>
            <a:gdLst/>
            <a:ahLst/>
            <a:cxnLst/>
            <a:rect l="l" t="t" r="r" b="b"/>
            <a:pathLst>
              <a:path w="704215" h="617219">
                <a:moveTo>
                  <a:pt x="703834" y="267970"/>
                </a:moveTo>
                <a:lnTo>
                  <a:pt x="393065" y="267970"/>
                </a:lnTo>
                <a:lnTo>
                  <a:pt x="393065" y="0"/>
                </a:lnTo>
                <a:lnTo>
                  <a:pt x="310769" y="0"/>
                </a:lnTo>
                <a:lnTo>
                  <a:pt x="310769" y="267970"/>
                </a:lnTo>
                <a:lnTo>
                  <a:pt x="0" y="267970"/>
                </a:lnTo>
                <a:lnTo>
                  <a:pt x="0" y="349250"/>
                </a:lnTo>
                <a:lnTo>
                  <a:pt x="310769" y="349250"/>
                </a:lnTo>
                <a:lnTo>
                  <a:pt x="310769" y="617220"/>
                </a:lnTo>
                <a:lnTo>
                  <a:pt x="393065" y="617220"/>
                </a:lnTo>
                <a:lnTo>
                  <a:pt x="393065" y="349250"/>
                </a:lnTo>
                <a:lnTo>
                  <a:pt x="703834" y="349250"/>
                </a:lnTo>
                <a:lnTo>
                  <a:pt x="703834" y="2679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514854" y="1477263"/>
            <a:ext cx="1901189" cy="604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800" spc="10">
                <a:solidFill>
                  <a:srgbClr val="D231AA"/>
                </a:solidFill>
                <a:latin typeface="Carlito"/>
                <a:cs typeface="Carlito"/>
              </a:rPr>
              <a:t>Fixed</a:t>
            </a:r>
            <a:r>
              <a:rPr dirty="0" sz="3800" spc="55">
                <a:solidFill>
                  <a:srgbClr val="D231AA"/>
                </a:solidFill>
                <a:latin typeface="Carlito"/>
                <a:cs typeface="Carlito"/>
              </a:rPr>
              <a:t> </a:t>
            </a:r>
            <a:r>
              <a:rPr dirty="0" sz="3800" spc="5">
                <a:solidFill>
                  <a:srgbClr val="D231AA"/>
                </a:solidFill>
                <a:latin typeface="Carlito"/>
                <a:cs typeface="Carlito"/>
              </a:rPr>
              <a:t>Fee</a:t>
            </a:r>
            <a:endParaRPr sz="38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25053" y="2288285"/>
            <a:ext cx="4899115" cy="3040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67129" y="2665857"/>
            <a:ext cx="533653" cy="227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292985" y="2665857"/>
            <a:ext cx="2292095" cy="2830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711827" y="2734055"/>
            <a:ext cx="553338" cy="1592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671052" y="1477263"/>
            <a:ext cx="5005705" cy="6045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3800" spc="5">
                <a:solidFill>
                  <a:srgbClr val="D231AA"/>
                </a:solidFill>
                <a:latin typeface="Carlito"/>
                <a:cs typeface="Carlito"/>
              </a:rPr>
              <a:t>Data </a:t>
            </a:r>
            <a:r>
              <a:rPr dirty="0" sz="3800" spc="-20">
                <a:solidFill>
                  <a:srgbClr val="D231AA"/>
                </a:solidFill>
                <a:latin typeface="Carlito"/>
                <a:cs typeface="Carlito"/>
              </a:rPr>
              <a:t>Transfer </a:t>
            </a:r>
            <a:r>
              <a:rPr dirty="0" sz="3800" spc="-5">
                <a:solidFill>
                  <a:srgbClr val="D231AA"/>
                </a:solidFill>
                <a:latin typeface="Carlito"/>
                <a:cs typeface="Carlito"/>
              </a:rPr>
              <a:t>–</a:t>
            </a:r>
            <a:r>
              <a:rPr dirty="0" sz="3800" spc="370">
                <a:solidFill>
                  <a:srgbClr val="D231AA"/>
                </a:solidFill>
                <a:latin typeface="Carlito"/>
                <a:cs typeface="Carlito"/>
              </a:rPr>
              <a:t> </a:t>
            </a:r>
            <a:r>
              <a:rPr dirty="0" sz="3800" spc="25">
                <a:solidFill>
                  <a:srgbClr val="D231AA"/>
                </a:solidFill>
                <a:latin typeface="Carlito"/>
                <a:cs typeface="Carlito"/>
              </a:rPr>
              <a:t>Premium</a:t>
            </a:r>
            <a:endParaRPr sz="3800">
              <a:latin typeface="Carlito"/>
              <a:cs typeface="Carli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396351" y="2308098"/>
            <a:ext cx="5575045" cy="2842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8355203" y="2666492"/>
            <a:ext cx="5637530" cy="282575"/>
            <a:chOff x="8355203" y="2666492"/>
            <a:chExt cx="5637530" cy="282575"/>
          </a:xfrm>
        </p:grpSpPr>
        <p:sp>
          <p:nvSpPr>
            <p:cNvPr id="12" name="object 12"/>
            <p:cNvSpPr/>
            <p:nvPr/>
          </p:nvSpPr>
          <p:spPr>
            <a:xfrm>
              <a:off x="8355203" y="2666492"/>
              <a:ext cx="4034281" cy="28244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2416028" y="2797937"/>
              <a:ext cx="78867" cy="2209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2521819" y="2666492"/>
              <a:ext cx="1470532" cy="22682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/>
          <p:nvPr/>
        </p:nvSpPr>
        <p:spPr>
          <a:xfrm>
            <a:off x="10941557" y="3033141"/>
            <a:ext cx="491464" cy="27241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1303274" y="3494278"/>
          <a:ext cx="11614785" cy="37496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38580"/>
                <a:gridCol w="1560830"/>
                <a:gridCol w="1449705"/>
                <a:gridCol w="1449704"/>
                <a:gridCol w="1449704"/>
                <a:gridCol w="1449704"/>
                <a:gridCol w="1449704"/>
                <a:gridCol w="1449704"/>
              </a:tblGrid>
              <a:tr h="640080">
                <a:tc gridSpan="2"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gridSpan="6">
                  <a:txBody>
                    <a:bodyPr/>
                    <a:lstStyle/>
                    <a:p>
                      <a:pPr algn="ctr" marR="3683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Destination</a:t>
                      </a:r>
                      <a:endParaRPr sz="1800">
                        <a:latin typeface="Carlito"/>
                        <a:cs typeface="Carlito"/>
                      </a:endParaRPr>
                    </a:p>
                    <a:p>
                      <a:pPr algn="ctr" marR="36830">
                        <a:lnSpc>
                          <a:spcPct val="100000"/>
                        </a:lnSpc>
                      </a:pPr>
                      <a:r>
                        <a:rPr dirty="0" sz="1800" spc="-25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(AWS 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edge</a:t>
                      </a:r>
                      <a:r>
                        <a:rPr dirty="0" sz="1800" spc="15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locations)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30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632587"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R w="12700">
                      <a:solidFill>
                        <a:srgbClr val="FFFFFF"/>
                      </a:solidFill>
                      <a:prstDash val="solid"/>
                    </a:lnR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88265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dirty="0" sz="1800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US &amp;</a:t>
                      </a:r>
                      <a:r>
                        <a:rPr dirty="0" sz="1800" spc="-45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Canada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1644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365125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Europe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1644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73355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dirty="0" sz="1800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Asia</a:t>
                      </a:r>
                      <a:r>
                        <a:rPr dirty="0" sz="1800" spc="-30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Pacific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1644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dirty="0" sz="1800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South</a:t>
                      </a:r>
                      <a:r>
                        <a:rPr dirty="0" sz="1800" spc="-35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800" spc="-15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Korea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1644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64184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dirty="0" sz="1800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India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1644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80670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Australia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1644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410590"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algn="ctr" marL="325120" marR="362585">
                        <a:lnSpc>
                          <a:spcPct val="100000"/>
                        </a:lnSpc>
                      </a:pPr>
                      <a:r>
                        <a:rPr dirty="0" sz="1800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Sou</a:t>
                      </a:r>
                      <a:r>
                        <a:rPr dirty="0" sz="1800" spc="-25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r</a:t>
                      </a: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ce  </a:t>
                      </a:r>
                      <a:r>
                        <a:rPr dirty="0" sz="1800" spc="-25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(AWS</a:t>
                      </a:r>
                      <a:endParaRPr sz="1800">
                        <a:latin typeface="Carlito"/>
                        <a:cs typeface="Carlito"/>
                      </a:endParaRPr>
                    </a:p>
                    <a:p>
                      <a:pPr algn="ctr" marR="36830">
                        <a:lnSpc>
                          <a:spcPct val="100000"/>
                        </a:lnSpc>
                      </a:pP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Regions)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800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US &amp;</a:t>
                      </a:r>
                      <a:r>
                        <a:rPr dirty="0" sz="1800" spc="-30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Canada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8382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80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$0.015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8382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80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$0.015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8382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80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$0.035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8382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80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$0.035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8382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80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$0.035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8382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80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$0.105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410718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Europe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8382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80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$0.015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8382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80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$0.015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8382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80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$0.043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8382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80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$0.035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8382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80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$0.033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8382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80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$0.105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410590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800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Asia</a:t>
                      </a:r>
                      <a:r>
                        <a:rPr dirty="0" sz="1800" spc="-25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800" spc="-5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Pacific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8318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80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$0.012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8318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80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$0.043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8318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80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$0.010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8318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80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$0.058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8318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80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$0.032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8255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80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$0.080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410591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800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South</a:t>
                      </a:r>
                      <a:r>
                        <a:rPr dirty="0" sz="1800" spc="-25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dirty="0" sz="1800" spc="-15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Korea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8382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80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$0.017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8382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80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$0.020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8382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80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$0.043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8382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80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$0.043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8382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80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$0.067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8382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80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$0.080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410717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800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India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8382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80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$0.025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8382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80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$0.023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8382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80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$0.023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8382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80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$0.072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8382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80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$0.023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8318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80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$0.094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410578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572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800" spc="-10" b="1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Australia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8382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80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$0.070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8382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80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$0.070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8382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80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$0.074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8382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80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$0.091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8382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80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$0.101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83820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dirty="0" sz="1800">
                          <a:solidFill>
                            <a:srgbClr val="FFFFFF"/>
                          </a:solidFill>
                          <a:latin typeface="Carlito"/>
                          <a:cs typeface="Carlito"/>
                        </a:rPr>
                        <a:t>$0.007</a:t>
                      </a:r>
                      <a:endParaRPr sz="1800">
                        <a:latin typeface="Carlito"/>
                        <a:cs typeface="Carlito"/>
                      </a:endParaRPr>
                    </a:p>
                  </a:txBody>
                  <a:tcPr marL="0" marR="0" marB="0" marT="533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pSp>
        <p:nvGrpSpPr>
          <p:cNvPr id="17" name="object 17"/>
          <p:cNvGrpSpPr/>
          <p:nvPr/>
        </p:nvGrpSpPr>
        <p:grpSpPr>
          <a:xfrm>
            <a:off x="3213617" y="7498778"/>
            <a:ext cx="7873365" cy="218440"/>
            <a:chOff x="3213617" y="7498778"/>
            <a:chExt cx="7873365" cy="218440"/>
          </a:xfrm>
        </p:grpSpPr>
        <p:sp>
          <p:nvSpPr>
            <p:cNvPr id="18" name="object 18"/>
            <p:cNvSpPr/>
            <p:nvPr/>
          </p:nvSpPr>
          <p:spPr>
            <a:xfrm>
              <a:off x="3213617" y="7499401"/>
              <a:ext cx="756656" cy="17495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987800" y="7498778"/>
              <a:ext cx="7098792" cy="21844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68523" y="2997720"/>
            <a:ext cx="9288145" cy="1112520"/>
            <a:chOff x="2668523" y="2997720"/>
            <a:chExt cx="9288145" cy="1112520"/>
          </a:xfrm>
        </p:grpSpPr>
        <p:sp>
          <p:nvSpPr>
            <p:cNvPr id="3" name="object 3"/>
            <p:cNvSpPr/>
            <p:nvPr/>
          </p:nvSpPr>
          <p:spPr>
            <a:xfrm>
              <a:off x="2668523" y="2997720"/>
              <a:ext cx="4174998" cy="111250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6188202" y="2997720"/>
              <a:ext cx="5768340" cy="111250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986023" y="3113786"/>
            <a:ext cx="8658860" cy="6356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25"/>
              <a:t>Why </a:t>
            </a:r>
            <a:r>
              <a:rPr dirty="0" sz="4000" spc="-10"/>
              <a:t>would </a:t>
            </a:r>
            <a:r>
              <a:rPr dirty="0" sz="4000"/>
              <a:t>I </a:t>
            </a:r>
            <a:r>
              <a:rPr dirty="0" sz="4000" spc="-5"/>
              <a:t>use </a:t>
            </a:r>
            <a:r>
              <a:rPr dirty="0" sz="4000" spc="-60"/>
              <a:t>AWS </a:t>
            </a:r>
            <a:r>
              <a:rPr dirty="0" sz="4000"/>
              <a:t>Global</a:t>
            </a:r>
            <a:r>
              <a:rPr dirty="0" sz="4000" spc="20"/>
              <a:t> </a:t>
            </a:r>
            <a:r>
              <a:rPr dirty="0" sz="4000" spc="-20"/>
              <a:t>Accelerator?</a:t>
            </a:r>
            <a:endParaRPr sz="4000"/>
          </a:p>
        </p:txBody>
      </p:sp>
      <p:sp>
        <p:nvSpPr>
          <p:cNvPr id="6" name="object 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268" y="369061"/>
            <a:ext cx="1030097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85"/>
              <a:t>Use</a:t>
            </a:r>
            <a:r>
              <a:rPr dirty="0" sz="4800" spc="-254"/>
              <a:t> </a:t>
            </a:r>
            <a:r>
              <a:rPr dirty="0" sz="4800" spc="-100"/>
              <a:t>Cases</a:t>
            </a:r>
            <a:r>
              <a:rPr dirty="0" sz="4800" spc="-240"/>
              <a:t> </a:t>
            </a:r>
            <a:r>
              <a:rPr dirty="0" sz="4800"/>
              <a:t>–</a:t>
            </a:r>
            <a:r>
              <a:rPr dirty="0" sz="4800" spc="-250"/>
              <a:t> </a:t>
            </a:r>
            <a:r>
              <a:rPr dirty="0" sz="4800" spc="-95"/>
              <a:t>When</a:t>
            </a:r>
            <a:r>
              <a:rPr dirty="0" sz="4800" spc="-235"/>
              <a:t> </a:t>
            </a:r>
            <a:r>
              <a:rPr dirty="0" sz="4800" spc="-85"/>
              <a:t>to</a:t>
            </a:r>
            <a:r>
              <a:rPr dirty="0" sz="4800" spc="-235"/>
              <a:t> </a:t>
            </a:r>
            <a:r>
              <a:rPr dirty="0" sz="4800" spc="-85"/>
              <a:t>use</a:t>
            </a:r>
            <a:r>
              <a:rPr dirty="0" sz="4800" spc="-240"/>
              <a:t> </a:t>
            </a:r>
            <a:r>
              <a:rPr dirty="0" sz="4800" spc="-105"/>
              <a:t>Global</a:t>
            </a:r>
            <a:r>
              <a:rPr dirty="0" sz="4800" spc="-245"/>
              <a:t> </a:t>
            </a:r>
            <a:r>
              <a:rPr dirty="0" sz="4800" spc="-130"/>
              <a:t>Accelerator</a:t>
            </a:r>
            <a:endParaRPr sz="4800"/>
          </a:p>
        </p:txBody>
      </p:sp>
      <p:sp>
        <p:nvSpPr>
          <p:cNvPr id="8" name="object 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0167" y="2980436"/>
            <a:ext cx="2700020" cy="6356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0" spc="-60">
                <a:solidFill>
                  <a:srgbClr val="E72C96"/>
                </a:solidFill>
                <a:latin typeface="Carlito"/>
                <a:cs typeface="Carlito"/>
              </a:rPr>
              <a:t>IP</a:t>
            </a:r>
            <a:r>
              <a:rPr dirty="0" sz="4000" spc="-280">
                <a:solidFill>
                  <a:srgbClr val="E72C96"/>
                </a:solidFill>
                <a:latin typeface="Carlito"/>
                <a:cs typeface="Carlito"/>
              </a:rPr>
              <a:t> </a:t>
            </a:r>
            <a:r>
              <a:rPr dirty="0" sz="4000" spc="-125">
                <a:solidFill>
                  <a:srgbClr val="E72C96"/>
                </a:solidFill>
                <a:latin typeface="Carlito"/>
                <a:cs typeface="Carlito"/>
              </a:rPr>
              <a:t>whitelisting</a:t>
            </a:r>
            <a:endParaRPr sz="40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0825" y="3797249"/>
            <a:ext cx="3987165" cy="1469390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100">
                <a:solidFill>
                  <a:srgbClr val="FFFFFF"/>
                </a:solidFill>
                <a:latin typeface="Carlito"/>
                <a:cs typeface="Carlito"/>
              </a:rPr>
              <a:t>Automotive </a:t>
            </a:r>
            <a:r>
              <a:rPr dirty="0" sz="2100" spc="5">
                <a:solidFill>
                  <a:srgbClr val="FFFFFF"/>
                </a:solidFill>
                <a:latin typeface="Carlito"/>
                <a:cs typeface="Carlito"/>
              </a:rPr>
              <a:t>/ </a:t>
            </a:r>
            <a:r>
              <a:rPr dirty="0" sz="2100">
                <a:solidFill>
                  <a:srgbClr val="FFFFFF"/>
                </a:solidFill>
                <a:latin typeface="Carlito"/>
                <a:cs typeface="Carlito"/>
              </a:rPr>
              <a:t>Connected</a:t>
            </a:r>
            <a:r>
              <a:rPr dirty="0" sz="2100" spc="-5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100">
                <a:solidFill>
                  <a:srgbClr val="FFFFFF"/>
                </a:solidFill>
                <a:latin typeface="Carlito"/>
                <a:cs typeface="Carlito"/>
              </a:rPr>
              <a:t>vehicles</a:t>
            </a:r>
            <a:endParaRPr sz="21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100" spc="-10">
                <a:solidFill>
                  <a:srgbClr val="FFFFFF"/>
                </a:solidFill>
                <a:latin typeface="Carlito"/>
                <a:cs typeface="Carlito"/>
              </a:rPr>
              <a:t>Retail </a:t>
            </a:r>
            <a:r>
              <a:rPr dirty="0" sz="2100" spc="5">
                <a:solidFill>
                  <a:srgbClr val="FFFFFF"/>
                </a:solidFill>
                <a:latin typeface="Carlito"/>
                <a:cs typeface="Carlito"/>
              </a:rPr>
              <a:t>/ </a:t>
            </a:r>
            <a:r>
              <a:rPr dirty="0" sz="2100" spc="-10">
                <a:solidFill>
                  <a:srgbClr val="FFFFFF"/>
                </a:solidFill>
                <a:latin typeface="Carlito"/>
                <a:cs typeface="Carlito"/>
              </a:rPr>
              <a:t>Payments </a:t>
            </a:r>
            <a:r>
              <a:rPr dirty="0" sz="2100">
                <a:solidFill>
                  <a:srgbClr val="FFFFFF"/>
                </a:solidFill>
                <a:latin typeface="Carlito"/>
                <a:cs typeface="Carlito"/>
              </a:rPr>
              <a:t>transactions</a:t>
            </a:r>
            <a:endParaRPr sz="21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100" spc="-5">
                <a:solidFill>
                  <a:srgbClr val="FFFFFF"/>
                </a:solidFill>
                <a:latin typeface="Carlito"/>
                <a:cs typeface="Carlito"/>
              </a:rPr>
              <a:t>Healthcare</a:t>
            </a:r>
            <a:endParaRPr sz="21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100" spc="-15">
                <a:solidFill>
                  <a:srgbClr val="FFFFFF"/>
                </a:solidFill>
                <a:latin typeface="Carlito"/>
                <a:cs typeface="Carlito"/>
              </a:rPr>
              <a:t>IOT</a:t>
            </a:r>
            <a:endParaRPr sz="21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72021" y="2980436"/>
            <a:ext cx="3298190" cy="1626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06680">
              <a:lnSpc>
                <a:spcPct val="100000"/>
              </a:lnSpc>
              <a:spcBef>
                <a:spcPts val="105"/>
              </a:spcBef>
            </a:pPr>
            <a:r>
              <a:rPr dirty="0" sz="4000" spc="-85">
                <a:solidFill>
                  <a:srgbClr val="E72C96"/>
                </a:solidFill>
                <a:latin typeface="Carlito"/>
                <a:cs typeface="Carlito"/>
              </a:rPr>
              <a:t>UDP</a:t>
            </a:r>
            <a:r>
              <a:rPr dirty="0" sz="4000" spc="-265">
                <a:solidFill>
                  <a:srgbClr val="E72C96"/>
                </a:solidFill>
                <a:latin typeface="Carlito"/>
                <a:cs typeface="Carlito"/>
              </a:rPr>
              <a:t> </a:t>
            </a:r>
            <a:r>
              <a:rPr dirty="0" sz="4000" spc="-160">
                <a:solidFill>
                  <a:srgbClr val="E72C96"/>
                </a:solidFill>
                <a:latin typeface="Carlito"/>
                <a:cs typeface="Carlito"/>
              </a:rPr>
              <a:t>Traffic</a:t>
            </a:r>
            <a:endParaRPr sz="40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243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100" spc="5">
                <a:solidFill>
                  <a:srgbClr val="FFFFFF"/>
                </a:solidFill>
                <a:latin typeface="Carlito"/>
                <a:cs typeface="Carlito"/>
              </a:rPr>
              <a:t>Gaming</a:t>
            </a:r>
            <a:endParaRPr sz="21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100" spc="-35">
                <a:solidFill>
                  <a:srgbClr val="FFFFFF"/>
                </a:solidFill>
                <a:latin typeface="Carlito"/>
                <a:cs typeface="Carlito"/>
              </a:rPr>
              <a:t>Telco </a:t>
            </a:r>
            <a:r>
              <a:rPr dirty="0" sz="2100" spc="5">
                <a:solidFill>
                  <a:srgbClr val="FFFFFF"/>
                </a:solidFill>
                <a:latin typeface="Carlito"/>
                <a:cs typeface="Carlito"/>
              </a:rPr>
              <a:t>– </a:t>
            </a:r>
            <a:r>
              <a:rPr dirty="0" sz="2100" spc="-15">
                <a:solidFill>
                  <a:srgbClr val="FFFFFF"/>
                </a:solidFill>
                <a:latin typeface="Carlito"/>
                <a:cs typeface="Carlito"/>
              </a:rPr>
              <a:t>Voice </a:t>
            </a:r>
            <a:r>
              <a:rPr dirty="0" sz="2100" spc="-5">
                <a:solidFill>
                  <a:srgbClr val="FFFFFF"/>
                </a:solidFill>
                <a:latin typeface="Carlito"/>
                <a:cs typeface="Carlito"/>
              </a:rPr>
              <a:t>over </a:t>
            </a:r>
            <a:r>
              <a:rPr dirty="0" sz="2100" spc="5">
                <a:solidFill>
                  <a:srgbClr val="FFFFFF"/>
                </a:solidFill>
                <a:latin typeface="Carlito"/>
                <a:cs typeface="Carlito"/>
              </a:rPr>
              <a:t>IP</a:t>
            </a:r>
            <a:r>
              <a:rPr dirty="0" sz="2100" spc="-15">
                <a:solidFill>
                  <a:srgbClr val="FFFFFF"/>
                </a:solidFill>
                <a:latin typeface="Carlito"/>
                <a:cs typeface="Carlito"/>
              </a:rPr>
              <a:t> (VoIP)</a:t>
            </a:r>
            <a:endParaRPr sz="21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72021" y="4620005"/>
            <a:ext cx="1641475" cy="34861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100" spc="-35">
                <a:solidFill>
                  <a:srgbClr val="FFFFFF"/>
                </a:solidFill>
                <a:latin typeface="Carlito"/>
                <a:cs typeface="Carlito"/>
              </a:rPr>
              <a:t>Telco </a:t>
            </a:r>
            <a:r>
              <a:rPr dirty="0" sz="2100" spc="10">
                <a:solidFill>
                  <a:srgbClr val="FFFFFF"/>
                </a:solidFill>
                <a:latin typeface="Carlito"/>
                <a:cs typeface="Carlito"/>
              </a:rPr>
              <a:t>–</a:t>
            </a:r>
            <a:r>
              <a:rPr dirty="0" sz="2100" spc="-6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100" spc="5">
                <a:solidFill>
                  <a:srgbClr val="FFFFFF"/>
                </a:solidFill>
                <a:latin typeface="Carlito"/>
                <a:cs typeface="Carlito"/>
              </a:rPr>
              <a:t>DNS</a:t>
            </a:r>
            <a:endParaRPr sz="21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72419" y="2980436"/>
            <a:ext cx="3261360" cy="12661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7940">
              <a:lnSpc>
                <a:spcPct val="100000"/>
              </a:lnSpc>
              <a:spcBef>
                <a:spcPts val="105"/>
              </a:spcBef>
            </a:pPr>
            <a:r>
              <a:rPr dirty="0" sz="4000" spc="-105">
                <a:solidFill>
                  <a:srgbClr val="E72C96"/>
                </a:solidFill>
                <a:latin typeface="Carlito"/>
                <a:cs typeface="Carlito"/>
              </a:rPr>
              <a:t>Live </a:t>
            </a:r>
            <a:r>
              <a:rPr dirty="0" sz="4000" spc="-100">
                <a:solidFill>
                  <a:srgbClr val="E72C96"/>
                </a:solidFill>
                <a:latin typeface="Carlito"/>
                <a:cs typeface="Carlito"/>
              </a:rPr>
              <a:t>Video</a:t>
            </a:r>
            <a:r>
              <a:rPr dirty="0" sz="4000" spc="-450">
                <a:solidFill>
                  <a:srgbClr val="E72C96"/>
                </a:solidFill>
                <a:latin typeface="Carlito"/>
                <a:cs typeface="Carlito"/>
              </a:rPr>
              <a:t> </a:t>
            </a:r>
            <a:r>
              <a:rPr dirty="0" sz="4000" spc="-114">
                <a:solidFill>
                  <a:srgbClr val="E72C96"/>
                </a:solidFill>
                <a:latin typeface="Carlito"/>
                <a:cs typeface="Carlito"/>
              </a:rPr>
              <a:t>ingest</a:t>
            </a:r>
            <a:endParaRPr sz="40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243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100" spc="5">
                <a:solidFill>
                  <a:srgbClr val="FFFFFF"/>
                </a:solidFill>
                <a:latin typeface="Carlito"/>
                <a:cs typeface="Carlito"/>
              </a:rPr>
              <a:t>Media</a:t>
            </a:r>
            <a:endParaRPr sz="21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268" y="369061"/>
            <a:ext cx="1030097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85"/>
              <a:t>Use</a:t>
            </a:r>
            <a:r>
              <a:rPr dirty="0" sz="4800" spc="-254"/>
              <a:t> </a:t>
            </a:r>
            <a:r>
              <a:rPr dirty="0" sz="4800" spc="-100"/>
              <a:t>Cases</a:t>
            </a:r>
            <a:r>
              <a:rPr dirty="0" sz="4800" spc="-240"/>
              <a:t> </a:t>
            </a:r>
            <a:r>
              <a:rPr dirty="0" sz="4800"/>
              <a:t>–</a:t>
            </a:r>
            <a:r>
              <a:rPr dirty="0" sz="4800" spc="-250"/>
              <a:t> </a:t>
            </a:r>
            <a:r>
              <a:rPr dirty="0" sz="4800" spc="-95"/>
              <a:t>When</a:t>
            </a:r>
            <a:r>
              <a:rPr dirty="0" sz="4800" spc="-235"/>
              <a:t> </a:t>
            </a:r>
            <a:r>
              <a:rPr dirty="0" sz="4800" spc="-85"/>
              <a:t>to</a:t>
            </a:r>
            <a:r>
              <a:rPr dirty="0" sz="4800" spc="-235"/>
              <a:t> </a:t>
            </a:r>
            <a:r>
              <a:rPr dirty="0" sz="4800" spc="-85"/>
              <a:t>use</a:t>
            </a:r>
            <a:r>
              <a:rPr dirty="0" sz="4800" spc="-240"/>
              <a:t> </a:t>
            </a:r>
            <a:r>
              <a:rPr dirty="0" sz="4800" spc="-105"/>
              <a:t>Global</a:t>
            </a:r>
            <a:r>
              <a:rPr dirty="0" sz="4800" spc="-245"/>
              <a:t> </a:t>
            </a:r>
            <a:r>
              <a:rPr dirty="0" sz="4800" spc="-130"/>
              <a:t>Accelerator</a:t>
            </a:r>
            <a:endParaRPr sz="4800"/>
          </a:p>
        </p:txBody>
      </p:sp>
      <p:sp>
        <p:nvSpPr>
          <p:cNvPr id="8" name="object 8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24861" y="2980436"/>
            <a:ext cx="4827270" cy="6356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0" spc="-120">
                <a:solidFill>
                  <a:srgbClr val="E72C96"/>
                </a:solidFill>
                <a:latin typeface="Carlito"/>
                <a:cs typeface="Carlito"/>
              </a:rPr>
              <a:t>Multi-region</a:t>
            </a:r>
            <a:r>
              <a:rPr dirty="0" sz="4000" spc="-290">
                <a:solidFill>
                  <a:srgbClr val="E72C96"/>
                </a:solidFill>
                <a:latin typeface="Carlito"/>
                <a:cs typeface="Carlito"/>
              </a:rPr>
              <a:t> </a:t>
            </a:r>
            <a:r>
              <a:rPr dirty="0" sz="4000" spc="-120">
                <a:solidFill>
                  <a:srgbClr val="E72C96"/>
                </a:solidFill>
                <a:latin typeface="Carlito"/>
                <a:cs typeface="Carlito"/>
              </a:rPr>
              <a:t>applications</a:t>
            </a:r>
            <a:endParaRPr sz="40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99931" y="2980436"/>
            <a:ext cx="3168650" cy="6356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000" spc="-80">
                <a:solidFill>
                  <a:srgbClr val="E72C96"/>
                </a:solidFill>
                <a:latin typeface="Carlito"/>
                <a:cs typeface="Carlito"/>
              </a:rPr>
              <a:t>API</a:t>
            </a:r>
            <a:r>
              <a:rPr dirty="0" sz="4000" spc="-305">
                <a:solidFill>
                  <a:srgbClr val="E72C96"/>
                </a:solidFill>
                <a:latin typeface="Carlito"/>
                <a:cs typeface="Carlito"/>
              </a:rPr>
              <a:t> </a:t>
            </a:r>
            <a:r>
              <a:rPr dirty="0" sz="4000" spc="-125">
                <a:solidFill>
                  <a:srgbClr val="E72C96"/>
                </a:solidFill>
                <a:latin typeface="Carlito"/>
                <a:cs typeface="Carlito"/>
              </a:rPr>
              <a:t>Acceleration</a:t>
            </a:r>
            <a:endParaRPr sz="40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32989" y="3797249"/>
            <a:ext cx="3503295" cy="748030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100">
                <a:solidFill>
                  <a:srgbClr val="FFFFFF"/>
                </a:solidFill>
                <a:latin typeface="Carlito"/>
                <a:cs typeface="Carlito"/>
              </a:rPr>
              <a:t>Financial</a:t>
            </a:r>
            <a:r>
              <a:rPr dirty="0" sz="2100" spc="5">
                <a:solidFill>
                  <a:srgbClr val="FFFFFF"/>
                </a:solidFill>
                <a:latin typeface="Carlito"/>
                <a:cs typeface="Carlito"/>
              </a:rPr>
              <a:t> Services</a:t>
            </a:r>
            <a:endParaRPr sz="21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100" spc="5">
                <a:solidFill>
                  <a:srgbClr val="FFFFFF"/>
                </a:solidFill>
                <a:latin typeface="Carlito"/>
                <a:cs typeface="Carlito"/>
              </a:rPr>
              <a:t>DR / </a:t>
            </a:r>
            <a:r>
              <a:rPr dirty="0" sz="2100" spc="-10">
                <a:solidFill>
                  <a:srgbClr val="FFFFFF"/>
                </a:solidFill>
                <a:latin typeface="Carlito"/>
                <a:cs typeface="Carlito"/>
              </a:rPr>
              <a:t>Failover for</a:t>
            </a:r>
            <a:r>
              <a:rPr dirty="0" sz="2100" spc="-5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100">
                <a:solidFill>
                  <a:srgbClr val="FFFFFF"/>
                </a:solidFill>
                <a:latin typeface="Carlito"/>
                <a:cs typeface="Carlito"/>
              </a:rPr>
              <a:t>applications</a:t>
            </a:r>
            <a:endParaRPr sz="210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18906" y="3859479"/>
            <a:ext cx="1223645" cy="748030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100" spc="5">
                <a:solidFill>
                  <a:srgbClr val="FFFFFF"/>
                </a:solidFill>
                <a:latin typeface="Carlito"/>
                <a:cs typeface="Carlito"/>
              </a:rPr>
              <a:t>Media</a:t>
            </a:r>
            <a:endParaRPr sz="2100">
              <a:latin typeface="Carlito"/>
              <a:cs typeface="Carlito"/>
            </a:endParaRPr>
          </a:p>
          <a:p>
            <a:pPr marL="355600" indent="-342900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100">
                <a:solidFill>
                  <a:srgbClr val="FFFFFF"/>
                </a:solidFill>
                <a:latin typeface="Carlito"/>
                <a:cs typeface="Carlito"/>
              </a:rPr>
              <a:t>Ad-</a:t>
            </a:r>
            <a:r>
              <a:rPr dirty="0" sz="2100" spc="-25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dirty="0" sz="2100" spc="5">
                <a:solidFill>
                  <a:srgbClr val="FFFFFF"/>
                </a:solidFill>
                <a:latin typeface="Carlito"/>
                <a:cs typeface="Carlito"/>
              </a:rPr>
              <a:t>ech</a:t>
            </a:r>
            <a:endParaRPr sz="21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5469" y="5970651"/>
            <a:ext cx="12651740" cy="628015"/>
          </a:xfrm>
          <a:prstGeom prst="rect">
            <a:avLst/>
          </a:prstGeom>
          <a:solidFill>
            <a:srgbClr val="000000"/>
          </a:solidFill>
          <a:ln w="9906">
            <a:solidFill>
              <a:srgbClr val="FFFFFF"/>
            </a:solidFill>
          </a:ln>
        </p:spPr>
        <p:txBody>
          <a:bodyPr wrap="square" lIns="0" tIns="90170" rIns="0" bIns="0" rtlCol="0" vert="horz">
            <a:spAutoFit/>
          </a:bodyPr>
          <a:lstStyle/>
          <a:p>
            <a:pPr marL="1259840">
              <a:lnSpc>
                <a:spcPct val="100000"/>
              </a:lnSpc>
              <a:spcBef>
                <a:spcPts val="710"/>
              </a:spcBef>
            </a:pP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Strong value proposition </a:t>
            </a:r>
            <a:r>
              <a:rPr dirty="0" sz="2400" spc="-20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dirty="0" sz="2400" spc="-5">
                <a:solidFill>
                  <a:srgbClr val="FFFFFF"/>
                </a:solidFill>
                <a:latin typeface="Carlito"/>
                <a:cs typeface="Carlito"/>
              </a:rPr>
              <a:t>critical </a:t>
            </a:r>
            <a:r>
              <a:rPr dirty="0" sz="240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dirty="0" sz="2400" spc="-10">
                <a:solidFill>
                  <a:srgbClr val="FFFFFF"/>
                </a:solidFill>
                <a:latin typeface="Carlito"/>
                <a:cs typeface="Carlito"/>
              </a:rPr>
              <a:t>latency-sensitive internet-facing </a:t>
            </a:r>
            <a:r>
              <a:rPr dirty="0" sz="2400" spc="-5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dirty="0" sz="2400" spc="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Carlito"/>
                <a:cs typeface="Carlito"/>
              </a:rPr>
              <a:t>cases</a:t>
            </a:r>
            <a:endParaRPr sz="24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23922" y="2997720"/>
            <a:ext cx="9777222" cy="11125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41422" y="3113786"/>
            <a:ext cx="9147810" cy="6356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/>
              <a:t>Who is </a:t>
            </a:r>
            <a:r>
              <a:rPr dirty="0" sz="4000" spc="-5"/>
              <a:t>using </a:t>
            </a:r>
            <a:r>
              <a:rPr dirty="0" sz="4000" spc="-60"/>
              <a:t>AWS </a:t>
            </a:r>
            <a:r>
              <a:rPr dirty="0" sz="4000"/>
              <a:t>Global </a:t>
            </a:r>
            <a:r>
              <a:rPr dirty="0" sz="4000" spc="-20"/>
              <a:t>Accelerator</a:t>
            </a:r>
            <a:r>
              <a:rPr dirty="0" sz="4000" spc="-60"/>
              <a:t> </a:t>
            </a:r>
            <a:r>
              <a:rPr dirty="0" sz="4000" spc="-20"/>
              <a:t>today?</a:t>
            </a:r>
            <a:endParaRPr sz="4000"/>
          </a:p>
        </p:txBody>
      </p:sp>
      <p:sp>
        <p:nvSpPr>
          <p:cNvPr id="4" name="object 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0858" y="2154935"/>
            <a:ext cx="1776730" cy="1191260"/>
            <a:chOff x="1130858" y="2154935"/>
            <a:chExt cx="1776730" cy="1191260"/>
          </a:xfrm>
        </p:grpSpPr>
        <p:sp>
          <p:nvSpPr>
            <p:cNvPr id="3" name="object 3"/>
            <p:cNvSpPr/>
            <p:nvPr/>
          </p:nvSpPr>
          <p:spPr>
            <a:xfrm>
              <a:off x="1140383" y="2164460"/>
              <a:ext cx="1529080" cy="840740"/>
            </a:xfrm>
            <a:custGeom>
              <a:avLst/>
              <a:gdLst/>
              <a:ahLst/>
              <a:cxnLst/>
              <a:rect l="l" t="t" r="r" b="b"/>
              <a:pathLst>
                <a:path w="1529080" h="840739">
                  <a:moveTo>
                    <a:pt x="1149807" y="189611"/>
                  </a:moveTo>
                  <a:lnTo>
                    <a:pt x="1156594" y="139273"/>
                  </a:lnTo>
                  <a:lnTo>
                    <a:pt x="1175738" y="93998"/>
                  </a:lnTo>
                  <a:lnTo>
                    <a:pt x="1205417" y="55610"/>
                  </a:lnTo>
                  <a:lnTo>
                    <a:pt x="1243806" y="25931"/>
                  </a:lnTo>
                  <a:lnTo>
                    <a:pt x="1289080" y="6786"/>
                  </a:lnTo>
                  <a:lnTo>
                    <a:pt x="1339418" y="0"/>
                  </a:lnTo>
                  <a:lnTo>
                    <a:pt x="1389701" y="6786"/>
                  </a:lnTo>
                  <a:lnTo>
                    <a:pt x="1434941" y="25931"/>
                  </a:lnTo>
                  <a:lnTo>
                    <a:pt x="1473307" y="55610"/>
                  </a:lnTo>
                  <a:lnTo>
                    <a:pt x="1502975" y="93998"/>
                  </a:lnTo>
                  <a:lnTo>
                    <a:pt x="1522115" y="139273"/>
                  </a:lnTo>
                  <a:lnTo>
                    <a:pt x="1528902" y="189611"/>
                  </a:lnTo>
                  <a:lnTo>
                    <a:pt x="1522115" y="239894"/>
                  </a:lnTo>
                  <a:lnTo>
                    <a:pt x="1502975" y="285133"/>
                  </a:lnTo>
                  <a:lnTo>
                    <a:pt x="1473307" y="323500"/>
                  </a:lnTo>
                  <a:lnTo>
                    <a:pt x="1434941" y="353168"/>
                  </a:lnTo>
                  <a:lnTo>
                    <a:pt x="1389701" y="372308"/>
                  </a:lnTo>
                  <a:lnTo>
                    <a:pt x="1339418" y="379094"/>
                  </a:lnTo>
                  <a:lnTo>
                    <a:pt x="1289080" y="372308"/>
                  </a:lnTo>
                  <a:lnTo>
                    <a:pt x="1243806" y="353168"/>
                  </a:lnTo>
                  <a:lnTo>
                    <a:pt x="1205417" y="323500"/>
                  </a:lnTo>
                  <a:lnTo>
                    <a:pt x="1175738" y="285133"/>
                  </a:lnTo>
                  <a:lnTo>
                    <a:pt x="1156594" y="239894"/>
                  </a:lnTo>
                  <a:lnTo>
                    <a:pt x="1149807" y="189611"/>
                  </a:lnTo>
                </a:path>
                <a:path w="1529080" h="840739">
                  <a:moveTo>
                    <a:pt x="1509979" y="739013"/>
                  </a:moveTo>
                  <a:lnTo>
                    <a:pt x="998169" y="740917"/>
                  </a:lnTo>
                  <a:lnTo>
                    <a:pt x="1060232" y="538386"/>
                  </a:lnTo>
                  <a:lnTo>
                    <a:pt x="1175969" y="435689"/>
                  </a:lnTo>
                  <a:lnTo>
                    <a:pt x="1287705" y="398928"/>
                  </a:lnTo>
                  <a:lnTo>
                    <a:pt x="1337767" y="394208"/>
                  </a:lnTo>
                  <a:lnTo>
                    <a:pt x="1391182" y="391798"/>
                  </a:lnTo>
                  <a:lnTo>
                    <a:pt x="1427429" y="396843"/>
                  </a:lnTo>
                  <a:lnTo>
                    <a:pt x="1463104" y="414603"/>
                  </a:lnTo>
                  <a:lnTo>
                    <a:pt x="1514805" y="450341"/>
                  </a:lnTo>
                </a:path>
                <a:path w="1529080" h="840739">
                  <a:moveTo>
                    <a:pt x="1017727" y="780923"/>
                  </a:moveTo>
                  <a:lnTo>
                    <a:pt x="505917" y="782827"/>
                  </a:lnTo>
                  <a:lnTo>
                    <a:pt x="567980" y="580296"/>
                  </a:lnTo>
                  <a:lnTo>
                    <a:pt x="683717" y="477599"/>
                  </a:lnTo>
                  <a:lnTo>
                    <a:pt x="795453" y="440838"/>
                  </a:lnTo>
                  <a:lnTo>
                    <a:pt x="845515" y="436117"/>
                  </a:lnTo>
                  <a:lnTo>
                    <a:pt x="898930" y="433708"/>
                  </a:lnTo>
                  <a:lnTo>
                    <a:pt x="935177" y="438753"/>
                  </a:lnTo>
                  <a:lnTo>
                    <a:pt x="970852" y="456513"/>
                  </a:lnTo>
                  <a:lnTo>
                    <a:pt x="1022553" y="492251"/>
                  </a:lnTo>
                </a:path>
                <a:path w="1529080" h="840739">
                  <a:moveTo>
                    <a:pt x="649935" y="228853"/>
                  </a:moveTo>
                  <a:lnTo>
                    <a:pt x="656722" y="178444"/>
                  </a:lnTo>
                  <a:lnTo>
                    <a:pt x="675866" y="133086"/>
                  </a:lnTo>
                  <a:lnTo>
                    <a:pt x="705545" y="94614"/>
                  </a:lnTo>
                  <a:lnTo>
                    <a:pt x="743934" y="64864"/>
                  </a:lnTo>
                  <a:lnTo>
                    <a:pt x="789208" y="45668"/>
                  </a:lnTo>
                  <a:lnTo>
                    <a:pt x="839546" y="38862"/>
                  </a:lnTo>
                  <a:lnTo>
                    <a:pt x="889829" y="45668"/>
                  </a:lnTo>
                  <a:lnTo>
                    <a:pt x="935069" y="64864"/>
                  </a:lnTo>
                  <a:lnTo>
                    <a:pt x="973435" y="94615"/>
                  </a:lnTo>
                  <a:lnTo>
                    <a:pt x="1003103" y="133086"/>
                  </a:lnTo>
                  <a:lnTo>
                    <a:pt x="1022243" y="178444"/>
                  </a:lnTo>
                  <a:lnTo>
                    <a:pt x="1029030" y="228853"/>
                  </a:lnTo>
                  <a:lnTo>
                    <a:pt x="1022243" y="279254"/>
                  </a:lnTo>
                  <a:lnTo>
                    <a:pt x="1003103" y="324588"/>
                  </a:lnTo>
                  <a:lnTo>
                    <a:pt x="973435" y="363029"/>
                  </a:lnTo>
                  <a:lnTo>
                    <a:pt x="935069" y="392749"/>
                  </a:lnTo>
                  <a:lnTo>
                    <a:pt x="889829" y="411922"/>
                  </a:lnTo>
                  <a:lnTo>
                    <a:pt x="839546" y="418718"/>
                  </a:lnTo>
                  <a:lnTo>
                    <a:pt x="789208" y="411922"/>
                  </a:lnTo>
                  <a:lnTo>
                    <a:pt x="743934" y="392749"/>
                  </a:lnTo>
                  <a:lnTo>
                    <a:pt x="705545" y="363029"/>
                  </a:lnTo>
                  <a:lnTo>
                    <a:pt x="675866" y="324588"/>
                  </a:lnTo>
                  <a:lnTo>
                    <a:pt x="656722" y="279254"/>
                  </a:lnTo>
                  <a:lnTo>
                    <a:pt x="649935" y="228853"/>
                  </a:lnTo>
                </a:path>
                <a:path w="1529080" h="840739">
                  <a:moveTo>
                    <a:pt x="143205" y="292862"/>
                  </a:moveTo>
                  <a:lnTo>
                    <a:pt x="150011" y="242452"/>
                  </a:lnTo>
                  <a:lnTo>
                    <a:pt x="169207" y="197094"/>
                  </a:lnTo>
                  <a:lnTo>
                    <a:pt x="198958" y="158622"/>
                  </a:lnTo>
                  <a:lnTo>
                    <a:pt x="237429" y="128872"/>
                  </a:lnTo>
                  <a:lnTo>
                    <a:pt x="282787" y="109676"/>
                  </a:lnTo>
                  <a:lnTo>
                    <a:pt x="333197" y="102869"/>
                  </a:lnTo>
                  <a:lnTo>
                    <a:pt x="383597" y="109676"/>
                  </a:lnTo>
                  <a:lnTo>
                    <a:pt x="428931" y="128872"/>
                  </a:lnTo>
                  <a:lnTo>
                    <a:pt x="467372" y="158623"/>
                  </a:lnTo>
                  <a:lnTo>
                    <a:pt x="497093" y="197094"/>
                  </a:lnTo>
                  <a:lnTo>
                    <a:pt x="516265" y="242452"/>
                  </a:lnTo>
                  <a:lnTo>
                    <a:pt x="523062" y="292862"/>
                  </a:lnTo>
                  <a:lnTo>
                    <a:pt x="516265" y="343262"/>
                  </a:lnTo>
                  <a:lnTo>
                    <a:pt x="497093" y="388596"/>
                  </a:lnTo>
                  <a:lnTo>
                    <a:pt x="467372" y="427037"/>
                  </a:lnTo>
                  <a:lnTo>
                    <a:pt x="428931" y="456757"/>
                  </a:lnTo>
                  <a:lnTo>
                    <a:pt x="383597" y="475930"/>
                  </a:lnTo>
                  <a:lnTo>
                    <a:pt x="333197" y="482726"/>
                  </a:lnTo>
                  <a:lnTo>
                    <a:pt x="282787" y="475930"/>
                  </a:lnTo>
                  <a:lnTo>
                    <a:pt x="237429" y="456757"/>
                  </a:lnTo>
                  <a:lnTo>
                    <a:pt x="198958" y="427037"/>
                  </a:lnTo>
                  <a:lnTo>
                    <a:pt x="169207" y="388596"/>
                  </a:lnTo>
                  <a:lnTo>
                    <a:pt x="150011" y="343262"/>
                  </a:lnTo>
                  <a:lnTo>
                    <a:pt x="143205" y="292862"/>
                  </a:lnTo>
                </a:path>
                <a:path w="1529080" h="840739">
                  <a:moveTo>
                    <a:pt x="512521" y="838835"/>
                  </a:moveTo>
                  <a:lnTo>
                    <a:pt x="0" y="840739"/>
                  </a:lnTo>
                  <a:lnTo>
                    <a:pt x="62129" y="638208"/>
                  </a:lnTo>
                  <a:lnTo>
                    <a:pt x="178023" y="535511"/>
                  </a:lnTo>
                  <a:lnTo>
                    <a:pt x="289920" y="498750"/>
                  </a:lnTo>
                  <a:lnTo>
                    <a:pt x="340055" y="494029"/>
                  </a:lnTo>
                  <a:lnTo>
                    <a:pt x="393546" y="491620"/>
                  </a:lnTo>
                  <a:lnTo>
                    <a:pt x="429844" y="496665"/>
                  </a:lnTo>
                  <a:lnTo>
                    <a:pt x="465570" y="514425"/>
                  </a:lnTo>
                  <a:lnTo>
                    <a:pt x="517347" y="550163"/>
                  </a:lnTo>
                </a:path>
              </a:pathLst>
            </a:custGeom>
            <a:ln w="19050">
              <a:solidFill>
                <a:srgbClr val="3764E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185288" y="2585338"/>
              <a:ext cx="577850" cy="389255"/>
            </a:xfrm>
            <a:custGeom>
              <a:avLst/>
              <a:gdLst/>
              <a:ahLst/>
              <a:cxnLst/>
              <a:rect l="l" t="t" r="r" b="b"/>
              <a:pathLst>
                <a:path w="577850" h="389255">
                  <a:moveTo>
                    <a:pt x="567690" y="0"/>
                  </a:moveTo>
                  <a:lnTo>
                    <a:pt x="6985" y="0"/>
                  </a:lnTo>
                  <a:lnTo>
                    <a:pt x="0" y="6985"/>
                  </a:lnTo>
                  <a:lnTo>
                    <a:pt x="0" y="382270"/>
                  </a:lnTo>
                  <a:lnTo>
                    <a:pt x="6985" y="389255"/>
                  </a:lnTo>
                  <a:lnTo>
                    <a:pt x="570230" y="389255"/>
                  </a:lnTo>
                  <a:lnTo>
                    <a:pt x="577342" y="382270"/>
                  </a:lnTo>
                  <a:lnTo>
                    <a:pt x="574675" y="69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185288" y="2585338"/>
              <a:ext cx="577850" cy="389255"/>
            </a:xfrm>
            <a:custGeom>
              <a:avLst/>
              <a:gdLst/>
              <a:ahLst/>
              <a:cxnLst/>
              <a:rect l="l" t="t" r="r" b="b"/>
              <a:pathLst>
                <a:path w="577850" h="389255">
                  <a:moveTo>
                    <a:pt x="577342" y="373380"/>
                  </a:moveTo>
                  <a:lnTo>
                    <a:pt x="577342" y="382270"/>
                  </a:lnTo>
                  <a:lnTo>
                    <a:pt x="570230" y="389255"/>
                  </a:lnTo>
                  <a:lnTo>
                    <a:pt x="561467" y="389255"/>
                  </a:lnTo>
                  <a:lnTo>
                    <a:pt x="15748" y="389255"/>
                  </a:lnTo>
                  <a:lnTo>
                    <a:pt x="6985" y="389255"/>
                  </a:lnTo>
                  <a:lnTo>
                    <a:pt x="0" y="382270"/>
                  </a:lnTo>
                  <a:lnTo>
                    <a:pt x="0" y="373380"/>
                  </a:lnTo>
                  <a:lnTo>
                    <a:pt x="0" y="15748"/>
                  </a:lnTo>
                  <a:lnTo>
                    <a:pt x="0" y="6985"/>
                  </a:lnTo>
                  <a:lnTo>
                    <a:pt x="6985" y="0"/>
                  </a:lnTo>
                  <a:lnTo>
                    <a:pt x="15748" y="0"/>
                  </a:lnTo>
                  <a:lnTo>
                    <a:pt x="558927" y="0"/>
                  </a:lnTo>
                  <a:lnTo>
                    <a:pt x="567690" y="0"/>
                  </a:lnTo>
                  <a:lnTo>
                    <a:pt x="574675" y="6985"/>
                  </a:lnTo>
                  <a:lnTo>
                    <a:pt x="574675" y="15748"/>
                  </a:lnTo>
                  <a:lnTo>
                    <a:pt x="577342" y="373380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631566" y="2791459"/>
              <a:ext cx="266700" cy="424815"/>
            </a:xfrm>
            <a:custGeom>
              <a:avLst/>
              <a:gdLst/>
              <a:ahLst/>
              <a:cxnLst/>
              <a:rect l="l" t="t" r="r" b="b"/>
              <a:pathLst>
                <a:path w="266700" h="424814">
                  <a:moveTo>
                    <a:pt x="261746" y="0"/>
                  </a:moveTo>
                  <a:lnTo>
                    <a:pt x="3175" y="0"/>
                  </a:lnTo>
                  <a:lnTo>
                    <a:pt x="0" y="7747"/>
                  </a:lnTo>
                  <a:lnTo>
                    <a:pt x="0" y="416813"/>
                  </a:lnTo>
                  <a:lnTo>
                    <a:pt x="3175" y="424434"/>
                  </a:lnTo>
                  <a:lnTo>
                    <a:pt x="262889" y="424434"/>
                  </a:lnTo>
                  <a:lnTo>
                    <a:pt x="266191" y="416813"/>
                  </a:lnTo>
                  <a:lnTo>
                    <a:pt x="264921" y="77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631566" y="2791459"/>
              <a:ext cx="266700" cy="424815"/>
            </a:xfrm>
            <a:custGeom>
              <a:avLst/>
              <a:gdLst/>
              <a:ahLst/>
              <a:cxnLst/>
              <a:rect l="l" t="t" r="r" b="b"/>
              <a:pathLst>
                <a:path w="266700" h="424814">
                  <a:moveTo>
                    <a:pt x="266191" y="407288"/>
                  </a:moveTo>
                  <a:lnTo>
                    <a:pt x="266191" y="416813"/>
                  </a:lnTo>
                  <a:lnTo>
                    <a:pt x="262889" y="424434"/>
                  </a:lnTo>
                  <a:lnTo>
                    <a:pt x="258825" y="424434"/>
                  </a:lnTo>
                  <a:lnTo>
                    <a:pt x="7238" y="424434"/>
                  </a:lnTo>
                  <a:lnTo>
                    <a:pt x="3175" y="424434"/>
                  </a:lnTo>
                  <a:lnTo>
                    <a:pt x="0" y="416813"/>
                  </a:lnTo>
                  <a:lnTo>
                    <a:pt x="0" y="407288"/>
                  </a:lnTo>
                  <a:lnTo>
                    <a:pt x="0" y="17272"/>
                  </a:lnTo>
                  <a:lnTo>
                    <a:pt x="0" y="7747"/>
                  </a:lnTo>
                  <a:lnTo>
                    <a:pt x="3175" y="0"/>
                  </a:lnTo>
                  <a:lnTo>
                    <a:pt x="7238" y="0"/>
                  </a:lnTo>
                  <a:lnTo>
                    <a:pt x="257682" y="0"/>
                  </a:lnTo>
                  <a:lnTo>
                    <a:pt x="261746" y="0"/>
                  </a:lnTo>
                  <a:lnTo>
                    <a:pt x="264921" y="7747"/>
                  </a:lnTo>
                  <a:lnTo>
                    <a:pt x="264921" y="17272"/>
                  </a:lnTo>
                  <a:lnTo>
                    <a:pt x="266191" y="407288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523618" y="2717672"/>
              <a:ext cx="772160" cy="546735"/>
            </a:xfrm>
            <a:custGeom>
              <a:avLst/>
              <a:gdLst/>
              <a:ahLst/>
              <a:cxnLst/>
              <a:rect l="l" t="t" r="r" b="b"/>
              <a:pathLst>
                <a:path w="772160" h="546735">
                  <a:moveTo>
                    <a:pt x="753363" y="0"/>
                  </a:moveTo>
                  <a:lnTo>
                    <a:pt x="18415" y="0"/>
                  </a:lnTo>
                  <a:lnTo>
                    <a:pt x="11465" y="1377"/>
                  </a:lnTo>
                  <a:lnTo>
                    <a:pt x="5587" y="5206"/>
                  </a:lnTo>
                  <a:lnTo>
                    <a:pt x="1520" y="11037"/>
                  </a:lnTo>
                  <a:lnTo>
                    <a:pt x="0" y="18414"/>
                  </a:lnTo>
                  <a:lnTo>
                    <a:pt x="0" y="546353"/>
                  </a:lnTo>
                  <a:lnTo>
                    <a:pt x="771779" y="546353"/>
                  </a:lnTo>
                  <a:lnTo>
                    <a:pt x="771779" y="18414"/>
                  </a:lnTo>
                  <a:lnTo>
                    <a:pt x="770401" y="11465"/>
                  </a:lnTo>
                  <a:lnTo>
                    <a:pt x="766572" y="5587"/>
                  </a:lnTo>
                  <a:lnTo>
                    <a:pt x="760741" y="1520"/>
                  </a:lnTo>
                  <a:lnTo>
                    <a:pt x="7533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523618" y="2717672"/>
              <a:ext cx="772160" cy="546735"/>
            </a:xfrm>
            <a:custGeom>
              <a:avLst/>
              <a:gdLst/>
              <a:ahLst/>
              <a:cxnLst/>
              <a:rect l="l" t="t" r="r" b="b"/>
              <a:pathLst>
                <a:path w="772160" h="546735">
                  <a:moveTo>
                    <a:pt x="0" y="546353"/>
                  </a:moveTo>
                  <a:lnTo>
                    <a:pt x="0" y="18414"/>
                  </a:lnTo>
                  <a:lnTo>
                    <a:pt x="1520" y="11037"/>
                  </a:lnTo>
                  <a:lnTo>
                    <a:pt x="5587" y="5206"/>
                  </a:lnTo>
                  <a:lnTo>
                    <a:pt x="11465" y="1377"/>
                  </a:lnTo>
                  <a:lnTo>
                    <a:pt x="18415" y="0"/>
                  </a:lnTo>
                  <a:lnTo>
                    <a:pt x="753363" y="0"/>
                  </a:lnTo>
                  <a:lnTo>
                    <a:pt x="760741" y="1520"/>
                  </a:lnTo>
                  <a:lnTo>
                    <a:pt x="766572" y="5587"/>
                  </a:lnTo>
                  <a:lnTo>
                    <a:pt x="770401" y="11465"/>
                  </a:lnTo>
                  <a:lnTo>
                    <a:pt x="771779" y="18414"/>
                  </a:lnTo>
                  <a:lnTo>
                    <a:pt x="771779" y="546353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401824" y="2917697"/>
              <a:ext cx="391160" cy="260350"/>
            </a:xfrm>
            <a:custGeom>
              <a:avLst/>
              <a:gdLst/>
              <a:ahLst/>
              <a:cxnLst/>
              <a:rect l="l" t="t" r="r" b="b"/>
              <a:pathLst>
                <a:path w="391160" h="260350">
                  <a:moveTo>
                    <a:pt x="137160" y="1397"/>
                  </a:moveTo>
                  <a:lnTo>
                    <a:pt x="135763" y="0"/>
                  </a:lnTo>
                  <a:lnTo>
                    <a:pt x="1397" y="0"/>
                  </a:lnTo>
                  <a:lnTo>
                    <a:pt x="0" y="1397"/>
                  </a:lnTo>
                  <a:lnTo>
                    <a:pt x="0" y="16891"/>
                  </a:lnTo>
                  <a:lnTo>
                    <a:pt x="1397" y="18288"/>
                  </a:lnTo>
                  <a:lnTo>
                    <a:pt x="135763" y="18288"/>
                  </a:lnTo>
                  <a:lnTo>
                    <a:pt x="137160" y="16891"/>
                  </a:lnTo>
                  <a:lnTo>
                    <a:pt x="137160" y="1397"/>
                  </a:lnTo>
                  <a:close/>
                </a:path>
                <a:path w="391160" h="260350">
                  <a:moveTo>
                    <a:pt x="390906" y="232410"/>
                  </a:moveTo>
                  <a:lnTo>
                    <a:pt x="388734" y="221754"/>
                  </a:lnTo>
                  <a:lnTo>
                    <a:pt x="382854" y="213029"/>
                  </a:lnTo>
                  <a:lnTo>
                    <a:pt x="374129" y="207149"/>
                  </a:lnTo>
                  <a:lnTo>
                    <a:pt x="363474" y="204978"/>
                  </a:lnTo>
                  <a:lnTo>
                    <a:pt x="352806" y="207149"/>
                  </a:lnTo>
                  <a:lnTo>
                    <a:pt x="344081" y="213029"/>
                  </a:lnTo>
                  <a:lnTo>
                    <a:pt x="338201" y="221754"/>
                  </a:lnTo>
                  <a:lnTo>
                    <a:pt x="336042" y="232410"/>
                  </a:lnTo>
                  <a:lnTo>
                    <a:pt x="338201" y="243078"/>
                  </a:lnTo>
                  <a:lnTo>
                    <a:pt x="344081" y="251802"/>
                  </a:lnTo>
                  <a:lnTo>
                    <a:pt x="352806" y="257683"/>
                  </a:lnTo>
                  <a:lnTo>
                    <a:pt x="363474" y="259842"/>
                  </a:lnTo>
                  <a:lnTo>
                    <a:pt x="374129" y="257683"/>
                  </a:lnTo>
                  <a:lnTo>
                    <a:pt x="382854" y="251802"/>
                  </a:lnTo>
                  <a:lnTo>
                    <a:pt x="388734" y="243078"/>
                  </a:lnTo>
                  <a:lnTo>
                    <a:pt x="390906" y="23241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442084" y="3269487"/>
              <a:ext cx="931544" cy="67310"/>
            </a:xfrm>
            <a:custGeom>
              <a:avLst/>
              <a:gdLst/>
              <a:ahLst/>
              <a:cxnLst/>
              <a:rect l="l" t="t" r="r" b="b"/>
              <a:pathLst>
                <a:path w="931544" h="67310">
                  <a:moveTo>
                    <a:pt x="0" y="1015"/>
                  </a:moveTo>
                  <a:lnTo>
                    <a:pt x="0" y="47751"/>
                  </a:lnTo>
                  <a:lnTo>
                    <a:pt x="2921" y="49657"/>
                  </a:lnTo>
                  <a:lnTo>
                    <a:pt x="14525" y="57324"/>
                  </a:lnTo>
                  <a:lnTo>
                    <a:pt x="27273" y="62801"/>
                  </a:lnTo>
                  <a:lnTo>
                    <a:pt x="40925" y="66087"/>
                  </a:lnTo>
                  <a:lnTo>
                    <a:pt x="55245" y="67183"/>
                  </a:lnTo>
                  <a:lnTo>
                    <a:pt x="883158" y="67183"/>
                  </a:lnTo>
                  <a:lnTo>
                    <a:pt x="925703" y="51562"/>
                  </a:lnTo>
                  <a:lnTo>
                    <a:pt x="931545" y="46736"/>
                  </a:lnTo>
                  <a:lnTo>
                    <a:pt x="931545" y="0"/>
                  </a:lnTo>
                  <a:lnTo>
                    <a:pt x="0" y="1015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597532" y="2784728"/>
              <a:ext cx="637540" cy="429259"/>
            </a:xfrm>
            <a:custGeom>
              <a:avLst/>
              <a:gdLst/>
              <a:ahLst/>
              <a:cxnLst/>
              <a:rect l="l" t="t" r="r" b="b"/>
              <a:pathLst>
                <a:path w="637539" h="429260">
                  <a:moveTo>
                    <a:pt x="626491" y="0"/>
                  </a:moveTo>
                  <a:lnTo>
                    <a:pt x="7746" y="0"/>
                  </a:lnTo>
                  <a:lnTo>
                    <a:pt x="0" y="7747"/>
                  </a:lnTo>
                  <a:lnTo>
                    <a:pt x="0" y="421132"/>
                  </a:lnTo>
                  <a:lnTo>
                    <a:pt x="7746" y="428879"/>
                  </a:lnTo>
                  <a:lnTo>
                    <a:pt x="629411" y="428879"/>
                  </a:lnTo>
                  <a:lnTo>
                    <a:pt x="637159" y="421132"/>
                  </a:lnTo>
                  <a:lnTo>
                    <a:pt x="634237" y="77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597532" y="2784728"/>
              <a:ext cx="1254125" cy="429259"/>
            </a:xfrm>
            <a:custGeom>
              <a:avLst/>
              <a:gdLst/>
              <a:ahLst/>
              <a:cxnLst/>
              <a:rect l="l" t="t" r="r" b="b"/>
              <a:pathLst>
                <a:path w="1254125" h="429260">
                  <a:moveTo>
                    <a:pt x="637159" y="411353"/>
                  </a:moveTo>
                  <a:lnTo>
                    <a:pt x="637159" y="421132"/>
                  </a:lnTo>
                  <a:lnTo>
                    <a:pt x="629411" y="428879"/>
                  </a:lnTo>
                  <a:lnTo>
                    <a:pt x="619633" y="428879"/>
                  </a:lnTo>
                  <a:lnTo>
                    <a:pt x="17525" y="428879"/>
                  </a:lnTo>
                  <a:lnTo>
                    <a:pt x="7746" y="428879"/>
                  </a:lnTo>
                  <a:lnTo>
                    <a:pt x="0" y="421132"/>
                  </a:lnTo>
                  <a:lnTo>
                    <a:pt x="0" y="411353"/>
                  </a:lnTo>
                  <a:lnTo>
                    <a:pt x="0" y="17525"/>
                  </a:lnTo>
                  <a:lnTo>
                    <a:pt x="0" y="7747"/>
                  </a:lnTo>
                  <a:lnTo>
                    <a:pt x="7746" y="0"/>
                  </a:lnTo>
                  <a:lnTo>
                    <a:pt x="17525" y="0"/>
                  </a:lnTo>
                  <a:lnTo>
                    <a:pt x="616839" y="0"/>
                  </a:lnTo>
                  <a:lnTo>
                    <a:pt x="626491" y="0"/>
                  </a:lnTo>
                  <a:lnTo>
                    <a:pt x="634237" y="7747"/>
                  </a:lnTo>
                  <a:lnTo>
                    <a:pt x="634237" y="17525"/>
                  </a:lnTo>
                  <a:lnTo>
                    <a:pt x="637159" y="411353"/>
                  </a:lnTo>
                  <a:close/>
                </a:path>
                <a:path w="1254125" h="429260">
                  <a:moveTo>
                    <a:pt x="1253998" y="281432"/>
                  </a:moveTo>
                  <a:lnTo>
                    <a:pt x="1253998" y="286638"/>
                  </a:lnTo>
                  <a:lnTo>
                    <a:pt x="1251839" y="290830"/>
                  </a:lnTo>
                  <a:lnTo>
                    <a:pt x="1249298" y="290830"/>
                  </a:lnTo>
                  <a:lnTo>
                    <a:pt x="1088262" y="290830"/>
                  </a:lnTo>
                  <a:lnTo>
                    <a:pt x="1085723" y="290830"/>
                  </a:lnTo>
                  <a:lnTo>
                    <a:pt x="1083691" y="286638"/>
                  </a:lnTo>
                  <a:lnTo>
                    <a:pt x="1083691" y="281432"/>
                  </a:lnTo>
                  <a:lnTo>
                    <a:pt x="1083691" y="67563"/>
                  </a:lnTo>
                  <a:lnTo>
                    <a:pt x="1083691" y="62357"/>
                  </a:lnTo>
                  <a:lnTo>
                    <a:pt x="1085723" y="58166"/>
                  </a:lnTo>
                  <a:lnTo>
                    <a:pt x="1088262" y="58166"/>
                  </a:lnTo>
                  <a:lnTo>
                    <a:pt x="1248536" y="58166"/>
                  </a:lnTo>
                  <a:lnTo>
                    <a:pt x="1251077" y="58166"/>
                  </a:lnTo>
                  <a:lnTo>
                    <a:pt x="1253236" y="62357"/>
                  </a:lnTo>
                  <a:lnTo>
                    <a:pt x="1253236" y="67563"/>
                  </a:lnTo>
                  <a:lnTo>
                    <a:pt x="1253998" y="281432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93268" y="369061"/>
            <a:ext cx="632968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85"/>
              <a:t>Use </a:t>
            </a:r>
            <a:r>
              <a:rPr dirty="0" sz="4800" spc="-100"/>
              <a:t>Case: </a:t>
            </a:r>
            <a:r>
              <a:rPr dirty="0" sz="4800" spc="-105"/>
              <a:t>Live </a:t>
            </a:r>
            <a:r>
              <a:rPr dirty="0" sz="4800" spc="-100"/>
              <a:t>Video</a:t>
            </a:r>
            <a:r>
              <a:rPr dirty="0" sz="4800" spc="-735"/>
              <a:t> </a:t>
            </a:r>
            <a:r>
              <a:rPr dirty="0" sz="4800" spc="-120"/>
              <a:t>Ingest</a:t>
            </a:r>
            <a:endParaRPr sz="4800"/>
          </a:p>
        </p:txBody>
      </p:sp>
      <p:sp>
        <p:nvSpPr>
          <p:cNvPr id="15" name="object 15"/>
          <p:cNvSpPr/>
          <p:nvPr/>
        </p:nvSpPr>
        <p:spPr>
          <a:xfrm>
            <a:off x="4520184" y="2439161"/>
            <a:ext cx="883919" cy="8839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4360417" y="3340353"/>
            <a:ext cx="1220470" cy="939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264160">
              <a:lnSpc>
                <a:spcPct val="100000"/>
              </a:lnSpc>
              <a:spcBef>
                <a:spcPts val="95"/>
              </a:spcBef>
            </a:pPr>
            <a:r>
              <a:rPr dirty="0" sz="2000" spc="-5">
                <a:solidFill>
                  <a:srgbClr val="FFFFFF"/>
                </a:solidFill>
                <a:latin typeface="Carlito"/>
                <a:cs typeface="Carlito"/>
              </a:rPr>
              <a:t>Global 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Accelerator  </a:t>
            </a:r>
            <a:r>
              <a:rPr dirty="0" sz="2000" spc="-30">
                <a:solidFill>
                  <a:srgbClr val="FFFFFF"/>
                </a:solidFill>
                <a:latin typeface="Carlito"/>
                <a:cs typeface="Carlito"/>
              </a:rPr>
              <a:t>(AWS</a:t>
            </a:r>
            <a:r>
              <a:rPr dirty="0" sz="20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rlito"/>
                <a:cs typeface="Carlito"/>
              </a:rPr>
              <a:t>edge)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105150" y="3040379"/>
            <a:ext cx="1231265" cy="114300"/>
          </a:xfrm>
          <a:custGeom>
            <a:avLst/>
            <a:gdLst/>
            <a:ahLst/>
            <a:cxnLst/>
            <a:rect l="l" t="t" r="r" b="b"/>
            <a:pathLst>
              <a:path w="1231264" h="114300">
                <a:moveTo>
                  <a:pt x="1116838" y="0"/>
                </a:moveTo>
                <a:lnTo>
                  <a:pt x="1116838" y="114300"/>
                </a:lnTo>
                <a:lnTo>
                  <a:pt x="1193038" y="76200"/>
                </a:lnTo>
                <a:lnTo>
                  <a:pt x="1135888" y="76200"/>
                </a:lnTo>
                <a:lnTo>
                  <a:pt x="1135888" y="38100"/>
                </a:lnTo>
                <a:lnTo>
                  <a:pt x="1193038" y="38100"/>
                </a:lnTo>
                <a:lnTo>
                  <a:pt x="1116838" y="0"/>
                </a:lnTo>
                <a:close/>
              </a:path>
              <a:path w="1231264" h="114300">
                <a:moveTo>
                  <a:pt x="111683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116838" y="76200"/>
                </a:lnTo>
                <a:lnTo>
                  <a:pt x="1116838" y="38100"/>
                </a:lnTo>
                <a:close/>
              </a:path>
              <a:path w="1231264" h="114300">
                <a:moveTo>
                  <a:pt x="1193038" y="38100"/>
                </a:moveTo>
                <a:lnTo>
                  <a:pt x="1135888" y="38100"/>
                </a:lnTo>
                <a:lnTo>
                  <a:pt x="1135888" y="76200"/>
                </a:lnTo>
                <a:lnTo>
                  <a:pt x="1193038" y="76200"/>
                </a:lnTo>
                <a:lnTo>
                  <a:pt x="1231138" y="57150"/>
                </a:lnTo>
                <a:lnTo>
                  <a:pt x="1193038" y="38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653278" y="3050794"/>
            <a:ext cx="4967605" cy="114300"/>
          </a:xfrm>
          <a:custGeom>
            <a:avLst/>
            <a:gdLst/>
            <a:ahLst/>
            <a:cxnLst/>
            <a:rect l="l" t="t" r="r" b="b"/>
            <a:pathLst>
              <a:path w="4967605" h="114300">
                <a:moveTo>
                  <a:pt x="0" y="27685"/>
                </a:moveTo>
                <a:lnTo>
                  <a:pt x="0" y="65785"/>
                </a:lnTo>
                <a:lnTo>
                  <a:pt x="152400" y="66166"/>
                </a:lnTo>
                <a:lnTo>
                  <a:pt x="152400" y="28066"/>
                </a:lnTo>
                <a:lnTo>
                  <a:pt x="0" y="27685"/>
                </a:lnTo>
                <a:close/>
              </a:path>
              <a:path w="4967605" h="114300">
                <a:moveTo>
                  <a:pt x="266700" y="28193"/>
                </a:moveTo>
                <a:lnTo>
                  <a:pt x="266700" y="66293"/>
                </a:lnTo>
                <a:lnTo>
                  <a:pt x="419100" y="66675"/>
                </a:lnTo>
                <a:lnTo>
                  <a:pt x="419100" y="28575"/>
                </a:lnTo>
                <a:lnTo>
                  <a:pt x="266700" y="28193"/>
                </a:lnTo>
                <a:close/>
              </a:path>
              <a:path w="4967605" h="114300">
                <a:moveTo>
                  <a:pt x="533400" y="28828"/>
                </a:moveTo>
                <a:lnTo>
                  <a:pt x="533400" y="66928"/>
                </a:lnTo>
                <a:lnTo>
                  <a:pt x="685800" y="67309"/>
                </a:lnTo>
                <a:lnTo>
                  <a:pt x="685800" y="29209"/>
                </a:lnTo>
                <a:lnTo>
                  <a:pt x="533400" y="28828"/>
                </a:lnTo>
                <a:close/>
              </a:path>
              <a:path w="4967605" h="114300">
                <a:moveTo>
                  <a:pt x="800100" y="29463"/>
                </a:moveTo>
                <a:lnTo>
                  <a:pt x="800100" y="67563"/>
                </a:lnTo>
                <a:lnTo>
                  <a:pt x="952500" y="67817"/>
                </a:lnTo>
                <a:lnTo>
                  <a:pt x="952500" y="29717"/>
                </a:lnTo>
                <a:lnTo>
                  <a:pt x="800100" y="29463"/>
                </a:lnTo>
                <a:close/>
              </a:path>
              <a:path w="4967605" h="114300">
                <a:moveTo>
                  <a:pt x="1066800" y="29971"/>
                </a:moveTo>
                <a:lnTo>
                  <a:pt x="1066800" y="68071"/>
                </a:lnTo>
                <a:lnTo>
                  <a:pt x="1219200" y="68452"/>
                </a:lnTo>
                <a:lnTo>
                  <a:pt x="1219200" y="30352"/>
                </a:lnTo>
                <a:lnTo>
                  <a:pt x="1066800" y="29971"/>
                </a:lnTo>
                <a:close/>
              </a:path>
              <a:path w="4967605" h="114300">
                <a:moveTo>
                  <a:pt x="1333500" y="30606"/>
                </a:moveTo>
                <a:lnTo>
                  <a:pt x="1333500" y="68706"/>
                </a:lnTo>
                <a:lnTo>
                  <a:pt x="1485900" y="68960"/>
                </a:lnTo>
                <a:lnTo>
                  <a:pt x="1485900" y="30860"/>
                </a:lnTo>
                <a:lnTo>
                  <a:pt x="1333500" y="30606"/>
                </a:lnTo>
                <a:close/>
              </a:path>
              <a:path w="4967605" h="114300">
                <a:moveTo>
                  <a:pt x="1600200" y="31114"/>
                </a:moveTo>
                <a:lnTo>
                  <a:pt x="1600200" y="69214"/>
                </a:lnTo>
                <a:lnTo>
                  <a:pt x="1752600" y="69595"/>
                </a:lnTo>
                <a:lnTo>
                  <a:pt x="1752600" y="31495"/>
                </a:lnTo>
                <a:lnTo>
                  <a:pt x="1600200" y="31114"/>
                </a:lnTo>
                <a:close/>
              </a:path>
              <a:path w="4967605" h="114300">
                <a:moveTo>
                  <a:pt x="1866900" y="31750"/>
                </a:moveTo>
                <a:lnTo>
                  <a:pt x="1866900" y="69850"/>
                </a:lnTo>
                <a:lnTo>
                  <a:pt x="2019300" y="70103"/>
                </a:lnTo>
                <a:lnTo>
                  <a:pt x="2019300" y="32003"/>
                </a:lnTo>
                <a:lnTo>
                  <a:pt x="1866900" y="31750"/>
                </a:lnTo>
                <a:close/>
              </a:path>
              <a:path w="4967605" h="114300">
                <a:moveTo>
                  <a:pt x="2133600" y="32257"/>
                </a:moveTo>
                <a:lnTo>
                  <a:pt x="2133600" y="70357"/>
                </a:lnTo>
                <a:lnTo>
                  <a:pt x="2286000" y="70738"/>
                </a:lnTo>
                <a:lnTo>
                  <a:pt x="2286000" y="32638"/>
                </a:lnTo>
                <a:lnTo>
                  <a:pt x="2133600" y="32257"/>
                </a:lnTo>
                <a:close/>
              </a:path>
              <a:path w="4967605" h="114300">
                <a:moveTo>
                  <a:pt x="2400300" y="32892"/>
                </a:moveTo>
                <a:lnTo>
                  <a:pt x="2400300" y="70992"/>
                </a:lnTo>
                <a:lnTo>
                  <a:pt x="2552700" y="71246"/>
                </a:lnTo>
                <a:lnTo>
                  <a:pt x="2552700" y="33146"/>
                </a:lnTo>
                <a:lnTo>
                  <a:pt x="2400300" y="32892"/>
                </a:lnTo>
                <a:close/>
              </a:path>
              <a:path w="4967605" h="114300">
                <a:moveTo>
                  <a:pt x="2667000" y="33400"/>
                </a:moveTo>
                <a:lnTo>
                  <a:pt x="2667000" y="71500"/>
                </a:lnTo>
                <a:lnTo>
                  <a:pt x="2819400" y="71881"/>
                </a:lnTo>
                <a:lnTo>
                  <a:pt x="2819400" y="33781"/>
                </a:lnTo>
                <a:lnTo>
                  <a:pt x="2667000" y="33400"/>
                </a:lnTo>
                <a:close/>
              </a:path>
              <a:path w="4967605" h="114300">
                <a:moveTo>
                  <a:pt x="2933700" y="34035"/>
                </a:moveTo>
                <a:lnTo>
                  <a:pt x="2933700" y="72135"/>
                </a:lnTo>
                <a:lnTo>
                  <a:pt x="3086100" y="72389"/>
                </a:lnTo>
                <a:lnTo>
                  <a:pt x="3086100" y="34289"/>
                </a:lnTo>
                <a:lnTo>
                  <a:pt x="2933700" y="34035"/>
                </a:lnTo>
                <a:close/>
              </a:path>
              <a:path w="4967605" h="114300">
                <a:moveTo>
                  <a:pt x="3200400" y="34543"/>
                </a:moveTo>
                <a:lnTo>
                  <a:pt x="3200400" y="72643"/>
                </a:lnTo>
                <a:lnTo>
                  <a:pt x="3352800" y="73025"/>
                </a:lnTo>
                <a:lnTo>
                  <a:pt x="3352800" y="34925"/>
                </a:lnTo>
                <a:lnTo>
                  <a:pt x="3200400" y="34543"/>
                </a:lnTo>
                <a:close/>
              </a:path>
              <a:path w="4967605" h="114300">
                <a:moveTo>
                  <a:pt x="3467100" y="35178"/>
                </a:moveTo>
                <a:lnTo>
                  <a:pt x="3467100" y="73278"/>
                </a:lnTo>
                <a:lnTo>
                  <a:pt x="3619500" y="73532"/>
                </a:lnTo>
                <a:lnTo>
                  <a:pt x="3619500" y="35432"/>
                </a:lnTo>
                <a:lnTo>
                  <a:pt x="3467100" y="35178"/>
                </a:lnTo>
                <a:close/>
              </a:path>
              <a:path w="4967605" h="114300">
                <a:moveTo>
                  <a:pt x="3733800" y="35686"/>
                </a:moveTo>
                <a:lnTo>
                  <a:pt x="3733800" y="73786"/>
                </a:lnTo>
                <a:lnTo>
                  <a:pt x="3886200" y="74167"/>
                </a:lnTo>
                <a:lnTo>
                  <a:pt x="3886200" y="36067"/>
                </a:lnTo>
                <a:lnTo>
                  <a:pt x="3733800" y="35686"/>
                </a:lnTo>
                <a:close/>
              </a:path>
              <a:path w="4967605" h="114300">
                <a:moveTo>
                  <a:pt x="4000500" y="36321"/>
                </a:moveTo>
                <a:lnTo>
                  <a:pt x="4000500" y="74421"/>
                </a:lnTo>
                <a:lnTo>
                  <a:pt x="4152900" y="74675"/>
                </a:lnTo>
                <a:lnTo>
                  <a:pt x="4152900" y="36575"/>
                </a:lnTo>
                <a:lnTo>
                  <a:pt x="4000500" y="36321"/>
                </a:lnTo>
                <a:close/>
              </a:path>
              <a:path w="4967605" h="114300">
                <a:moveTo>
                  <a:pt x="4267200" y="36829"/>
                </a:moveTo>
                <a:lnTo>
                  <a:pt x="4267200" y="74929"/>
                </a:lnTo>
                <a:lnTo>
                  <a:pt x="4419600" y="75310"/>
                </a:lnTo>
                <a:lnTo>
                  <a:pt x="4419600" y="37210"/>
                </a:lnTo>
                <a:lnTo>
                  <a:pt x="4267200" y="36829"/>
                </a:lnTo>
                <a:close/>
              </a:path>
              <a:path w="4967605" h="114300">
                <a:moveTo>
                  <a:pt x="4533900" y="37464"/>
                </a:moveTo>
                <a:lnTo>
                  <a:pt x="4533900" y="75564"/>
                </a:lnTo>
                <a:lnTo>
                  <a:pt x="4686300" y="75818"/>
                </a:lnTo>
                <a:lnTo>
                  <a:pt x="4686300" y="37718"/>
                </a:lnTo>
                <a:lnTo>
                  <a:pt x="4533900" y="37464"/>
                </a:lnTo>
                <a:close/>
              </a:path>
              <a:path w="4967605" h="114300">
                <a:moveTo>
                  <a:pt x="4853008" y="76166"/>
                </a:moveTo>
                <a:lnTo>
                  <a:pt x="4852924" y="114300"/>
                </a:lnTo>
                <a:lnTo>
                  <a:pt x="4929549" y="76200"/>
                </a:lnTo>
                <a:lnTo>
                  <a:pt x="4871974" y="76200"/>
                </a:lnTo>
                <a:lnTo>
                  <a:pt x="4853008" y="76166"/>
                </a:lnTo>
                <a:close/>
              </a:path>
              <a:path w="4967605" h="114300">
                <a:moveTo>
                  <a:pt x="4853093" y="38066"/>
                </a:moveTo>
                <a:lnTo>
                  <a:pt x="4853008" y="76166"/>
                </a:lnTo>
                <a:lnTo>
                  <a:pt x="4871974" y="76200"/>
                </a:lnTo>
                <a:lnTo>
                  <a:pt x="4872101" y="38100"/>
                </a:lnTo>
                <a:lnTo>
                  <a:pt x="4853093" y="38066"/>
                </a:lnTo>
                <a:close/>
              </a:path>
              <a:path w="4967605" h="114300">
                <a:moveTo>
                  <a:pt x="4853178" y="0"/>
                </a:moveTo>
                <a:lnTo>
                  <a:pt x="4853093" y="38066"/>
                </a:lnTo>
                <a:lnTo>
                  <a:pt x="4872101" y="38100"/>
                </a:lnTo>
                <a:lnTo>
                  <a:pt x="4871974" y="76200"/>
                </a:lnTo>
                <a:lnTo>
                  <a:pt x="4929549" y="76200"/>
                </a:lnTo>
                <a:lnTo>
                  <a:pt x="4967351" y="57403"/>
                </a:lnTo>
                <a:lnTo>
                  <a:pt x="4853178" y="0"/>
                </a:lnTo>
                <a:close/>
              </a:path>
              <a:path w="4967605" h="114300">
                <a:moveTo>
                  <a:pt x="4800600" y="37972"/>
                </a:moveTo>
                <a:lnTo>
                  <a:pt x="4800600" y="76072"/>
                </a:lnTo>
                <a:lnTo>
                  <a:pt x="4853008" y="76166"/>
                </a:lnTo>
                <a:lnTo>
                  <a:pt x="4853093" y="38066"/>
                </a:lnTo>
                <a:lnTo>
                  <a:pt x="4800600" y="37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0657078" y="4193794"/>
            <a:ext cx="210058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0">
                <a:solidFill>
                  <a:srgbClr val="FFFFFF"/>
                </a:solidFill>
                <a:latin typeface="Carlito"/>
                <a:cs typeface="Carlito"/>
              </a:rPr>
              <a:t>Transcoding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5">
                <a:solidFill>
                  <a:srgbClr val="FFFFFF"/>
                </a:solidFill>
                <a:latin typeface="Carlito"/>
                <a:cs typeface="Carlito"/>
              </a:rPr>
              <a:t>clusters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65341" y="3462020"/>
            <a:ext cx="2203195" cy="1962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963675" y="3588765"/>
            <a:ext cx="1920239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64210" marR="5080" indent="-652145">
              <a:lnSpc>
                <a:spcPct val="100000"/>
              </a:lnSpc>
              <a:spcBef>
                <a:spcPts val="95"/>
              </a:spcBef>
            </a:pP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Clients around </a:t>
            </a:r>
            <a:r>
              <a:rPr dirty="0" sz="2000" spc="-5">
                <a:solidFill>
                  <a:srgbClr val="FFFFFF"/>
                </a:solidFill>
                <a:latin typeface="Carlito"/>
                <a:cs typeface="Carlito"/>
              </a:rPr>
              <a:t>the 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world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827014" y="7138416"/>
            <a:ext cx="2979419" cy="6728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451102" y="5535167"/>
            <a:ext cx="11699875" cy="1606550"/>
          </a:xfrm>
          <a:prstGeom prst="rect">
            <a:avLst/>
          </a:prstGeom>
        </p:spPr>
        <p:txBody>
          <a:bodyPr wrap="square" lIns="0" tIns="61594" rIns="0" bIns="0" rtlCol="0" vert="horz">
            <a:spAutoFit/>
          </a:bodyPr>
          <a:lstStyle/>
          <a:p>
            <a:pPr marL="179070" marR="5080" indent="-167005">
              <a:lnSpc>
                <a:spcPts val="3020"/>
              </a:lnSpc>
              <a:spcBef>
                <a:spcPts val="484"/>
              </a:spcBef>
            </a:pPr>
            <a:r>
              <a:rPr dirty="0" sz="2800" spc="-10" i="1">
                <a:solidFill>
                  <a:srgbClr val="FFFFFF"/>
                </a:solidFill>
                <a:latin typeface="Carlito"/>
                <a:cs typeface="Carlito"/>
              </a:rPr>
              <a:t>“Our </a:t>
            </a:r>
            <a:r>
              <a:rPr dirty="0" sz="2800" i="1">
                <a:solidFill>
                  <a:srgbClr val="FFFFFF"/>
                </a:solidFill>
                <a:latin typeface="Carlito"/>
                <a:cs typeface="Carlito"/>
              </a:rPr>
              <a:t>video </a:t>
            </a:r>
            <a:r>
              <a:rPr dirty="0" sz="2800" spc="-10" i="1">
                <a:solidFill>
                  <a:srgbClr val="FFFFFF"/>
                </a:solidFill>
                <a:latin typeface="Carlito"/>
                <a:cs typeface="Carlito"/>
              </a:rPr>
              <a:t>platform </a:t>
            </a:r>
            <a:r>
              <a:rPr dirty="0" sz="2800" i="1">
                <a:solidFill>
                  <a:srgbClr val="FFFFFF"/>
                </a:solidFill>
                <a:latin typeface="Carlito"/>
                <a:cs typeface="Carlito"/>
              </a:rPr>
              <a:t>is </a:t>
            </a:r>
            <a:r>
              <a:rPr dirty="0" sz="2800" spc="-15" i="1">
                <a:solidFill>
                  <a:srgbClr val="FFFFFF"/>
                </a:solidFill>
                <a:latin typeface="Carlito"/>
                <a:cs typeface="Carlito"/>
              </a:rPr>
              <a:t>hosted </a:t>
            </a:r>
            <a:r>
              <a:rPr dirty="0" sz="2800" spc="-5" i="1">
                <a:solidFill>
                  <a:srgbClr val="FFFFFF"/>
                </a:solidFill>
                <a:latin typeface="Carlito"/>
                <a:cs typeface="Carlito"/>
              </a:rPr>
              <a:t>on </a:t>
            </a:r>
            <a:r>
              <a:rPr dirty="0" sz="2800" spc="-60" i="1">
                <a:solidFill>
                  <a:srgbClr val="FFFFFF"/>
                </a:solidFill>
                <a:latin typeface="Carlito"/>
                <a:cs typeface="Carlito"/>
              </a:rPr>
              <a:t>AWS </a:t>
            </a:r>
            <a:r>
              <a:rPr dirty="0" sz="2800" spc="-5" i="1">
                <a:solidFill>
                  <a:srgbClr val="FFFFFF"/>
                </a:solidFill>
                <a:latin typeface="Carlito"/>
                <a:cs typeface="Carlito"/>
              </a:rPr>
              <a:t>and uses </a:t>
            </a:r>
            <a:r>
              <a:rPr dirty="0" sz="2800" i="1">
                <a:solidFill>
                  <a:srgbClr val="FFFFFF"/>
                </a:solidFill>
                <a:latin typeface="Carlito"/>
                <a:cs typeface="Carlito"/>
              </a:rPr>
              <a:t>Global </a:t>
            </a:r>
            <a:r>
              <a:rPr dirty="0" sz="2800" spc="-10" i="1">
                <a:solidFill>
                  <a:srgbClr val="FFFFFF"/>
                </a:solidFill>
                <a:latin typeface="Carlito"/>
                <a:cs typeface="Carlito"/>
              </a:rPr>
              <a:t>Accelerator </a:t>
            </a:r>
            <a:r>
              <a:rPr dirty="0" sz="2800" spc="-20" i="1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dirty="0" sz="2800" spc="-5" i="1">
                <a:solidFill>
                  <a:srgbClr val="FFFFFF"/>
                </a:solidFill>
                <a:latin typeface="Carlito"/>
                <a:cs typeface="Carlito"/>
              </a:rPr>
              <a:t>improve </a:t>
            </a:r>
            <a:r>
              <a:rPr dirty="0" sz="2800" spc="-10" i="1">
                <a:solidFill>
                  <a:srgbClr val="FFFFFF"/>
                </a:solidFill>
                <a:latin typeface="Carlito"/>
                <a:cs typeface="Carlito"/>
              </a:rPr>
              <a:t>the  </a:t>
            </a:r>
            <a:r>
              <a:rPr dirty="0" sz="2800" spc="-10" i="1">
                <a:solidFill>
                  <a:srgbClr val="FFFFFF"/>
                </a:solidFill>
                <a:latin typeface="Carlito"/>
                <a:cs typeface="Carlito"/>
              </a:rPr>
              <a:t>performance </a:t>
            </a:r>
            <a:r>
              <a:rPr dirty="0" sz="2800" spc="-5" i="1">
                <a:solidFill>
                  <a:srgbClr val="FFFFFF"/>
                </a:solidFill>
                <a:latin typeface="Carlito"/>
                <a:cs typeface="Carlito"/>
              </a:rPr>
              <a:t>and availability of video ingest </a:t>
            </a:r>
            <a:r>
              <a:rPr dirty="0" sz="2800" spc="-15" i="1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dirty="0" sz="2800" spc="-5" i="1">
                <a:solidFill>
                  <a:srgbClr val="FFFFFF"/>
                </a:solidFill>
                <a:latin typeface="Carlito"/>
                <a:cs typeface="Carlito"/>
              </a:rPr>
              <a:t>our users all around </a:t>
            </a:r>
            <a:r>
              <a:rPr dirty="0" sz="2800" i="1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2800" spc="10" i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5" i="1">
                <a:solidFill>
                  <a:srgbClr val="FFFFFF"/>
                </a:solidFill>
                <a:latin typeface="Carlito"/>
                <a:cs typeface="Carlito"/>
              </a:rPr>
              <a:t>world”</a:t>
            </a:r>
            <a:endParaRPr sz="280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950">
              <a:latin typeface="Carlito"/>
              <a:cs typeface="Carlito"/>
            </a:endParaRPr>
          </a:p>
          <a:p>
            <a:pPr marL="7406005">
              <a:lnSpc>
                <a:spcPct val="100000"/>
              </a:lnSpc>
              <a:spcBef>
                <a:spcPts val="5"/>
              </a:spcBef>
            </a:pPr>
            <a:r>
              <a:rPr dirty="0" sz="2000" spc="-10" b="1" i="1">
                <a:solidFill>
                  <a:srgbClr val="E72C96"/>
                </a:solidFill>
                <a:latin typeface="Carlito"/>
                <a:cs typeface="Carlito"/>
              </a:rPr>
              <a:t>—Erik </a:t>
            </a:r>
            <a:r>
              <a:rPr dirty="0" sz="2000" spc="-5" b="1" i="1">
                <a:solidFill>
                  <a:srgbClr val="E72C96"/>
                </a:solidFill>
                <a:latin typeface="Carlito"/>
                <a:cs typeface="Carlito"/>
              </a:rPr>
              <a:t>Viklund, VP </a:t>
            </a:r>
            <a:r>
              <a:rPr dirty="0" sz="2000" spc="-10" b="1" i="1">
                <a:solidFill>
                  <a:srgbClr val="E72C96"/>
                </a:solidFill>
                <a:latin typeface="Carlito"/>
                <a:cs typeface="Carlito"/>
              </a:rPr>
              <a:t>Dev </a:t>
            </a:r>
            <a:r>
              <a:rPr dirty="0" sz="2000" spc="-5" b="1" i="1">
                <a:solidFill>
                  <a:srgbClr val="E72C96"/>
                </a:solidFill>
                <a:latin typeface="Carlito"/>
                <a:cs typeface="Carlito"/>
              </a:rPr>
              <a:t>Ops,</a:t>
            </a:r>
            <a:r>
              <a:rPr dirty="0" sz="2000" spc="-30" b="1" i="1">
                <a:solidFill>
                  <a:srgbClr val="E72C96"/>
                </a:solidFill>
                <a:latin typeface="Carlito"/>
                <a:cs typeface="Carlito"/>
              </a:rPr>
              <a:t> </a:t>
            </a:r>
            <a:r>
              <a:rPr dirty="0" sz="2000" spc="-10" b="1" i="1">
                <a:solidFill>
                  <a:srgbClr val="E72C96"/>
                </a:solidFill>
                <a:latin typeface="Carlito"/>
                <a:cs typeface="Carlito"/>
              </a:rPr>
              <a:t>Flowplayer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565767" y="1154049"/>
            <a:ext cx="4091940" cy="3575050"/>
          </a:xfrm>
          <a:custGeom>
            <a:avLst/>
            <a:gdLst/>
            <a:ahLst/>
            <a:cxnLst/>
            <a:rect l="l" t="t" r="r" b="b"/>
            <a:pathLst>
              <a:path w="4091940" h="3575050">
                <a:moveTo>
                  <a:pt x="0" y="3574541"/>
                </a:moveTo>
                <a:lnTo>
                  <a:pt x="4091940" y="3574541"/>
                </a:lnTo>
                <a:lnTo>
                  <a:pt x="4091940" y="0"/>
                </a:lnTo>
                <a:lnTo>
                  <a:pt x="0" y="0"/>
                </a:lnTo>
                <a:lnTo>
                  <a:pt x="0" y="3574541"/>
                </a:lnTo>
                <a:close/>
              </a:path>
            </a:pathLst>
          </a:custGeom>
          <a:ln w="12953">
            <a:solidFill>
              <a:srgbClr val="FFFFFF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0055859" y="1219200"/>
            <a:ext cx="1020444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AWS</a:t>
            </a:r>
            <a:r>
              <a:rPr dirty="0" sz="16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Region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9576054" y="1157518"/>
            <a:ext cx="3486150" cy="2915920"/>
            <a:chOff x="9576054" y="1157518"/>
            <a:chExt cx="3486150" cy="2915920"/>
          </a:xfrm>
        </p:grpSpPr>
        <p:sp>
          <p:nvSpPr>
            <p:cNvPr id="27" name="object 27"/>
            <p:cNvSpPr/>
            <p:nvPr/>
          </p:nvSpPr>
          <p:spPr>
            <a:xfrm>
              <a:off x="10195560" y="1927098"/>
              <a:ext cx="2847975" cy="2127250"/>
            </a:xfrm>
            <a:custGeom>
              <a:avLst/>
              <a:gdLst/>
              <a:ahLst/>
              <a:cxnLst/>
              <a:rect l="l" t="t" r="r" b="b"/>
              <a:pathLst>
                <a:path w="2847975" h="2127250">
                  <a:moveTo>
                    <a:pt x="0" y="2126741"/>
                  </a:moveTo>
                  <a:lnTo>
                    <a:pt x="2847594" y="2126741"/>
                  </a:lnTo>
                  <a:lnTo>
                    <a:pt x="2847594" y="0"/>
                  </a:lnTo>
                  <a:lnTo>
                    <a:pt x="0" y="0"/>
                  </a:lnTo>
                  <a:lnTo>
                    <a:pt x="0" y="2126741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1315700" y="2530601"/>
              <a:ext cx="774700" cy="945515"/>
            </a:xfrm>
            <a:custGeom>
              <a:avLst/>
              <a:gdLst/>
              <a:ahLst/>
              <a:cxnLst/>
              <a:rect l="l" t="t" r="r" b="b"/>
              <a:pathLst>
                <a:path w="774700" h="945514">
                  <a:moveTo>
                    <a:pt x="69215" y="577596"/>
                  </a:moveTo>
                  <a:lnTo>
                    <a:pt x="62560" y="574281"/>
                  </a:lnTo>
                  <a:lnTo>
                    <a:pt x="68453" y="569722"/>
                  </a:lnTo>
                  <a:lnTo>
                    <a:pt x="45212" y="539623"/>
                  </a:lnTo>
                  <a:lnTo>
                    <a:pt x="24790" y="555396"/>
                  </a:lnTo>
                  <a:lnTo>
                    <a:pt x="18161" y="552069"/>
                  </a:lnTo>
                  <a:lnTo>
                    <a:pt x="11264" y="565848"/>
                  </a:lnTo>
                  <a:lnTo>
                    <a:pt x="0" y="574548"/>
                  </a:lnTo>
                  <a:lnTo>
                    <a:pt x="4191" y="579996"/>
                  </a:lnTo>
                  <a:lnTo>
                    <a:pt x="1143" y="586105"/>
                  </a:lnTo>
                  <a:lnTo>
                    <a:pt x="13855" y="592505"/>
                  </a:lnTo>
                  <a:lnTo>
                    <a:pt x="23241" y="604647"/>
                  </a:lnTo>
                  <a:lnTo>
                    <a:pt x="29070" y="600151"/>
                  </a:lnTo>
                  <a:lnTo>
                    <a:pt x="52197" y="611759"/>
                  </a:lnTo>
                  <a:lnTo>
                    <a:pt x="69215" y="577596"/>
                  </a:lnTo>
                  <a:close/>
                </a:path>
                <a:path w="774700" h="945514">
                  <a:moveTo>
                    <a:pt x="128778" y="523113"/>
                  </a:moveTo>
                  <a:lnTo>
                    <a:pt x="105410" y="493014"/>
                  </a:lnTo>
                  <a:lnTo>
                    <a:pt x="75311" y="516255"/>
                  </a:lnTo>
                  <a:lnTo>
                    <a:pt x="98552" y="546481"/>
                  </a:lnTo>
                  <a:lnTo>
                    <a:pt x="128778" y="523113"/>
                  </a:lnTo>
                  <a:close/>
                </a:path>
                <a:path w="774700" h="945514">
                  <a:moveTo>
                    <a:pt x="137414" y="611759"/>
                  </a:moveTo>
                  <a:lnTo>
                    <a:pt x="103378" y="594741"/>
                  </a:lnTo>
                  <a:lnTo>
                    <a:pt x="86233" y="628777"/>
                  </a:lnTo>
                  <a:lnTo>
                    <a:pt x="120269" y="645922"/>
                  </a:lnTo>
                  <a:lnTo>
                    <a:pt x="137414" y="611759"/>
                  </a:lnTo>
                  <a:close/>
                </a:path>
                <a:path w="774700" h="945514">
                  <a:moveTo>
                    <a:pt x="189103" y="476631"/>
                  </a:moveTo>
                  <a:lnTo>
                    <a:pt x="165735" y="446405"/>
                  </a:lnTo>
                  <a:lnTo>
                    <a:pt x="135636" y="469773"/>
                  </a:lnTo>
                  <a:lnTo>
                    <a:pt x="158877" y="499872"/>
                  </a:lnTo>
                  <a:lnTo>
                    <a:pt x="189103" y="476631"/>
                  </a:lnTo>
                  <a:close/>
                </a:path>
                <a:path w="774700" h="945514">
                  <a:moveTo>
                    <a:pt x="205486" y="646049"/>
                  </a:moveTo>
                  <a:lnTo>
                    <a:pt x="171450" y="628904"/>
                  </a:lnTo>
                  <a:lnTo>
                    <a:pt x="154305" y="662940"/>
                  </a:lnTo>
                  <a:lnTo>
                    <a:pt x="188341" y="680085"/>
                  </a:lnTo>
                  <a:lnTo>
                    <a:pt x="205486" y="646049"/>
                  </a:lnTo>
                  <a:close/>
                </a:path>
                <a:path w="774700" h="945514">
                  <a:moveTo>
                    <a:pt x="249301" y="430022"/>
                  </a:moveTo>
                  <a:lnTo>
                    <a:pt x="226060" y="399796"/>
                  </a:lnTo>
                  <a:lnTo>
                    <a:pt x="195961" y="423164"/>
                  </a:lnTo>
                  <a:lnTo>
                    <a:pt x="219202" y="453263"/>
                  </a:lnTo>
                  <a:lnTo>
                    <a:pt x="249301" y="430022"/>
                  </a:lnTo>
                  <a:close/>
                </a:path>
                <a:path w="774700" h="945514">
                  <a:moveTo>
                    <a:pt x="273558" y="680212"/>
                  </a:moveTo>
                  <a:lnTo>
                    <a:pt x="239522" y="663067"/>
                  </a:lnTo>
                  <a:lnTo>
                    <a:pt x="222504" y="697103"/>
                  </a:lnTo>
                  <a:lnTo>
                    <a:pt x="256540" y="714248"/>
                  </a:lnTo>
                  <a:lnTo>
                    <a:pt x="273558" y="680212"/>
                  </a:lnTo>
                  <a:close/>
                </a:path>
                <a:path w="774700" h="945514">
                  <a:moveTo>
                    <a:pt x="309626" y="383413"/>
                  </a:moveTo>
                  <a:lnTo>
                    <a:pt x="286385" y="353314"/>
                  </a:lnTo>
                  <a:lnTo>
                    <a:pt x="256159" y="376555"/>
                  </a:lnTo>
                  <a:lnTo>
                    <a:pt x="279527" y="406654"/>
                  </a:lnTo>
                  <a:lnTo>
                    <a:pt x="309626" y="383413"/>
                  </a:lnTo>
                  <a:close/>
                </a:path>
                <a:path w="774700" h="945514">
                  <a:moveTo>
                    <a:pt x="341757" y="714375"/>
                  </a:moveTo>
                  <a:lnTo>
                    <a:pt x="307594" y="697230"/>
                  </a:lnTo>
                  <a:lnTo>
                    <a:pt x="290576" y="731266"/>
                  </a:lnTo>
                  <a:lnTo>
                    <a:pt x="324612" y="748411"/>
                  </a:lnTo>
                  <a:lnTo>
                    <a:pt x="341757" y="714375"/>
                  </a:lnTo>
                  <a:close/>
                </a:path>
                <a:path w="774700" h="945514">
                  <a:moveTo>
                    <a:pt x="369951" y="336804"/>
                  </a:moveTo>
                  <a:lnTo>
                    <a:pt x="346710" y="306705"/>
                  </a:lnTo>
                  <a:lnTo>
                    <a:pt x="316484" y="329946"/>
                  </a:lnTo>
                  <a:lnTo>
                    <a:pt x="339852" y="360045"/>
                  </a:lnTo>
                  <a:lnTo>
                    <a:pt x="369951" y="336804"/>
                  </a:lnTo>
                  <a:close/>
                </a:path>
                <a:path w="774700" h="945514">
                  <a:moveTo>
                    <a:pt x="409829" y="748538"/>
                  </a:moveTo>
                  <a:lnTo>
                    <a:pt x="375793" y="731393"/>
                  </a:lnTo>
                  <a:lnTo>
                    <a:pt x="358648" y="765429"/>
                  </a:lnTo>
                  <a:lnTo>
                    <a:pt x="392684" y="782574"/>
                  </a:lnTo>
                  <a:lnTo>
                    <a:pt x="409829" y="748538"/>
                  </a:lnTo>
                  <a:close/>
                </a:path>
                <a:path w="774700" h="945514">
                  <a:moveTo>
                    <a:pt x="430276" y="290195"/>
                  </a:moveTo>
                  <a:lnTo>
                    <a:pt x="406908" y="260096"/>
                  </a:lnTo>
                  <a:lnTo>
                    <a:pt x="376809" y="283337"/>
                  </a:lnTo>
                  <a:lnTo>
                    <a:pt x="400050" y="313563"/>
                  </a:lnTo>
                  <a:lnTo>
                    <a:pt x="430276" y="290195"/>
                  </a:lnTo>
                  <a:close/>
                </a:path>
                <a:path w="774700" h="945514">
                  <a:moveTo>
                    <a:pt x="477901" y="782701"/>
                  </a:moveTo>
                  <a:lnTo>
                    <a:pt x="443865" y="765556"/>
                  </a:lnTo>
                  <a:lnTo>
                    <a:pt x="426720" y="799592"/>
                  </a:lnTo>
                  <a:lnTo>
                    <a:pt x="460883" y="816737"/>
                  </a:lnTo>
                  <a:lnTo>
                    <a:pt x="477901" y="782701"/>
                  </a:lnTo>
                  <a:close/>
                </a:path>
                <a:path w="774700" h="945514">
                  <a:moveTo>
                    <a:pt x="490601" y="243586"/>
                  </a:moveTo>
                  <a:lnTo>
                    <a:pt x="467233" y="213487"/>
                  </a:lnTo>
                  <a:lnTo>
                    <a:pt x="437134" y="236728"/>
                  </a:lnTo>
                  <a:lnTo>
                    <a:pt x="460375" y="266954"/>
                  </a:lnTo>
                  <a:lnTo>
                    <a:pt x="490601" y="243586"/>
                  </a:lnTo>
                  <a:close/>
                </a:path>
                <a:path w="774700" h="945514">
                  <a:moveTo>
                    <a:pt x="545973" y="816864"/>
                  </a:moveTo>
                  <a:lnTo>
                    <a:pt x="511937" y="799719"/>
                  </a:lnTo>
                  <a:lnTo>
                    <a:pt x="494919" y="833755"/>
                  </a:lnTo>
                  <a:lnTo>
                    <a:pt x="528955" y="850900"/>
                  </a:lnTo>
                  <a:lnTo>
                    <a:pt x="545973" y="816864"/>
                  </a:lnTo>
                  <a:close/>
                </a:path>
                <a:path w="774700" h="945514">
                  <a:moveTo>
                    <a:pt x="550799" y="197104"/>
                  </a:moveTo>
                  <a:lnTo>
                    <a:pt x="527558" y="166878"/>
                  </a:lnTo>
                  <a:lnTo>
                    <a:pt x="497459" y="190246"/>
                  </a:lnTo>
                  <a:lnTo>
                    <a:pt x="520700" y="220345"/>
                  </a:lnTo>
                  <a:lnTo>
                    <a:pt x="550799" y="197104"/>
                  </a:lnTo>
                  <a:close/>
                </a:path>
                <a:path w="774700" h="945514">
                  <a:moveTo>
                    <a:pt x="611124" y="150495"/>
                  </a:moveTo>
                  <a:lnTo>
                    <a:pt x="587883" y="120269"/>
                  </a:lnTo>
                  <a:lnTo>
                    <a:pt x="557657" y="143637"/>
                  </a:lnTo>
                  <a:lnTo>
                    <a:pt x="581025" y="173736"/>
                  </a:lnTo>
                  <a:lnTo>
                    <a:pt x="611124" y="150495"/>
                  </a:lnTo>
                  <a:close/>
                </a:path>
                <a:path w="774700" h="945514">
                  <a:moveTo>
                    <a:pt x="614172" y="851027"/>
                  </a:moveTo>
                  <a:lnTo>
                    <a:pt x="580136" y="833882"/>
                  </a:lnTo>
                  <a:lnTo>
                    <a:pt x="562991" y="867918"/>
                  </a:lnTo>
                  <a:lnTo>
                    <a:pt x="597027" y="885063"/>
                  </a:lnTo>
                  <a:lnTo>
                    <a:pt x="614172" y="851027"/>
                  </a:lnTo>
                  <a:close/>
                </a:path>
                <a:path w="774700" h="945514">
                  <a:moveTo>
                    <a:pt x="671449" y="103886"/>
                  </a:moveTo>
                  <a:lnTo>
                    <a:pt x="648208" y="73660"/>
                  </a:lnTo>
                  <a:lnTo>
                    <a:pt x="617982" y="97028"/>
                  </a:lnTo>
                  <a:lnTo>
                    <a:pt x="641350" y="127127"/>
                  </a:lnTo>
                  <a:lnTo>
                    <a:pt x="671449" y="103886"/>
                  </a:lnTo>
                  <a:close/>
                </a:path>
                <a:path w="774700" h="945514">
                  <a:moveTo>
                    <a:pt x="760095" y="945515"/>
                  </a:moveTo>
                  <a:lnTo>
                    <a:pt x="740422" y="919226"/>
                  </a:lnTo>
                  <a:lnTo>
                    <a:pt x="683514" y="843153"/>
                  </a:lnTo>
                  <a:lnTo>
                    <a:pt x="666407" y="877227"/>
                  </a:lnTo>
                  <a:lnTo>
                    <a:pt x="648208" y="868045"/>
                  </a:lnTo>
                  <a:lnTo>
                    <a:pt x="631063" y="902208"/>
                  </a:lnTo>
                  <a:lnTo>
                    <a:pt x="649287" y="911326"/>
                  </a:lnTo>
                  <a:lnTo>
                    <a:pt x="632206" y="945388"/>
                  </a:lnTo>
                  <a:lnTo>
                    <a:pt x="760095" y="945515"/>
                  </a:lnTo>
                  <a:close/>
                </a:path>
                <a:path w="774700" h="945514">
                  <a:moveTo>
                    <a:pt x="774700" y="0"/>
                  </a:moveTo>
                  <a:lnTo>
                    <a:pt x="649351" y="24638"/>
                  </a:lnTo>
                  <a:lnTo>
                    <a:pt x="719201" y="115062"/>
                  </a:lnTo>
                  <a:lnTo>
                    <a:pt x="735850" y="80518"/>
                  </a:lnTo>
                  <a:lnTo>
                    <a:pt x="753872" y="43180"/>
                  </a:lnTo>
                  <a:lnTo>
                    <a:pt x="7747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2089892" y="2218948"/>
              <a:ext cx="610870" cy="608965"/>
            </a:xfrm>
            <a:custGeom>
              <a:avLst/>
              <a:gdLst/>
              <a:ahLst/>
              <a:cxnLst/>
              <a:rect l="l" t="t" r="r" b="b"/>
              <a:pathLst>
                <a:path w="610870" h="608964">
                  <a:moveTo>
                    <a:pt x="51708" y="0"/>
                  </a:moveTo>
                  <a:lnTo>
                    <a:pt x="14057" y="30548"/>
                  </a:lnTo>
                  <a:lnTo>
                    <a:pt x="0" y="77718"/>
                  </a:lnTo>
                  <a:lnTo>
                    <a:pt x="0" y="524326"/>
                  </a:lnTo>
                  <a:lnTo>
                    <a:pt x="6538" y="557465"/>
                  </a:lnTo>
                  <a:lnTo>
                    <a:pt x="24378" y="584332"/>
                  </a:lnTo>
                  <a:lnTo>
                    <a:pt x="50855" y="602347"/>
                  </a:lnTo>
                  <a:lnTo>
                    <a:pt x="83304" y="608925"/>
                  </a:lnTo>
                  <a:lnTo>
                    <a:pt x="529230" y="608925"/>
                  </a:lnTo>
                  <a:lnTo>
                    <a:pt x="562246" y="602347"/>
                  </a:lnTo>
                  <a:lnTo>
                    <a:pt x="589013" y="584332"/>
                  </a:lnTo>
                  <a:lnTo>
                    <a:pt x="589669" y="583349"/>
                  </a:lnTo>
                  <a:lnTo>
                    <a:pt x="83304" y="583349"/>
                  </a:lnTo>
                  <a:lnTo>
                    <a:pt x="61039" y="578277"/>
                  </a:lnTo>
                  <a:lnTo>
                    <a:pt x="42632" y="565642"/>
                  </a:lnTo>
                  <a:lnTo>
                    <a:pt x="30105" y="547105"/>
                  </a:lnTo>
                  <a:lnTo>
                    <a:pt x="25481" y="524326"/>
                  </a:lnTo>
                  <a:lnTo>
                    <a:pt x="25481" y="77718"/>
                  </a:lnTo>
                  <a:lnTo>
                    <a:pt x="30105" y="54803"/>
                  </a:lnTo>
                  <a:lnTo>
                    <a:pt x="42632" y="36036"/>
                  </a:lnTo>
                  <a:lnTo>
                    <a:pt x="61039" y="23356"/>
                  </a:lnTo>
                  <a:lnTo>
                    <a:pt x="83304" y="18698"/>
                  </a:lnTo>
                  <a:lnTo>
                    <a:pt x="589809" y="18698"/>
                  </a:lnTo>
                  <a:lnTo>
                    <a:pt x="589009" y="17716"/>
                  </a:lnTo>
                  <a:lnTo>
                    <a:pt x="576223" y="7381"/>
                  </a:lnTo>
                  <a:lnTo>
                    <a:pt x="561693" y="3"/>
                  </a:lnTo>
                  <a:lnTo>
                    <a:pt x="51708" y="0"/>
                  </a:lnTo>
                  <a:close/>
                </a:path>
                <a:path w="610870" h="608964">
                  <a:moveTo>
                    <a:pt x="589809" y="18698"/>
                  </a:moveTo>
                  <a:lnTo>
                    <a:pt x="529230" y="18698"/>
                  </a:lnTo>
                  <a:lnTo>
                    <a:pt x="551909" y="23356"/>
                  </a:lnTo>
                  <a:lnTo>
                    <a:pt x="570270" y="36036"/>
                  </a:lnTo>
                  <a:lnTo>
                    <a:pt x="582566" y="54803"/>
                  </a:lnTo>
                  <a:lnTo>
                    <a:pt x="587052" y="77718"/>
                  </a:lnTo>
                  <a:lnTo>
                    <a:pt x="587052" y="524326"/>
                  </a:lnTo>
                  <a:lnTo>
                    <a:pt x="582566" y="547105"/>
                  </a:lnTo>
                  <a:lnTo>
                    <a:pt x="570270" y="565642"/>
                  </a:lnTo>
                  <a:lnTo>
                    <a:pt x="551909" y="578277"/>
                  </a:lnTo>
                  <a:lnTo>
                    <a:pt x="529230" y="583349"/>
                  </a:lnTo>
                  <a:lnTo>
                    <a:pt x="589669" y="583349"/>
                  </a:lnTo>
                  <a:lnTo>
                    <a:pt x="606958" y="557465"/>
                  </a:lnTo>
                  <a:lnTo>
                    <a:pt x="610340" y="540359"/>
                  </a:lnTo>
                  <a:lnTo>
                    <a:pt x="610340" y="55833"/>
                  </a:lnTo>
                  <a:lnTo>
                    <a:pt x="607141" y="45132"/>
                  </a:lnTo>
                  <a:lnTo>
                    <a:pt x="599453" y="30548"/>
                  </a:lnTo>
                  <a:lnTo>
                    <a:pt x="589809" y="18698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0368560" y="1579841"/>
              <a:ext cx="787400" cy="483870"/>
            </a:xfrm>
            <a:custGeom>
              <a:avLst/>
              <a:gdLst/>
              <a:ahLst/>
              <a:cxnLst/>
              <a:rect l="l" t="t" r="r" b="b"/>
              <a:pathLst>
                <a:path w="787400" h="483869">
                  <a:moveTo>
                    <a:pt x="786980" y="352577"/>
                  </a:moveTo>
                  <a:lnTo>
                    <a:pt x="778408" y="301421"/>
                  </a:lnTo>
                  <a:lnTo>
                    <a:pt x="756170" y="264350"/>
                  </a:lnTo>
                  <a:lnTo>
                    <a:pt x="725500" y="239115"/>
                  </a:lnTo>
                  <a:lnTo>
                    <a:pt x="659752" y="215023"/>
                  </a:lnTo>
                  <a:lnTo>
                    <a:pt x="649198" y="167589"/>
                  </a:lnTo>
                  <a:lnTo>
                    <a:pt x="634149" y="145592"/>
                  </a:lnTo>
                  <a:lnTo>
                    <a:pt x="626910" y="135026"/>
                  </a:lnTo>
                  <a:lnTo>
                    <a:pt x="597128" y="116941"/>
                  </a:lnTo>
                  <a:lnTo>
                    <a:pt x="564057" y="112953"/>
                  </a:lnTo>
                  <a:lnTo>
                    <a:pt x="531926" y="122631"/>
                  </a:lnTo>
                  <a:lnTo>
                    <a:pt x="504977" y="145592"/>
                  </a:lnTo>
                  <a:lnTo>
                    <a:pt x="494893" y="121780"/>
                  </a:lnTo>
                  <a:lnTo>
                    <a:pt x="467347" y="78549"/>
                  </a:lnTo>
                  <a:lnTo>
                    <a:pt x="411213" y="28867"/>
                  </a:lnTo>
                  <a:lnTo>
                    <a:pt x="367360" y="9029"/>
                  </a:lnTo>
                  <a:lnTo>
                    <a:pt x="320433" y="0"/>
                  </a:lnTo>
                  <a:lnTo>
                    <a:pt x="272491" y="2171"/>
                  </a:lnTo>
                  <a:lnTo>
                    <a:pt x="225615" y="15913"/>
                  </a:lnTo>
                  <a:lnTo>
                    <a:pt x="186893" y="39077"/>
                  </a:lnTo>
                  <a:lnTo>
                    <a:pt x="154774" y="69862"/>
                  </a:lnTo>
                  <a:lnTo>
                    <a:pt x="130225" y="106743"/>
                  </a:lnTo>
                  <a:lnTo>
                    <a:pt x="114173" y="148209"/>
                  </a:lnTo>
                  <a:lnTo>
                    <a:pt x="107556" y="192773"/>
                  </a:lnTo>
                  <a:lnTo>
                    <a:pt x="107556" y="209778"/>
                  </a:lnTo>
                  <a:lnTo>
                    <a:pt x="108864" y="217639"/>
                  </a:lnTo>
                  <a:lnTo>
                    <a:pt x="70281" y="231711"/>
                  </a:lnTo>
                  <a:lnTo>
                    <a:pt x="35255" y="257441"/>
                  </a:lnTo>
                  <a:lnTo>
                    <a:pt x="9817" y="296684"/>
                  </a:lnTo>
                  <a:lnTo>
                    <a:pt x="0" y="351269"/>
                  </a:lnTo>
                  <a:lnTo>
                    <a:pt x="0" y="361746"/>
                  </a:lnTo>
                  <a:lnTo>
                    <a:pt x="13843" y="411175"/>
                  </a:lnTo>
                  <a:lnTo>
                    <a:pt x="44767" y="449681"/>
                  </a:lnTo>
                  <a:lnTo>
                    <a:pt x="88722" y="474675"/>
                  </a:lnTo>
                  <a:lnTo>
                    <a:pt x="141655" y="483577"/>
                  </a:lnTo>
                  <a:lnTo>
                    <a:pt x="645325" y="483577"/>
                  </a:lnTo>
                  <a:lnTo>
                    <a:pt x="681710" y="481012"/>
                  </a:lnTo>
                  <a:lnTo>
                    <a:pt x="719556" y="470662"/>
                  </a:lnTo>
                  <a:lnTo>
                    <a:pt x="753364" y="448487"/>
                  </a:lnTo>
                  <a:lnTo>
                    <a:pt x="777671" y="410464"/>
                  </a:lnTo>
                  <a:lnTo>
                    <a:pt x="786980" y="3525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0376441" y="1579839"/>
              <a:ext cx="787400" cy="483870"/>
            </a:xfrm>
            <a:custGeom>
              <a:avLst/>
              <a:gdLst/>
              <a:ahLst/>
              <a:cxnLst/>
              <a:rect l="l" t="t" r="r" b="b"/>
              <a:pathLst>
                <a:path w="787400" h="483869">
                  <a:moveTo>
                    <a:pt x="582364" y="483571"/>
                  </a:moveTo>
                  <a:lnTo>
                    <a:pt x="141656" y="483571"/>
                  </a:lnTo>
                  <a:lnTo>
                    <a:pt x="87982" y="474667"/>
                  </a:lnTo>
                  <a:lnTo>
                    <a:pt x="43775" y="449674"/>
                  </a:lnTo>
                  <a:lnTo>
                    <a:pt x="13095" y="411173"/>
                  </a:lnTo>
                  <a:lnTo>
                    <a:pt x="0" y="361742"/>
                  </a:lnTo>
                  <a:lnTo>
                    <a:pt x="0" y="357813"/>
                  </a:lnTo>
                  <a:lnTo>
                    <a:pt x="0" y="355193"/>
                  </a:lnTo>
                  <a:lnTo>
                    <a:pt x="0" y="351263"/>
                  </a:lnTo>
                  <a:lnTo>
                    <a:pt x="9611" y="296656"/>
                  </a:lnTo>
                  <a:lnTo>
                    <a:pt x="34593" y="257275"/>
                  </a:lnTo>
                  <a:lnTo>
                    <a:pt x="69167" y="231157"/>
                  </a:lnTo>
                  <a:lnTo>
                    <a:pt x="107553" y="216333"/>
                  </a:lnTo>
                  <a:lnTo>
                    <a:pt x="107553" y="208471"/>
                  </a:lnTo>
                  <a:lnTo>
                    <a:pt x="106242" y="200609"/>
                  </a:lnTo>
                  <a:lnTo>
                    <a:pt x="106242" y="192764"/>
                  </a:lnTo>
                  <a:lnTo>
                    <a:pt x="112853" y="148209"/>
                  </a:lnTo>
                  <a:lnTo>
                    <a:pt x="128907" y="106737"/>
                  </a:lnTo>
                  <a:lnTo>
                    <a:pt x="153460" y="69857"/>
                  </a:lnTo>
                  <a:lnTo>
                    <a:pt x="185568" y="39079"/>
                  </a:lnTo>
                  <a:lnTo>
                    <a:pt x="224286" y="15912"/>
                  </a:lnTo>
                  <a:lnTo>
                    <a:pt x="271661" y="2170"/>
                  </a:lnTo>
                  <a:lnTo>
                    <a:pt x="319667" y="0"/>
                  </a:lnTo>
                  <a:lnTo>
                    <a:pt x="366414" y="9023"/>
                  </a:lnTo>
                  <a:lnTo>
                    <a:pt x="410016" y="28864"/>
                  </a:lnTo>
                  <a:lnTo>
                    <a:pt x="448582" y="59144"/>
                  </a:lnTo>
                  <a:lnTo>
                    <a:pt x="481043" y="99583"/>
                  </a:lnTo>
                  <a:lnTo>
                    <a:pt x="503670" y="146899"/>
                  </a:lnTo>
                  <a:lnTo>
                    <a:pt x="531072" y="123385"/>
                  </a:lnTo>
                  <a:lnTo>
                    <a:pt x="563320" y="113333"/>
                  </a:lnTo>
                  <a:lnTo>
                    <a:pt x="596297" y="117107"/>
                  </a:lnTo>
                  <a:lnTo>
                    <a:pt x="625888" y="135071"/>
                  </a:lnTo>
                  <a:lnTo>
                    <a:pt x="647974" y="167589"/>
                  </a:lnTo>
                  <a:lnTo>
                    <a:pt x="658439" y="215025"/>
                  </a:lnTo>
                  <a:lnTo>
                    <a:pt x="690440" y="223419"/>
                  </a:lnTo>
                  <a:lnTo>
                    <a:pt x="724648" y="239106"/>
                  </a:lnTo>
                  <a:lnTo>
                    <a:pt x="755710" y="264351"/>
                  </a:lnTo>
                  <a:lnTo>
                    <a:pt x="778272" y="301418"/>
                  </a:lnTo>
                  <a:lnTo>
                    <a:pt x="786982" y="352573"/>
                  </a:lnTo>
                  <a:lnTo>
                    <a:pt x="777539" y="409960"/>
                  </a:lnTo>
                  <a:lnTo>
                    <a:pt x="752985" y="447918"/>
                  </a:lnTo>
                  <a:lnTo>
                    <a:pt x="718987" y="470282"/>
                  </a:lnTo>
                  <a:lnTo>
                    <a:pt x="681212" y="480888"/>
                  </a:lnTo>
                  <a:lnTo>
                    <a:pt x="645326" y="483571"/>
                  </a:lnTo>
                  <a:lnTo>
                    <a:pt x="582364" y="483571"/>
                  </a:lnTo>
                  <a:close/>
                </a:path>
                <a:path w="787400" h="483869">
                  <a:moveTo>
                    <a:pt x="582364" y="483571"/>
                  </a:moveTo>
                  <a:lnTo>
                    <a:pt x="582364" y="483571"/>
                  </a:lnTo>
                </a:path>
                <a:path w="787400" h="483869">
                  <a:moveTo>
                    <a:pt x="582364" y="483571"/>
                  </a:moveTo>
                  <a:lnTo>
                    <a:pt x="141656" y="483571"/>
                  </a:lnTo>
                  <a:lnTo>
                    <a:pt x="87982" y="474667"/>
                  </a:lnTo>
                  <a:lnTo>
                    <a:pt x="43775" y="449674"/>
                  </a:lnTo>
                  <a:lnTo>
                    <a:pt x="13095" y="411173"/>
                  </a:lnTo>
                  <a:lnTo>
                    <a:pt x="0" y="361742"/>
                  </a:lnTo>
                  <a:lnTo>
                    <a:pt x="0" y="357813"/>
                  </a:lnTo>
                  <a:lnTo>
                    <a:pt x="0" y="355193"/>
                  </a:lnTo>
                  <a:lnTo>
                    <a:pt x="0" y="351263"/>
                  </a:lnTo>
                  <a:lnTo>
                    <a:pt x="9611" y="296656"/>
                  </a:lnTo>
                  <a:lnTo>
                    <a:pt x="34593" y="257275"/>
                  </a:lnTo>
                  <a:lnTo>
                    <a:pt x="69167" y="231157"/>
                  </a:lnTo>
                  <a:lnTo>
                    <a:pt x="107553" y="216333"/>
                  </a:lnTo>
                  <a:lnTo>
                    <a:pt x="107553" y="208471"/>
                  </a:lnTo>
                  <a:lnTo>
                    <a:pt x="106242" y="200609"/>
                  </a:lnTo>
                  <a:lnTo>
                    <a:pt x="106242" y="192764"/>
                  </a:lnTo>
                  <a:lnTo>
                    <a:pt x="112853" y="148209"/>
                  </a:lnTo>
                  <a:lnTo>
                    <a:pt x="128907" y="106737"/>
                  </a:lnTo>
                  <a:lnTo>
                    <a:pt x="153460" y="69857"/>
                  </a:lnTo>
                  <a:lnTo>
                    <a:pt x="185568" y="39079"/>
                  </a:lnTo>
                  <a:lnTo>
                    <a:pt x="224286" y="15912"/>
                  </a:lnTo>
                  <a:lnTo>
                    <a:pt x="271661" y="2170"/>
                  </a:lnTo>
                  <a:lnTo>
                    <a:pt x="319667" y="0"/>
                  </a:lnTo>
                  <a:lnTo>
                    <a:pt x="366414" y="9023"/>
                  </a:lnTo>
                  <a:lnTo>
                    <a:pt x="410016" y="28864"/>
                  </a:lnTo>
                  <a:lnTo>
                    <a:pt x="448582" y="59144"/>
                  </a:lnTo>
                  <a:lnTo>
                    <a:pt x="481043" y="99583"/>
                  </a:lnTo>
                  <a:lnTo>
                    <a:pt x="503670" y="146899"/>
                  </a:lnTo>
                  <a:lnTo>
                    <a:pt x="531072" y="123385"/>
                  </a:lnTo>
                  <a:lnTo>
                    <a:pt x="563320" y="113333"/>
                  </a:lnTo>
                  <a:lnTo>
                    <a:pt x="596297" y="117107"/>
                  </a:lnTo>
                  <a:lnTo>
                    <a:pt x="625888" y="135071"/>
                  </a:lnTo>
                  <a:lnTo>
                    <a:pt x="647974" y="167589"/>
                  </a:lnTo>
                  <a:lnTo>
                    <a:pt x="658439" y="215025"/>
                  </a:lnTo>
                  <a:lnTo>
                    <a:pt x="690440" y="223419"/>
                  </a:lnTo>
                  <a:lnTo>
                    <a:pt x="724648" y="239106"/>
                  </a:lnTo>
                  <a:lnTo>
                    <a:pt x="755710" y="264351"/>
                  </a:lnTo>
                  <a:lnTo>
                    <a:pt x="778272" y="301418"/>
                  </a:lnTo>
                  <a:lnTo>
                    <a:pt x="786982" y="352573"/>
                  </a:lnTo>
                  <a:lnTo>
                    <a:pt x="777539" y="409960"/>
                  </a:lnTo>
                  <a:lnTo>
                    <a:pt x="752985" y="447918"/>
                  </a:lnTo>
                  <a:lnTo>
                    <a:pt x="718987" y="470282"/>
                  </a:lnTo>
                  <a:lnTo>
                    <a:pt x="681212" y="480888"/>
                  </a:lnTo>
                  <a:lnTo>
                    <a:pt x="645326" y="483571"/>
                  </a:lnTo>
                  <a:lnTo>
                    <a:pt x="582364" y="483571"/>
                  </a:lnTo>
                  <a:close/>
                </a:path>
                <a:path w="787400" h="483869">
                  <a:moveTo>
                    <a:pt x="582364" y="483571"/>
                  </a:moveTo>
                  <a:lnTo>
                    <a:pt x="582364" y="483571"/>
                  </a:lnTo>
                </a:path>
              </a:pathLst>
            </a:custGeom>
            <a:ln w="3408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0567937" y="1811896"/>
              <a:ext cx="131162" cy="1807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0722706" y="1811896"/>
              <a:ext cx="101008" cy="1807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0851249" y="1810589"/>
              <a:ext cx="106246" cy="18470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0643565" y="2767140"/>
              <a:ext cx="683260" cy="682625"/>
            </a:xfrm>
            <a:custGeom>
              <a:avLst/>
              <a:gdLst/>
              <a:ahLst/>
              <a:cxnLst/>
              <a:rect l="l" t="t" r="r" b="b"/>
              <a:pathLst>
                <a:path w="683259" h="682625">
                  <a:moveTo>
                    <a:pt x="341002" y="0"/>
                  </a:moveTo>
                  <a:lnTo>
                    <a:pt x="297333" y="2752"/>
                  </a:lnTo>
                  <a:lnTo>
                    <a:pt x="254242" y="11011"/>
                  </a:lnTo>
                  <a:lnTo>
                    <a:pt x="212307" y="24776"/>
                  </a:lnTo>
                  <a:lnTo>
                    <a:pt x="172107" y="44046"/>
                  </a:lnTo>
                  <a:lnTo>
                    <a:pt x="134219" y="68823"/>
                  </a:lnTo>
                  <a:lnTo>
                    <a:pt x="99221" y="99105"/>
                  </a:lnTo>
                  <a:lnTo>
                    <a:pt x="68904" y="134057"/>
                  </a:lnTo>
                  <a:lnTo>
                    <a:pt x="44098" y="171897"/>
                  </a:lnTo>
                  <a:lnTo>
                    <a:pt x="24805" y="212046"/>
                  </a:lnTo>
                  <a:lnTo>
                    <a:pt x="11024" y="253929"/>
                  </a:lnTo>
                  <a:lnTo>
                    <a:pt x="2756" y="296966"/>
                  </a:lnTo>
                  <a:lnTo>
                    <a:pt x="0" y="340581"/>
                  </a:lnTo>
                  <a:lnTo>
                    <a:pt x="2756" y="384195"/>
                  </a:lnTo>
                  <a:lnTo>
                    <a:pt x="11024" y="427232"/>
                  </a:lnTo>
                  <a:lnTo>
                    <a:pt x="24805" y="469114"/>
                  </a:lnTo>
                  <a:lnTo>
                    <a:pt x="44098" y="509264"/>
                  </a:lnTo>
                  <a:lnTo>
                    <a:pt x="68904" y="547103"/>
                  </a:lnTo>
                  <a:lnTo>
                    <a:pt x="99221" y="582054"/>
                  </a:lnTo>
                  <a:lnTo>
                    <a:pt x="134219" y="612595"/>
                  </a:lnTo>
                  <a:lnTo>
                    <a:pt x="172107" y="637583"/>
                  </a:lnTo>
                  <a:lnTo>
                    <a:pt x="212307" y="657018"/>
                  </a:lnTo>
                  <a:lnTo>
                    <a:pt x="254242" y="670900"/>
                  </a:lnTo>
                  <a:lnTo>
                    <a:pt x="297333" y="679229"/>
                  </a:lnTo>
                  <a:lnTo>
                    <a:pt x="341002" y="682006"/>
                  </a:lnTo>
                  <a:lnTo>
                    <a:pt x="384672" y="679229"/>
                  </a:lnTo>
                  <a:lnTo>
                    <a:pt x="427764" y="670900"/>
                  </a:lnTo>
                  <a:lnTo>
                    <a:pt x="469699" y="657018"/>
                  </a:lnTo>
                  <a:lnTo>
                    <a:pt x="509901" y="637583"/>
                  </a:lnTo>
                  <a:lnTo>
                    <a:pt x="547791" y="612595"/>
                  </a:lnTo>
                  <a:lnTo>
                    <a:pt x="582790" y="582054"/>
                  </a:lnTo>
                  <a:lnTo>
                    <a:pt x="613368" y="547103"/>
                  </a:lnTo>
                  <a:lnTo>
                    <a:pt x="638387" y="509264"/>
                  </a:lnTo>
                  <a:lnTo>
                    <a:pt x="657846" y="469114"/>
                  </a:lnTo>
                  <a:lnTo>
                    <a:pt x="671745" y="427232"/>
                  </a:lnTo>
                  <a:lnTo>
                    <a:pt x="680084" y="384195"/>
                  </a:lnTo>
                  <a:lnTo>
                    <a:pt x="682864" y="340581"/>
                  </a:lnTo>
                  <a:lnTo>
                    <a:pt x="680084" y="296966"/>
                  </a:lnTo>
                  <a:lnTo>
                    <a:pt x="671745" y="253929"/>
                  </a:lnTo>
                  <a:lnTo>
                    <a:pt x="657846" y="212046"/>
                  </a:lnTo>
                  <a:lnTo>
                    <a:pt x="638387" y="171897"/>
                  </a:lnTo>
                  <a:lnTo>
                    <a:pt x="613368" y="134057"/>
                  </a:lnTo>
                  <a:lnTo>
                    <a:pt x="582790" y="99105"/>
                  </a:lnTo>
                  <a:lnTo>
                    <a:pt x="547791" y="68823"/>
                  </a:lnTo>
                  <a:lnTo>
                    <a:pt x="509901" y="44046"/>
                  </a:lnTo>
                  <a:lnTo>
                    <a:pt x="469699" y="24776"/>
                  </a:lnTo>
                  <a:lnTo>
                    <a:pt x="427764" y="11011"/>
                  </a:lnTo>
                  <a:lnTo>
                    <a:pt x="384672" y="2752"/>
                  </a:lnTo>
                  <a:lnTo>
                    <a:pt x="3410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0643565" y="2767140"/>
              <a:ext cx="683260" cy="682625"/>
            </a:xfrm>
            <a:custGeom>
              <a:avLst/>
              <a:gdLst/>
              <a:ahLst/>
              <a:cxnLst/>
              <a:rect l="l" t="t" r="r" b="b"/>
              <a:pathLst>
                <a:path w="683259" h="682625">
                  <a:moveTo>
                    <a:pt x="582790" y="99105"/>
                  </a:moveTo>
                  <a:lnTo>
                    <a:pt x="613368" y="134057"/>
                  </a:lnTo>
                  <a:lnTo>
                    <a:pt x="638387" y="171897"/>
                  </a:lnTo>
                  <a:lnTo>
                    <a:pt x="657846" y="212046"/>
                  </a:lnTo>
                  <a:lnTo>
                    <a:pt x="671745" y="253929"/>
                  </a:lnTo>
                  <a:lnTo>
                    <a:pt x="680084" y="296966"/>
                  </a:lnTo>
                  <a:lnTo>
                    <a:pt x="682864" y="340581"/>
                  </a:lnTo>
                  <a:lnTo>
                    <a:pt x="680084" y="384195"/>
                  </a:lnTo>
                  <a:lnTo>
                    <a:pt x="671745" y="427232"/>
                  </a:lnTo>
                  <a:lnTo>
                    <a:pt x="657846" y="469114"/>
                  </a:lnTo>
                  <a:lnTo>
                    <a:pt x="638387" y="509264"/>
                  </a:lnTo>
                  <a:lnTo>
                    <a:pt x="613368" y="547103"/>
                  </a:lnTo>
                  <a:lnTo>
                    <a:pt x="582790" y="582054"/>
                  </a:lnTo>
                  <a:lnTo>
                    <a:pt x="547791" y="612595"/>
                  </a:lnTo>
                  <a:lnTo>
                    <a:pt x="509901" y="637583"/>
                  </a:lnTo>
                  <a:lnTo>
                    <a:pt x="469699" y="657018"/>
                  </a:lnTo>
                  <a:lnTo>
                    <a:pt x="427764" y="670900"/>
                  </a:lnTo>
                  <a:lnTo>
                    <a:pt x="384672" y="679229"/>
                  </a:lnTo>
                  <a:lnTo>
                    <a:pt x="341002" y="682006"/>
                  </a:lnTo>
                  <a:lnTo>
                    <a:pt x="297333" y="679229"/>
                  </a:lnTo>
                  <a:lnTo>
                    <a:pt x="254242" y="670900"/>
                  </a:lnTo>
                  <a:lnTo>
                    <a:pt x="212307" y="657018"/>
                  </a:lnTo>
                  <a:lnTo>
                    <a:pt x="172107" y="637583"/>
                  </a:lnTo>
                  <a:lnTo>
                    <a:pt x="134219" y="612595"/>
                  </a:lnTo>
                  <a:lnTo>
                    <a:pt x="99221" y="582054"/>
                  </a:lnTo>
                  <a:lnTo>
                    <a:pt x="68904" y="547103"/>
                  </a:lnTo>
                  <a:lnTo>
                    <a:pt x="44098" y="509264"/>
                  </a:lnTo>
                  <a:lnTo>
                    <a:pt x="24805" y="469114"/>
                  </a:lnTo>
                  <a:lnTo>
                    <a:pt x="11024" y="427232"/>
                  </a:lnTo>
                  <a:lnTo>
                    <a:pt x="2756" y="384195"/>
                  </a:lnTo>
                  <a:lnTo>
                    <a:pt x="0" y="340581"/>
                  </a:lnTo>
                  <a:lnTo>
                    <a:pt x="2756" y="296966"/>
                  </a:lnTo>
                  <a:lnTo>
                    <a:pt x="11024" y="253929"/>
                  </a:lnTo>
                  <a:lnTo>
                    <a:pt x="24805" y="212046"/>
                  </a:lnTo>
                  <a:lnTo>
                    <a:pt x="44098" y="171897"/>
                  </a:lnTo>
                  <a:lnTo>
                    <a:pt x="68904" y="134057"/>
                  </a:lnTo>
                  <a:lnTo>
                    <a:pt x="99221" y="99105"/>
                  </a:lnTo>
                  <a:lnTo>
                    <a:pt x="134219" y="68823"/>
                  </a:lnTo>
                  <a:lnTo>
                    <a:pt x="172107" y="44046"/>
                  </a:lnTo>
                  <a:lnTo>
                    <a:pt x="212307" y="24776"/>
                  </a:lnTo>
                  <a:lnTo>
                    <a:pt x="254242" y="11011"/>
                  </a:lnTo>
                  <a:lnTo>
                    <a:pt x="297333" y="2752"/>
                  </a:lnTo>
                  <a:lnTo>
                    <a:pt x="341002" y="0"/>
                  </a:lnTo>
                  <a:lnTo>
                    <a:pt x="384672" y="2752"/>
                  </a:lnTo>
                  <a:lnTo>
                    <a:pt x="427764" y="11011"/>
                  </a:lnTo>
                  <a:lnTo>
                    <a:pt x="469699" y="24776"/>
                  </a:lnTo>
                  <a:lnTo>
                    <a:pt x="509901" y="44046"/>
                  </a:lnTo>
                  <a:lnTo>
                    <a:pt x="547791" y="68823"/>
                  </a:lnTo>
                  <a:lnTo>
                    <a:pt x="582790" y="99105"/>
                  </a:lnTo>
                  <a:close/>
                </a:path>
              </a:pathLst>
            </a:custGeom>
            <a:ln w="29633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0722255" y="2857042"/>
              <a:ext cx="1962785" cy="917575"/>
            </a:xfrm>
            <a:custGeom>
              <a:avLst/>
              <a:gdLst/>
              <a:ahLst/>
              <a:cxnLst/>
              <a:rect l="l" t="t" r="r" b="b"/>
              <a:pathLst>
                <a:path w="1962784" h="917575">
                  <a:moveTo>
                    <a:pt x="490410" y="250685"/>
                  </a:moveTo>
                  <a:lnTo>
                    <a:pt x="486143" y="227444"/>
                  </a:lnTo>
                  <a:lnTo>
                    <a:pt x="474472" y="208534"/>
                  </a:lnTo>
                  <a:lnTo>
                    <a:pt x="474294" y="208254"/>
                  </a:lnTo>
                  <a:lnTo>
                    <a:pt x="470814" y="205638"/>
                  </a:lnTo>
                  <a:lnTo>
                    <a:pt x="470814" y="246989"/>
                  </a:lnTo>
                  <a:lnTo>
                    <a:pt x="470306" y="259232"/>
                  </a:lnTo>
                  <a:lnTo>
                    <a:pt x="436372" y="292112"/>
                  </a:lnTo>
                  <a:lnTo>
                    <a:pt x="423989" y="292633"/>
                  </a:lnTo>
                  <a:lnTo>
                    <a:pt x="411708" y="289407"/>
                  </a:lnTo>
                  <a:lnTo>
                    <a:pt x="401358" y="283362"/>
                  </a:lnTo>
                  <a:lnTo>
                    <a:pt x="393039" y="274320"/>
                  </a:lnTo>
                  <a:lnTo>
                    <a:pt x="387489" y="263144"/>
                  </a:lnTo>
                  <a:lnTo>
                    <a:pt x="387134" y="260921"/>
                  </a:lnTo>
                  <a:lnTo>
                    <a:pt x="385470" y="250685"/>
                  </a:lnTo>
                  <a:lnTo>
                    <a:pt x="411949" y="211759"/>
                  </a:lnTo>
                  <a:lnTo>
                    <a:pt x="428815" y="208534"/>
                  </a:lnTo>
                  <a:lnTo>
                    <a:pt x="441134" y="210388"/>
                  </a:lnTo>
                  <a:lnTo>
                    <a:pt x="452056" y="215658"/>
                  </a:lnTo>
                  <a:lnTo>
                    <a:pt x="461048" y="223913"/>
                  </a:lnTo>
                  <a:lnTo>
                    <a:pt x="467588" y="234734"/>
                  </a:lnTo>
                  <a:lnTo>
                    <a:pt x="470814" y="246989"/>
                  </a:lnTo>
                  <a:lnTo>
                    <a:pt x="470814" y="205638"/>
                  </a:lnTo>
                  <a:lnTo>
                    <a:pt x="456234" y="194614"/>
                  </a:lnTo>
                  <a:lnTo>
                    <a:pt x="433374" y="188036"/>
                  </a:lnTo>
                  <a:lnTo>
                    <a:pt x="410210" y="190779"/>
                  </a:lnTo>
                  <a:lnTo>
                    <a:pt x="390042" y="201422"/>
                  </a:lnTo>
                  <a:lnTo>
                    <a:pt x="374992" y="218465"/>
                  </a:lnTo>
                  <a:lnTo>
                    <a:pt x="367233" y="240423"/>
                  </a:lnTo>
                  <a:lnTo>
                    <a:pt x="291973" y="240423"/>
                  </a:lnTo>
                  <a:lnTo>
                    <a:pt x="290461" y="226783"/>
                  </a:lnTo>
                  <a:lnTo>
                    <a:pt x="287680" y="213233"/>
                  </a:lnTo>
                  <a:lnTo>
                    <a:pt x="283616" y="199910"/>
                  </a:lnTo>
                  <a:lnTo>
                    <a:pt x="278282" y="186893"/>
                  </a:lnTo>
                  <a:lnTo>
                    <a:pt x="298450" y="169811"/>
                  </a:lnTo>
                  <a:lnTo>
                    <a:pt x="368376" y="110578"/>
                  </a:lnTo>
                  <a:lnTo>
                    <a:pt x="386905" y="120827"/>
                  </a:lnTo>
                  <a:lnTo>
                    <a:pt x="407149" y="124244"/>
                  </a:lnTo>
                  <a:lnTo>
                    <a:pt x="427393" y="120827"/>
                  </a:lnTo>
                  <a:lnTo>
                    <a:pt x="445922" y="110578"/>
                  </a:lnTo>
                  <a:lnTo>
                    <a:pt x="451002" y="104889"/>
                  </a:lnTo>
                  <a:lnTo>
                    <a:pt x="459994" y="94830"/>
                  </a:lnTo>
                  <a:lnTo>
                    <a:pt x="467741" y="75984"/>
                  </a:lnTo>
                  <a:lnTo>
                    <a:pt x="468858" y="55638"/>
                  </a:lnTo>
                  <a:lnTo>
                    <a:pt x="463029" y="35394"/>
                  </a:lnTo>
                  <a:lnTo>
                    <a:pt x="451713" y="19456"/>
                  </a:lnTo>
                  <a:lnTo>
                    <a:pt x="450723" y="18046"/>
                  </a:lnTo>
                  <a:lnTo>
                    <a:pt x="449338" y="17056"/>
                  </a:lnTo>
                  <a:lnTo>
                    <a:pt x="449338" y="62738"/>
                  </a:lnTo>
                  <a:lnTo>
                    <a:pt x="446112" y="78930"/>
                  </a:lnTo>
                  <a:lnTo>
                    <a:pt x="437222" y="92354"/>
                  </a:lnTo>
                  <a:lnTo>
                    <a:pt x="423849" y="101511"/>
                  </a:lnTo>
                  <a:lnTo>
                    <a:pt x="407149" y="104889"/>
                  </a:lnTo>
                  <a:lnTo>
                    <a:pt x="390931" y="101511"/>
                  </a:lnTo>
                  <a:lnTo>
                    <a:pt x="377494" y="92354"/>
                  </a:lnTo>
                  <a:lnTo>
                    <a:pt x="368338" y="78930"/>
                  </a:lnTo>
                  <a:lnTo>
                    <a:pt x="364947" y="62738"/>
                  </a:lnTo>
                  <a:lnTo>
                    <a:pt x="368338" y="45885"/>
                  </a:lnTo>
                  <a:lnTo>
                    <a:pt x="377494" y="32131"/>
                  </a:lnTo>
                  <a:lnTo>
                    <a:pt x="390931" y="22847"/>
                  </a:lnTo>
                  <a:lnTo>
                    <a:pt x="407149" y="19456"/>
                  </a:lnTo>
                  <a:lnTo>
                    <a:pt x="423849" y="22847"/>
                  </a:lnTo>
                  <a:lnTo>
                    <a:pt x="437222" y="32131"/>
                  </a:lnTo>
                  <a:lnTo>
                    <a:pt x="446112" y="45885"/>
                  </a:lnTo>
                  <a:lnTo>
                    <a:pt x="449338" y="62738"/>
                  </a:lnTo>
                  <a:lnTo>
                    <a:pt x="449338" y="17056"/>
                  </a:lnTo>
                  <a:lnTo>
                    <a:pt x="433806" y="5930"/>
                  </a:lnTo>
                  <a:lnTo>
                    <a:pt x="414121" y="0"/>
                  </a:lnTo>
                  <a:lnTo>
                    <a:pt x="393471" y="1231"/>
                  </a:lnTo>
                  <a:lnTo>
                    <a:pt x="373773" y="9563"/>
                  </a:lnTo>
                  <a:lnTo>
                    <a:pt x="358254" y="23444"/>
                  </a:lnTo>
                  <a:lnTo>
                    <a:pt x="348081" y="41592"/>
                  </a:lnTo>
                  <a:lnTo>
                    <a:pt x="344424" y="62738"/>
                  </a:lnTo>
                  <a:lnTo>
                    <a:pt x="345071" y="71424"/>
                  </a:lnTo>
                  <a:lnTo>
                    <a:pt x="346989" y="80111"/>
                  </a:lnTo>
                  <a:lnTo>
                    <a:pt x="350189" y="88366"/>
                  </a:lnTo>
                  <a:lnTo>
                    <a:pt x="354685" y="95770"/>
                  </a:lnTo>
                  <a:lnTo>
                    <a:pt x="272567" y="165023"/>
                  </a:lnTo>
                  <a:lnTo>
                    <a:pt x="272567" y="250685"/>
                  </a:lnTo>
                  <a:lnTo>
                    <a:pt x="262572" y="299567"/>
                  </a:lnTo>
                  <a:lnTo>
                    <a:pt x="235369" y="339382"/>
                  </a:lnTo>
                  <a:lnTo>
                    <a:pt x="195110" y="366179"/>
                  </a:lnTo>
                  <a:lnTo>
                    <a:pt x="145973" y="375983"/>
                  </a:lnTo>
                  <a:lnTo>
                    <a:pt x="97510" y="366179"/>
                  </a:lnTo>
                  <a:lnTo>
                    <a:pt x="57594" y="339382"/>
                  </a:lnTo>
                  <a:lnTo>
                    <a:pt x="30505" y="299567"/>
                  </a:lnTo>
                  <a:lnTo>
                    <a:pt x="20523" y="250685"/>
                  </a:lnTo>
                  <a:lnTo>
                    <a:pt x="30505" y="201790"/>
                  </a:lnTo>
                  <a:lnTo>
                    <a:pt x="57594" y="161975"/>
                  </a:lnTo>
                  <a:lnTo>
                    <a:pt x="97510" y="135191"/>
                  </a:lnTo>
                  <a:lnTo>
                    <a:pt x="145973" y="125387"/>
                  </a:lnTo>
                  <a:lnTo>
                    <a:pt x="195110" y="135191"/>
                  </a:lnTo>
                  <a:lnTo>
                    <a:pt x="235369" y="161975"/>
                  </a:lnTo>
                  <a:lnTo>
                    <a:pt x="262572" y="201790"/>
                  </a:lnTo>
                  <a:lnTo>
                    <a:pt x="272567" y="250685"/>
                  </a:lnTo>
                  <a:lnTo>
                    <a:pt x="272567" y="165023"/>
                  </a:lnTo>
                  <a:lnTo>
                    <a:pt x="266877" y="169811"/>
                  </a:lnTo>
                  <a:lnTo>
                    <a:pt x="235140" y="135420"/>
                  </a:lnTo>
                  <a:lnTo>
                    <a:pt x="216903" y="125387"/>
                  </a:lnTo>
                  <a:lnTo>
                    <a:pt x="195173" y="113423"/>
                  </a:lnTo>
                  <a:lnTo>
                    <a:pt x="150279" y="105092"/>
                  </a:lnTo>
                  <a:lnTo>
                    <a:pt x="103784" y="111721"/>
                  </a:lnTo>
                  <a:lnTo>
                    <a:pt x="61582" y="132143"/>
                  </a:lnTo>
                  <a:lnTo>
                    <a:pt x="28790" y="164109"/>
                  </a:lnTo>
                  <a:lnTo>
                    <a:pt x="7556" y="204622"/>
                  </a:lnTo>
                  <a:lnTo>
                    <a:pt x="0" y="250685"/>
                  </a:lnTo>
                  <a:lnTo>
                    <a:pt x="7556" y="296748"/>
                  </a:lnTo>
                  <a:lnTo>
                    <a:pt x="28790" y="337248"/>
                  </a:lnTo>
                  <a:lnTo>
                    <a:pt x="61582" y="369214"/>
                  </a:lnTo>
                  <a:lnTo>
                    <a:pt x="103784" y="389636"/>
                  </a:lnTo>
                  <a:lnTo>
                    <a:pt x="150279" y="396265"/>
                  </a:lnTo>
                  <a:lnTo>
                    <a:pt x="195173" y="387934"/>
                  </a:lnTo>
                  <a:lnTo>
                    <a:pt x="216890" y="375983"/>
                  </a:lnTo>
                  <a:lnTo>
                    <a:pt x="235140" y="365937"/>
                  </a:lnTo>
                  <a:lnTo>
                    <a:pt x="266877" y="331558"/>
                  </a:lnTo>
                  <a:lnTo>
                    <a:pt x="354685" y="404444"/>
                  </a:lnTo>
                  <a:lnTo>
                    <a:pt x="350189" y="412508"/>
                  </a:lnTo>
                  <a:lnTo>
                    <a:pt x="346989" y="421106"/>
                  </a:lnTo>
                  <a:lnTo>
                    <a:pt x="345071" y="429920"/>
                  </a:lnTo>
                  <a:lnTo>
                    <a:pt x="344424" y="438619"/>
                  </a:lnTo>
                  <a:lnTo>
                    <a:pt x="348081" y="459765"/>
                  </a:lnTo>
                  <a:lnTo>
                    <a:pt x="358254" y="477926"/>
                  </a:lnTo>
                  <a:lnTo>
                    <a:pt x="373773" y="491807"/>
                  </a:lnTo>
                  <a:lnTo>
                    <a:pt x="393471" y="500126"/>
                  </a:lnTo>
                  <a:lnTo>
                    <a:pt x="414121" y="500875"/>
                  </a:lnTo>
                  <a:lnTo>
                    <a:pt x="433806" y="495007"/>
                  </a:lnTo>
                  <a:lnTo>
                    <a:pt x="450723" y="483158"/>
                  </a:lnTo>
                  <a:lnTo>
                    <a:pt x="451866" y="481545"/>
                  </a:lnTo>
                  <a:lnTo>
                    <a:pt x="463029" y="465963"/>
                  </a:lnTo>
                  <a:lnTo>
                    <a:pt x="468858" y="445731"/>
                  </a:lnTo>
                  <a:lnTo>
                    <a:pt x="467741" y="425386"/>
                  </a:lnTo>
                  <a:lnTo>
                    <a:pt x="459994" y="406539"/>
                  </a:lnTo>
                  <a:lnTo>
                    <a:pt x="451002" y="396481"/>
                  </a:lnTo>
                  <a:lnTo>
                    <a:pt x="449630" y="394957"/>
                  </a:lnTo>
                  <a:lnTo>
                    <a:pt x="449630" y="434936"/>
                  </a:lnTo>
                  <a:lnTo>
                    <a:pt x="448779" y="447306"/>
                  </a:lnTo>
                  <a:lnTo>
                    <a:pt x="415709" y="480771"/>
                  </a:lnTo>
                  <a:lnTo>
                    <a:pt x="403453" y="481545"/>
                  </a:lnTo>
                  <a:lnTo>
                    <a:pt x="391185" y="478485"/>
                  </a:lnTo>
                  <a:lnTo>
                    <a:pt x="380352" y="471779"/>
                  </a:lnTo>
                  <a:lnTo>
                    <a:pt x="372084" y="462407"/>
                  </a:lnTo>
                  <a:lnTo>
                    <a:pt x="366801" y="451104"/>
                  </a:lnTo>
                  <a:lnTo>
                    <a:pt x="364947" y="438619"/>
                  </a:lnTo>
                  <a:lnTo>
                    <a:pt x="368338" y="422427"/>
                  </a:lnTo>
                  <a:lnTo>
                    <a:pt x="377494" y="409003"/>
                  </a:lnTo>
                  <a:lnTo>
                    <a:pt x="390931" y="399859"/>
                  </a:lnTo>
                  <a:lnTo>
                    <a:pt x="407149" y="396481"/>
                  </a:lnTo>
                  <a:lnTo>
                    <a:pt x="419646" y="398335"/>
                  </a:lnTo>
                  <a:lnTo>
                    <a:pt x="430961" y="403606"/>
                  </a:lnTo>
                  <a:lnTo>
                    <a:pt x="440347" y="411861"/>
                  </a:lnTo>
                  <a:lnTo>
                    <a:pt x="447065" y="422681"/>
                  </a:lnTo>
                  <a:lnTo>
                    <a:pt x="449630" y="434936"/>
                  </a:lnTo>
                  <a:lnTo>
                    <a:pt x="449630" y="394957"/>
                  </a:lnTo>
                  <a:lnTo>
                    <a:pt x="445922" y="390791"/>
                  </a:lnTo>
                  <a:lnTo>
                    <a:pt x="427393" y="380530"/>
                  </a:lnTo>
                  <a:lnTo>
                    <a:pt x="407149" y="377113"/>
                  </a:lnTo>
                  <a:lnTo>
                    <a:pt x="386905" y="380530"/>
                  </a:lnTo>
                  <a:lnTo>
                    <a:pt x="368376" y="390791"/>
                  </a:lnTo>
                  <a:lnTo>
                    <a:pt x="299478" y="331558"/>
                  </a:lnTo>
                  <a:lnTo>
                    <a:pt x="278282" y="313334"/>
                  </a:lnTo>
                  <a:lnTo>
                    <a:pt x="283616" y="300977"/>
                  </a:lnTo>
                  <a:lnTo>
                    <a:pt x="287693" y="287972"/>
                  </a:lnTo>
                  <a:lnTo>
                    <a:pt x="290461" y="274561"/>
                  </a:lnTo>
                  <a:lnTo>
                    <a:pt x="291973" y="260921"/>
                  </a:lnTo>
                  <a:lnTo>
                    <a:pt x="367233" y="260921"/>
                  </a:lnTo>
                  <a:lnTo>
                    <a:pt x="374992" y="282892"/>
                  </a:lnTo>
                  <a:lnTo>
                    <a:pt x="390042" y="299948"/>
                  </a:lnTo>
                  <a:lnTo>
                    <a:pt x="410210" y="310591"/>
                  </a:lnTo>
                  <a:lnTo>
                    <a:pt x="433374" y="313334"/>
                  </a:lnTo>
                  <a:lnTo>
                    <a:pt x="456234" y="306743"/>
                  </a:lnTo>
                  <a:lnTo>
                    <a:pt x="474294" y="293116"/>
                  </a:lnTo>
                  <a:lnTo>
                    <a:pt x="474586" y="292633"/>
                  </a:lnTo>
                  <a:lnTo>
                    <a:pt x="486143" y="273926"/>
                  </a:lnTo>
                  <a:lnTo>
                    <a:pt x="490410" y="250685"/>
                  </a:lnTo>
                  <a:close/>
                </a:path>
                <a:path w="1962784" h="917575">
                  <a:moveTo>
                    <a:pt x="1962734" y="363448"/>
                  </a:moveTo>
                  <a:lnTo>
                    <a:pt x="1959533" y="352729"/>
                  </a:lnTo>
                  <a:lnTo>
                    <a:pt x="1951863" y="338137"/>
                  </a:lnTo>
                  <a:lnTo>
                    <a:pt x="1942223" y="326275"/>
                  </a:lnTo>
                  <a:lnTo>
                    <a:pt x="1941436" y="325285"/>
                  </a:lnTo>
                  <a:lnTo>
                    <a:pt x="1939480" y="323710"/>
                  </a:lnTo>
                  <a:lnTo>
                    <a:pt x="1939480" y="385356"/>
                  </a:lnTo>
                  <a:lnTo>
                    <a:pt x="1939480" y="832523"/>
                  </a:lnTo>
                  <a:lnTo>
                    <a:pt x="1934997" y="855332"/>
                  </a:lnTo>
                  <a:lnTo>
                    <a:pt x="1922716" y="873887"/>
                  </a:lnTo>
                  <a:lnTo>
                    <a:pt x="1904377" y="886536"/>
                  </a:lnTo>
                  <a:lnTo>
                    <a:pt x="1881720" y="891616"/>
                  </a:lnTo>
                  <a:lnTo>
                    <a:pt x="1436357" y="891616"/>
                  </a:lnTo>
                  <a:lnTo>
                    <a:pt x="1414119" y="886536"/>
                  </a:lnTo>
                  <a:lnTo>
                    <a:pt x="1395730" y="873887"/>
                  </a:lnTo>
                  <a:lnTo>
                    <a:pt x="1383220" y="855332"/>
                  </a:lnTo>
                  <a:lnTo>
                    <a:pt x="1378597" y="832523"/>
                  </a:lnTo>
                  <a:lnTo>
                    <a:pt x="1378597" y="385356"/>
                  </a:lnTo>
                  <a:lnTo>
                    <a:pt x="1383220" y="362419"/>
                  </a:lnTo>
                  <a:lnTo>
                    <a:pt x="1395730" y="343623"/>
                  </a:lnTo>
                  <a:lnTo>
                    <a:pt x="1414119" y="330936"/>
                  </a:lnTo>
                  <a:lnTo>
                    <a:pt x="1436357" y="326275"/>
                  </a:lnTo>
                  <a:lnTo>
                    <a:pt x="1881720" y="326275"/>
                  </a:lnTo>
                  <a:lnTo>
                    <a:pt x="1904377" y="330936"/>
                  </a:lnTo>
                  <a:lnTo>
                    <a:pt x="1922716" y="343623"/>
                  </a:lnTo>
                  <a:lnTo>
                    <a:pt x="1934997" y="362419"/>
                  </a:lnTo>
                  <a:lnTo>
                    <a:pt x="1939480" y="385356"/>
                  </a:lnTo>
                  <a:lnTo>
                    <a:pt x="1939480" y="323710"/>
                  </a:lnTo>
                  <a:lnTo>
                    <a:pt x="1928660" y="314934"/>
                  </a:lnTo>
                  <a:lnTo>
                    <a:pt x="1914144" y="307555"/>
                  </a:lnTo>
                  <a:lnTo>
                    <a:pt x="1404797" y="307543"/>
                  </a:lnTo>
                  <a:lnTo>
                    <a:pt x="1390383" y="314934"/>
                  </a:lnTo>
                  <a:lnTo>
                    <a:pt x="1359509" y="352729"/>
                  </a:lnTo>
                  <a:lnTo>
                    <a:pt x="1353159" y="385356"/>
                  </a:lnTo>
                  <a:lnTo>
                    <a:pt x="1353159" y="832523"/>
                  </a:lnTo>
                  <a:lnTo>
                    <a:pt x="1359687" y="865695"/>
                  </a:lnTo>
                  <a:lnTo>
                    <a:pt x="1377505" y="892606"/>
                  </a:lnTo>
                  <a:lnTo>
                    <a:pt x="1403946" y="910640"/>
                  </a:lnTo>
                  <a:lnTo>
                    <a:pt x="1436357" y="917219"/>
                  </a:lnTo>
                  <a:lnTo>
                    <a:pt x="1881720" y="917219"/>
                  </a:lnTo>
                  <a:lnTo>
                    <a:pt x="1914702" y="910640"/>
                  </a:lnTo>
                  <a:lnTo>
                    <a:pt x="1941436" y="892606"/>
                  </a:lnTo>
                  <a:lnTo>
                    <a:pt x="1942084" y="891616"/>
                  </a:lnTo>
                  <a:lnTo>
                    <a:pt x="1959356" y="865695"/>
                  </a:lnTo>
                  <a:lnTo>
                    <a:pt x="1962734" y="848575"/>
                  </a:lnTo>
                  <a:lnTo>
                    <a:pt x="1962734" y="363448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0783951" y="3658743"/>
              <a:ext cx="376174" cy="16179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2188190" y="2451100"/>
              <a:ext cx="349985" cy="16459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2188190" y="3396996"/>
              <a:ext cx="349986" cy="16459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9576054" y="1157518"/>
              <a:ext cx="403225" cy="402590"/>
            </a:xfrm>
            <a:custGeom>
              <a:avLst/>
              <a:gdLst/>
              <a:ahLst/>
              <a:cxnLst/>
              <a:rect l="l" t="t" r="r" b="b"/>
              <a:pathLst>
                <a:path w="403225" h="402590">
                  <a:moveTo>
                    <a:pt x="403105" y="0"/>
                  </a:moveTo>
                  <a:lnTo>
                    <a:pt x="0" y="0"/>
                  </a:lnTo>
                  <a:lnTo>
                    <a:pt x="0" y="402376"/>
                  </a:lnTo>
                  <a:lnTo>
                    <a:pt x="403105" y="402376"/>
                  </a:lnTo>
                  <a:lnTo>
                    <a:pt x="403105" y="0"/>
                  </a:lnTo>
                  <a:close/>
                </a:path>
              </a:pathLst>
            </a:custGeom>
            <a:solidFill>
              <a:srgbClr val="387B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9663518" y="1214978"/>
              <a:ext cx="228600" cy="288290"/>
            </a:xfrm>
            <a:custGeom>
              <a:avLst/>
              <a:gdLst/>
              <a:ahLst/>
              <a:cxnLst/>
              <a:rect l="l" t="t" r="r" b="b"/>
              <a:pathLst>
                <a:path w="228600" h="288290">
                  <a:moveTo>
                    <a:pt x="68067" y="276487"/>
                  </a:moveTo>
                  <a:lnTo>
                    <a:pt x="0" y="276487"/>
                  </a:lnTo>
                  <a:lnTo>
                    <a:pt x="0" y="287931"/>
                  </a:lnTo>
                  <a:lnTo>
                    <a:pt x="68067" y="287931"/>
                  </a:lnTo>
                  <a:lnTo>
                    <a:pt x="68067" y="276487"/>
                  </a:lnTo>
                  <a:close/>
                </a:path>
                <a:path w="228600" h="288290">
                  <a:moveTo>
                    <a:pt x="43371" y="0"/>
                  </a:moveTo>
                  <a:lnTo>
                    <a:pt x="24697" y="0"/>
                  </a:lnTo>
                  <a:lnTo>
                    <a:pt x="17228" y="7596"/>
                  </a:lnTo>
                  <a:lnTo>
                    <a:pt x="17228" y="24089"/>
                  </a:lnTo>
                  <a:lnTo>
                    <a:pt x="21805" y="30239"/>
                  </a:lnTo>
                  <a:lnTo>
                    <a:pt x="28311" y="32648"/>
                  </a:lnTo>
                  <a:lnTo>
                    <a:pt x="28311" y="276487"/>
                  </a:lnTo>
                  <a:lnTo>
                    <a:pt x="39756" y="276487"/>
                  </a:lnTo>
                  <a:lnTo>
                    <a:pt x="39756" y="153720"/>
                  </a:lnTo>
                  <a:lnTo>
                    <a:pt x="228054" y="153720"/>
                  </a:lnTo>
                  <a:lnTo>
                    <a:pt x="218721" y="142157"/>
                  </a:lnTo>
                  <a:lnTo>
                    <a:pt x="39756" y="142157"/>
                  </a:lnTo>
                  <a:lnTo>
                    <a:pt x="39756" y="59146"/>
                  </a:lnTo>
                  <a:lnTo>
                    <a:pt x="218701" y="59146"/>
                  </a:lnTo>
                  <a:lnTo>
                    <a:pt x="228054" y="47583"/>
                  </a:lnTo>
                  <a:lnTo>
                    <a:pt x="39756" y="47583"/>
                  </a:lnTo>
                  <a:lnTo>
                    <a:pt x="39756" y="32648"/>
                  </a:lnTo>
                  <a:lnTo>
                    <a:pt x="46262" y="30239"/>
                  </a:lnTo>
                  <a:lnTo>
                    <a:pt x="50961" y="24089"/>
                  </a:lnTo>
                  <a:lnTo>
                    <a:pt x="50961" y="22161"/>
                  </a:lnTo>
                  <a:lnTo>
                    <a:pt x="31082" y="22161"/>
                  </a:lnTo>
                  <a:lnTo>
                    <a:pt x="28672" y="19753"/>
                  </a:lnTo>
                  <a:lnTo>
                    <a:pt x="28672" y="13859"/>
                  </a:lnTo>
                  <a:lnTo>
                    <a:pt x="31082" y="11562"/>
                  </a:lnTo>
                  <a:lnTo>
                    <a:pt x="50961" y="11562"/>
                  </a:lnTo>
                  <a:lnTo>
                    <a:pt x="50961" y="7596"/>
                  </a:lnTo>
                  <a:lnTo>
                    <a:pt x="43371" y="0"/>
                  </a:lnTo>
                  <a:close/>
                </a:path>
                <a:path w="228600" h="288290">
                  <a:moveTo>
                    <a:pt x="218701" y="59146"/>
                  </a:moveTo>
                  <a:lnTo>
                    <a:pt x="203965" y="59146"/>
                  </a:lnTo>
                  <a:lnTo>
                    <a:pt x="170352" y="100595"/>
                  </a:lnTo>
                  <a:lnTo>
                    <a:pt x="203965" y="142157"/>
                  </a:lnTo>
                  <a:lnTo>
                    <a:pt x="218721" y="142157"/>
                  </a:lnTo>
                  <a:lnTo>
                    <a:pt x="185175" y="100595"/>
                  </a:lnTo>
                  <a:lnTo>
                    <a:pt x="218701" y="59146"/>
                  </a:lnTo>
                  <a:close/>
                </a:path>
                <a:path w="228600" h="288290">
                  <a:moveTo>
                    <a:pt x="50961" y="11562"/>
                  </a:moveTo>
                  <a:lnTo>
                    <a:pt x="36986" y="11562"/>
                  </a:lnTo>
                  <a:lnTo>
                    <a:pt x="39395" y="13859"/>
                  </a:lnTo>
                  <a:lnTo>
                    <a:pt x="39395" y="19753"/>
                  </a:lnTo>
                  <a:lnTo>
                    <a:pt x="36986" y="22161"/>
                  </a:lnTo>
                  <a:lnTo>
                    <a:pt x="50961" y="22161"/>
                  </a:lnTo>
                  <a:lnTo>
                    <a:pt x="50961" y="11562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/>
          <p:nvPr/>
        </p:nvSpPr>
        <p:spPr>
          <a:xfrm>
            <a:off x="821816" y="5085969"/>
            <a:ext cx="12983845" cy="266700"/>
          </a:xfrm>
          <a:custGeom>
            <a:avLst/>
            <a:gdLst/>
            <a:ahLst/>
            <a:cxnLst/>
            <a:rect l="l" t="t" r="r" b="b"/>
            <a:pathLst>
              <a:path w="12983844" h="266700">
                <a:moveTo>
                  <a:pt x="0" y="0"/>
                </a:moveTo>
                <a:lnTo>
                  <a:pt x="5907024" y="0"/>
                </a:lnTo>
              </a:path>
              <a:path w="12983844" h="266700">
                <a:moveTo>
                  <a:pt x="7077456" y="0"/>
                </a:moveTo>
                <a:lnTo>
                  <a:pt x="12983717" y="0"/>
                </a:lnTo>
              </a:path>
              <a:path w="12983844" h="266700">
                <a:moveTo>
                  <a:pt x="5907024" y="0"/>
                </a:moveTo>
                <a:lnTo>
                  <a:pt x="6493764" y="266699"/>
                </a:lnTo>
                <a:lnTo>
                  <a:pt x="7080504" y="0"/>
                </a:lnTo>
              </a:path>
            </a:pathLst>
          </a:custGeom>
          <a:ln w="19050">
            <a:solidFill>
              <a:srgbClr val="E72C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45" name="object 4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268" y="369061"/>
            <a:ext cx="993203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85"/>
              <a:t>Use</a:t>
            </a:r>
            <a:r>
              <a:rPr dirty="0" sz="4800" spc="-250"/>
              <a:t> </a:t>
            </a:r>
            <a:r>
              <a:rPr dirty="0" sz="4800" spc="-100"/>
              <a:t>Case:</a:t>
            </a:r>
            <a:r>
              <a:rPr dirty="0" sz="4800" spc="-235"/>
              <a:t> </a:t>
            </a:r>
            <a:r>
              <a:rPr dirty="0" sz="4800" spc="-60"/>
              <a:t>IP</a:t>
            </a:r>
            <a:r>
              <a:rPr dirty="0" sz="4800" spc="-245"/>
              <a:t> </a:t>
            </a:r>
            <a:r>
              <a:rPr dirty="0" sz="4800" spc="-125"/>
              <a:t>whitelisting</a:t>
            </a:r>
            <a:r>
              <a:rPr dirty="0" sz="4800" spc="-229"/>
              <a:t> </a:t>
            </a:r>
            <a:r>
              <a:rPr dirty="0" sz="4800"/>
              <a:t>+</a:t>
            </a:r>
            <a:r>
              <a:rPr dirty="0" sz="4800" spc="-250"/>
              <a:t> </a:t>
            </a:r>
            <a:r>
              <a:rPr dirty="0" sz="4800" spc="-85"/>
              <a:t>API</a:t>
            </a:r>
            <a:r>
              <a:rPr dirty="0" sz="4800" spc="-240"/>
              <a:t> </a:t>
            </a:r>
            <a:r>
              <a:rPr dirty="0" sz="4800" spc="-125"/>
              <a:t>acceleration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1904492" y="5570727"/>
            <a:ext cx="11547475" cy="1355725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marL="1451610" marR="760095" indent="-1439545">
              <a:lnSpc>
                <a:spcPts val="3030"/>
              </a:lnSpc>
              <a:spcBef>
                <a:spcPts val="480"/>
              </a:spcBef>
            </a:pPr>
            <a:r>
              <a:rPr dirty="0" sz="2800" spc="-60" i="1">
                <a:solidFill>
                  <a:srgbClr val="FFFFFF"/>
                </a:solidFill>
                <a:latin typeface="Carlito"/>
                <a:cs typeface="Carlito"/>
              </a:rPr>
              <a:t>“All </a:t>
            </a:r>
            <a:r>
              <a:rPr dirty="0" sz="2800" i="1">
                <a:solidFill>
                  <a:srgbClr val="FFFFFF"/>
                </a:solidFill>
                <a:latin typeface="Carlito"/>
                <a:cs typeface="Carlito"/>
              </a:rPr>
              <a:t>our </a:t>
            </a:r>
            <a:r>
              <a:rPr dirty="0" sz="2800" spc="-20" i="1">
                <a:solidFill>
                  <a:srgbClr val="FFFFFF"/>
                </a:solidFill>
                <a:latin typeface="Carlito"/>
                <a:cs typeface="Carlito"/>
              </a:rPr>
              <a:t>Points </a:t>
            </a:r>
            <a:r>
              <a:rPr dirty="0" sz="2800" spc="-5" i="1">
                <a:solidFill>
                  <a:srgbClr val="FFFFFF"/>
                </a:solidFill>
                <a:latin typeface="Carlito"/>
                <a:cs typeface="Carlito"/>
              </a:rPr>
              <a:t>of Sale use </a:t>
            </a:r>
            <a:r>
              <a:rPr dirty="0" sz="2800" spc="-65" i="1">
                <a:solidFill>
                  <a:srgbClr val="FFFFFF"/>
                </a:solidFill>
                <a:latin typeface="Carlito"/>
                <a:cs typeface="Carlito"/>
              </a:rPr>
              <a:t>AWS </a:t>
            </a:r>
            <a:r>
              <a:rPr dirty="0" sz="2800" i="1">
                <a:solidFill>
                  <a:srgbClr val="FFFFFF"/>
                </a:solidFill>
                <a:latin typeface="Carlito"/>
                <a:cs typeface="Carlito"/>
              </a:rPr>
              <a:t>Global </a:t>
            </a:r>
            <a:r>
              <a:rPr dirty="0" sz="2800" spc="-10" i="1">
                <a:solidFill>
                  <a:srgbClr val="FFFFFF"/>
                </a:solidFill>
                <a:latin typeface="Carlito"/>
                <a:cs typeface="Carlito"/>
              </a:rPr>
              <a:t>Accelerator </a:t>
            </a:r>
            <a:r>
              <a:rPr dirty="0" sz="2800" spc="-20" i="1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dirty="0" sz="2800" i="1">
                <a:solidFill>
                  <a:srgbClr val="FFFFFF"/>
                </a:solidFill>
                <a:latin typeface="Carlito"/>
                <a:cs typeface="Carlito"/>
              </a:rPr>
              <a:t>reach </a:t>
            </a:r>
            <a:r>
              <a:rPr dirty="0" sz="2800" spc="-5" i="1">
                <a:solidFill>
                  <a:srgbClr val="FFFFFF"/>
                </a:solidFill>
                <a:latin typeface="Carlito"/>
                <a:cs typeface="Carlito"/>
              </a:rPr>
              <a:t>our applications  </a:t>
            </a:r>
            <a:r>
              <a:rPr dirty="0" sz="2800" i="1">
                <a:solidFill>
                  <a:srgbClr val="FFFFFF"/>
                </a:solidFill>
                <a:latin typeface="Carlito"/>
                <a:cs typeface="Carlito"/>
              </a:rPr>
              <a:t>running </a:t>
            </a:r>
            <a:r>
              <a:rPr dirty="0" sz="2800" spc="-5" i="1">
                <a:solidFill>
                  <a:srgbClr val="FFFFFF"/>
                </a:solidFill>
                <a:latin typeface="Carlito"/>
                <a:cs typeface="Carlito"/>
              </a:rPr>
              <a:t>on </a:t>
            </a:r>
            <a:r>
              <a:rPr dirty="0" sz="2800" spc="-60" i="1">
                <a:solidFill>
                  <a:srgbClr val="FFFFFF"/>
                </a:solidFill>
                <a:latin typeface="Carlito"/>
                <a:cs typeface="Carlito"/>
              </a:rPr>
              <a:t>AWS </a:t>
            </a:r>
            <a:r>
              <a:rPr dirty="0" sz="2800" i="1">
                <a:solidFill>
                  <a:srgbClr val="FFFFFF"/>
                </a:solidFill>
                <a:latin typeface="Carlito"/>
                <a:cs typeface="Carlito"/>
              </a:rPr>
              <a:t>with </a:t>
            </a:r>
            <a:r>
              <a:rPr dirty="0" sz="2800" spc="-5" i="1">
                <a:solidFill>
                  <a:srgbClr val="FFFFFF"/>
                </a:solidFill>
                <a:latin typeface="Carlito"/>
                <a:cs typeface="Carlito"/>
              </a:rPr>
              <a:t>high availability and </a:t>
            </a:r>
            <a:r>
              <a:rPr dirty="0" sz="2800" spc="-10" i="1">
                <a:solidFill>
                  <a:srgbClr val="FFFFFF"/>
                </a:solidFill>
                <a:latin typeface="Carlito"/>
                <a:cs typeface="Carlito"/>
              </a:rPr>
              <a:t>low</a:t>
            </a:r>
            <a:r>
              <a:rPr dirty="0" sz="2800" spc="-5" i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5" i="1">
                <a:solidFill>
                  <a:srgbClr val="FFFFFF"/>
                </a:solidFill>
                <a:latin typeface="Carlito"/>
                <a:cs typeface="Carlito"/>
              </a:rPr>
              <a:t>latency”</a:t>
            </a:r>
            <a:endParaRPr sz="2800">
              <a:latin typeface="Carlito"/>
              <a:cs typeface="Carlito"/>
            </a:endParaRPr>
          </a:p>
          <a:p>
            <a:pPr marL="6393815">
              <a:lnSpc>
                <a:spcPct val="100000"/>
              </a:lnSpc>
              <a:spcBef>
                <a:spcPts val="1635"/>
              </a:spcBef>
            </a:pPr>
            <a:r>
              <a:rPr dirty="0" sz="2000" spc="-5" b="1" i="1">
                <a:solidFill>
                  <a:srgbClr val="E72C96"/>
                </a:solidFill>
                <a:latin typeface="Carlito"/>
                <a:cs typeface="Carlito"/>
              </a:rPr>
              <a:t>—Leonard </a:t>
            </a:r>
            <a:r>
              <a:rPr dirty="0" sz="2000" spc="-10" b="1" i="1">
                <a:solidFill>
                  <a:srgbClr val="E72C96"/>
                </a:solidFill>
                <a:latin typeface="Carlito"/>
                <a:cs typeface="Carlito"/>
              </a:rPr>
              <a:t>Redles, </a:t>
            </a:r>
            <a:r>
              <a:rPr dirty="0" sz="2000" spc="-20" b="1" i="1">
                <a:solidFill>
                  <a:srgbClr val="E72C96"/>
                </a:solidFill>
                <a:latin typeface="Carlito"/>
                <a:cs typeface="Carlito"/>
              </a:rPr>
              <a:t>System </a:t>
            </a:r>
            <a:r>
              <a:rPr dirty="0" sz="2000" spc="-5" b="1" i="1">
                <a:solidFill>
                  <a:srgbClr val="E72C96"/>
                </a:solidFill>
                <a:latin typeface="Carlito"/>
                <a:cs typeface="Carlito"/>
              </a:rPr>
              <a:t>Architect, </a:t>
            </a:r>
            <a:r>
              <a:rPr dirty="0" sz="2000" spc="-25" b="1" i="1">
                <a:solidFill>
                  <a:srgbClr val="E72C96"/>
                </a:solidFill>
                <a:latin typeface="Carlito"/>
                <a:cs typeface="Carlito"/>
              </a:rPr>
              <a:t>ParTech,</a:t>
            </a:r>
            <a:r>
              <a:rPr dirty="0" sz="2000" spc="-20" b="1" i="1">
                <a:solidFill>
                  <a:srgbClr val="E72C96"/>
                </a:solidFill>
                <a:latin typeface="Carlito"/>
                <a:cs typeface="Carlito"/>
              </a:rPr>
              <a:t> </a:t>
            </a:r>
            <a:r>
              <a:rPr dirty="0" sz="2000" spc="-5" b="1" i="1">
                <a:solidFill>
                  <a:srgbClr val="E72C96"/>
                </a:solidFill>
                <a:latin typeface="Carlito"/>
                <a:cs typeface="Carlito"/>
              </a:rPr>
              <a:t>Inc.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21816" y="5085969"/>
            <a:ext cx="12983845" cy="266700"/>
          </a:xfrm>
          <a:custGeom>
            <a:avLst/>
            <a:gdLst/>
            <a:ahLst/>
            <a:cxnLst/>
            <a:rect l="l" t="t" r="r" b="b"/>
            <a:pathLst>
              <a:path w="12983844" h="266700">
                <a:moveTo>
                  <a:pt x="0" y="0"/>
                </a:moveTo>
                <a:lnTo>
                  <a:pt x="5907024" y="0"/>
                </a:lnTo>
              </a:path>
              <a:path w="12983844" h="266700">
                <a:moveTo>
                  <a:pt x="7077456" y="0"/>
                </a:moveTo>
                <a:lnTo>
                  <a:pt x="12983717" y="0"/>
                </a:lnTo>
              </a:path>
              <a:path w="12983844" h="266700">
                <a:moveTo>
                  <a:pt x="5907024" y="0"/>
                </a:moveTo>
                <a:lnTo>
                  <a:pt x="6493764" y="266699"/>
                </a:lnTo>
                <a:lnTo>
                  <a:pt x="7080504" y="0"/>
                </a:lnTo>
              </a:path>
            </a:pathLst>
          </a:custGeom>
          <a:ln w="19050">
            <a:solidFill>
              <a:srgbClr val="E72C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520184" y="2439161"/>
            <a:ext cx="883919" cy="8839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360417" y="3340353"/>
            <a:ext cx="1220470" cy="939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264160">
              <a:lnSpc>
                <a:spcPct val="100000"/>
              </a:lnSpc>
              <a:spcBef>
                <a:spcPts val="95"/>
              </a:spcBef>
            </a:pPr>
            <a:r>
              <a:rPr dirty="0" sz="2000" spc="-5">
                <a:solidFill>
                  <a:srgbClr val="FFFFFF"/>
                </a:solidFill>
                <a:latin typeface="Carlito"/>
                <a:cs typeface="Carlito"/>
              </a:rPr>
              <a:t>Global 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Accelerator  </a:t>
            </a:r>
            <a:r>
              <a:rPr dirty="0" sz="2000" spc="-30">
                <a:solidFill>
                  <a:srgbClr val="FFFFFF"/>
                </a:solidFill>
                <a:latin typeface="Carlito"/>
                <a:cs typeface="Carlito"/>
              </a:rPr>
              <a:t>(AWS</a:t>
            </a:r>
            <a:r>
              <a:rPr dirty="0" sz="20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rlito"/>
                <a:cs typeface="Carlito"/>
              </a:rPr>
              <a:t>edge)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05150" y="3040379"/>
            <a:ext cx="1231265" cy="114300"/>
          </a:xfrm>
          <a:custGeom>
            <a:avLst/>
            <a:gdLst/>
            <a:ahLst/>
            <a:cxnLst/>
            <a:rect l="l" t="t" r="r" b="b"/>
            <a:pathLst>
              <a:path w="1231264" h="114300">
                <a:moveTo>
                  <a:pt x="1116838" y="0"/>
                </a:moveTo>
                <a:lnTo>
                  <a:pt x="1116838" y="114300"/>
                </a:lnTo>
                <a:lnTo>
                  <a:pt x="1193038" y="76200"/>
                </a:lnTo>
                <a:lnTo>
                  <a:pt x="1135888" y="76200"/>
                </a:lnTo>
                <a:lnTo>
                  <a:pt x="1135888" y="38100"/>
                </a:lnTo>
                <a:lnTo>
                  <a:pt x="1193038" y="38100"/>
                </a:lnTo>
                <a:lnTo>
                  <a:pt x="1116838" y="0"/>
                </a:lnTo>
                <a:close/>
              </a:path>
              <a:path w="1231264" h="114300">
                <a:moveTo>
                  <a:pt x="111683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116838" y="76200"/>
                </a:lnTo>
                <a:lnTo>
                  <a:pt x="1116838" y="38100"/>
                </a:lnTo>
                <a:close/>
              </a:path>
              <a:path w="1231264" h="114300">
                <a:moveTo>
                  <a:pt x="1193038" y="38100"/>
                </a:moveTo>
                <a:lnTo>
                  <a:pt x="1135888" y="38100"/>
                </a:lnTo>
                <a:lnTo>
                  <a:pt x="1135888" y="76200"/>
                </a:lnTo>
                <a:lnTo>
                  <a:pt x="1193038" y="76200"/>
                </a:lnTo>
                <a:lnTo>
                  <a:pt x="1231138" y="57150"/>
                </a:lnTo>
                <a:lnTo>
                  <a:pt x="1193038" y="38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653278" y="3050794"/>
            <a:ext cx="4967605" cy="114300"/>
          </a:xfrm>
          <a:custGeom>
            <a:avLst/>
            <a:gdLst/>
            <a:ahLst/>
            <a:cxnLst/>
            <a:rect l="l" t="t" r="r" b="b"/>
            <a:pathLst>
              <a:path w="4967605" h="114300">
                <a:moveTo>
                  <a:pt x="0" y="27685"/>
                </a:moveTo>
                <a:lnTo>
                  <a:pt x="0" y="65785"/>
                </a:lnTo>
                <a:lnTo>
                  <a:pt x="152400" y="66166"/>
                </a:lnTo>
                <a:lnTo>
                  <a:pt x="152400" y="28066"/>
                </a:lnTo>
                <a:lnTo>
                  <a:pt x="0" y="27685"/>
                </a:lnTo>
                <a:close/>
              </a:path>
              <a:path w="4967605" h="114300">
                <a:moveTo>
                  <a:pt x="266700" y="28193"/>
                </a:moveTo>
                <a:lnTo>
                  <a:pt x="266700" y="66293"/>
                </a:lnTo>
                <a:lnTo>
                  <a:pt x="419100" y="66675"/>
                </a:lnTo>
                <a:lnTo>
                  <a:pt x="419100" y="28575"/>
                </a:lnTo>
                <a:lnTo>
                  <a:pt x="266700" y="28193"/>
                </a:lnTo>
                <a:close/>
              </a:path>
              <a:path w="4967605" h="114300">
                <a:moveTo>
                  <a:pt x="533400" y="28828"/>
                </a:moveTo>
                <a:lnTo>
                  <a:pt x="533400" y="66928"/>
                </a:lnTo>
                <a:lnTo>
                  <a:pt x="685800" y="67309"/>
                </a:lnTo>
                <a:lnTo>
                  <a:pt x="685800" y="29209"/>
                </a:lnTo>
                <a:lnTo>
                  <a:pt x="533400" y="28828"/>
                </a:lnTo>
                <a:close/>
              </a:path>
              <a:path w="4967605" h="114300">
                <a:moveTo>
                  <a:pt x="800100" y="29463"/>
                </a:moveTo>
                <a:lnTo>
                  <a:pt x="800100" y="67563"/>
                </a:lnTo>
                <a:lnTo>
                  <a:pt x="952500" y="67817"/>
                </a:lnTo>
                <a:lnTo>
                  <a:pt x="952500" y="29717"/>
                </a:lnTo>
                <a:lnTo>
                  <a:pt x="800100" y="29463"/>
                </a:lnTo>
                <a:close/>
              </a:path>
              <a:path w="4967605" h="114300">
                <a:moveTo>
                  <a:pt x="1066800" y="29971"/>
                </a:moveTo>
                <a:lnTo>
                  <a:pt x="1066800" y="68071"/>
                </a:lnTo>
                <a:lnTo>
                  <a:pt x="1219200" y="68452"/>
                </a:lnTo>
                <a:lnTo>
                  <a:pt x="1219200" y="30352"/>
                </a:lnTo>
                <a:lnTo>
                  <a:pt x="1066800" y="29971"/>
                </a:lnTo>
                <a:close/>
              </a:path>
              <a:path w="4967605" h="114300">
                <a:moveTo>
                  <a:pt x="1333500" y="30606"/>
                </a:moveTo>
                <a:lnTo>
                  <a:pt x="1333500" y="68706"/>
                </a:lnTo>
                <a:lnTo>
                  <a:pt x="1485900" y="68960"/>
                </a:lnTo>
                <a:lnTo>
                  <a:pt x="1485900" y="30860"/>
                </a:lnTo>
                <a:lnTo>
                  <a:pt x="1333500" y="30606"/>
                </a:lnTo>
                <a:close/>
              </a:path>
              <a:path w="4967605" h="114300">
                <a:moveTo>
                  <a:pt x="1600200" y="31114"/>
                </a:moveTo>
                <a:lnTo>
                  <a:pt x="1600200" y="69214"/>
                </a:lnTo>
                <a:lnTo>
                  <a:pt x="1752600" y="69595"/>
                </a:lnTo>
                <a:lnTo>
                  <a:pt x="1752600" y="31495"/>
                </a:lnTo>
                <a:lnTo>
                  <a:pt x="1600200" y="31114"/>
                </a:lnTo>
                <a:close/>
              </a:path>
              <a:path w="4967605" h="114300">
                <a:moveTo>
                  <a:pt x="1866900" y="31750"/>
                </a:moveTo>
                <a:lnTo>
                  <a:pt x="1866900" y="69850"/>
                </a:lnTo>
                <a:lnTo>
                  <a:pt x="2019300" y="70103"/>
                </a:lnTo>
                <a:lnTo>
                  <a:pt x="2019300" y="32003"/>
                </a:lnTo>
                <a:lnTo>
                  <a:pt x="1866900" y="31750"/>
                </a:lnTo>
                <a:close/>
              </a:path>
              <a:path w="4967605" h="114300">
                <a:moveTo>
                  <a:pt x="2133600" y="32257"/>
                </a:moveTo>
                <a:lnTo>
                  <a:pt x="2133600" y="70357"/>
                </a:lnTo>
                <a:lnTo>
                  <a:pt x="2286000" y="70738"/>
                </a:lnTo>
                <a:lnTo>
                  <a:pt x="2286000" y="32638"/>
                </a:lnTo>
                <a:lnTo>
                  <a:pt x="2133600" y="32257"/>
                </a:lnTo>
                <a:close/>
              </a:path>
              <a:path w="4967605" h="114300">
                <a:moveTo>
                  <a:pt x="2400300" y="32892"/>
                </a:moveTo>
                <a:lnTo>
                  <a:pt x="2400300" y="70992"/>
                </a:lnTo>
                <a:lnTo>
                  <a:pt x="2552700" y="71246"/>
                </a:lnTo>
                <a:lnTo>
                  <a:pt x="2552700" y="33146"/>
                </a:lnTo>
                <a:lnTo>
                  <a:pt x="2400300" y="32892"/>
                </a:lnTo>
                <a:close/>
              </a:path>
              <a:path w="4967605" h="114300">
                <a:moveTo>
                  <a:pt x="2667000" y="33400"/>
                </a:moveTo>
                <a:lnTo>
                  <a:pt x="2667000" y="71500"/>
                </a:lnTo>
                <a:lnTo>
                  <a:pt x="2819400" y="71881"/>
                </a:lnTo>
                <a:lnTo>
                  <a:pt x="2819400" y="33781"/>
                </a:lnTo>
                <a:lnTo>
                  <a:pt x="2667000" y="33400"/>
                </a:lnTo>
                <a:close/>
              </a:path>
              <a:path w="4967605" h="114300">
                <a:moveTo>
                  <a:pt x="2933700" y="34035"/>
                </a:moveTo>
                <a:lnTo>
                  <a:pt x="2933700" y="72135"/>
                </a:lnTo>
                <a:lnTo>
                  <a:pt x="3086100" y="72389"/>
                </a:lnTo>
                <a:lnTo>
                  <a:pt x="3086100" y="34289"/>
                </a:lnTo>
                <a:lnTo>
                  <a:pt x="2933700" y="34035"/>
                </a:lnTo>
                <a:close/>
              </a:path>
              <a:path w="4967605" h="114300">
                <a:moveTo>
                  <a:pt x="3200400" y="34543"/>
                </a:moveTo>
                <a:lnTo>
                  <a:pt x="3200400" y="72643"/>
                </a:lnTo>
                <a:lnTo>
                  <a:pt x="3352800" y="73025"/>
                </a:lnTo>
                <a:lnTo>
                  <a:pt x="3352800" y="34925"/>
                </a:lnTo>
                <a:lnTo>
                  <a:pt x="3200400" y="34543"/>
                </a:lnTo>
                <a:close/>
              </a:path>
              <a:path w="4967605" h="114300">
                <a:moveTo>
                  <a:pt x="3467100" y="35178"/>
                </a:moveTo>
                <a:lnTo>
                  <a:pt x="3467100" y="73278"/>
                </a:lnTo>
                <a:lnTo>
                  <a:pt x="3619500" y="73532"/>
                </a:lnTo>
                <a:lnTo>
                  <a:pt x="3619500" y="35432"/>
                </a:lnTo>
                <a:lnTo>
                  <a:pt x="3467100" y="35178"/>
                </a:lnTo>
                <a:close/>
              </a:path>
              <a:path w="4967605" h="114300">
                <a:moveTo>
                  <a:pt x="3733800" y="35686"/>
                </a:moveTo>
                <a:lnTo>
                  <a:pt x="3733800" y="73786"/>
                </a:lnTo>
                <a:lnTo>
                  <a:pt x="3886200" y="74167"/>
                </a:lnTo>
                <a:lnTo>
                  <a:pt x="3886200" y="36067"/>
                </a:lnTo>
                <a:lnTo>
                  <a:pt x="3733800" y="35686"/>
                </a:lnTo>
                <a:close/>
              </a:path>
              <a:path w="4967605" h="114300">
                <a:moveTo>
                  <a:pt x="4000500" y="36321"/>
                </a:moveTo>
                <a:lnTo>
                  <a:pt x="4000500" y="74421"/>
                </a:lnTo>
                <a:lnTo>
                  <a:pt x="4152900" y="74675"/>
                </a:lnTo>
                <a:lnTo>
                  <a:pt x="4152900" y="36575"/>
                </a:lnTo>
                <a:lnTo>
                  <a:pt x="4000500" y="36321"/>
                </a:lnTo>
                <a:close/>
              </a:path>
              <a:path w="4967605" h="114300">
                <a:moveTo>
                  <a:pt x="4267200" y="36829"/>
                </a:moveTo>
                <a:lnTo>
                  <a:pt x="4267200" y="74929"/>
                </a:lnTo>
                <a:lnTo>
                  <a:pt x="4419600" y="75310"/>
                </a:lnTo>
                <a:lnTo>
                  <a:pt x="4419600" y="37210"/>
                </a:lnTo>
                <a:lnTo>
                  <a:pt x="4267200" y="36829"/>
                </a:lnTo>
                <a:close/>
              </a:path>
              <a:path w="4967605" h="114300">
                <a:moveTo>
                  <a:pt x="4533900" y="37464"/>
                </a:moveTo>
                <a:lnTo>
                  <a:pt x="4533900" y="75564"/>
                </a:lnTo>
                <a:lnTo>
                  <a:pt x="4686300" y="75818"/>
                </a:lnTo>
                <a:lnTo>
                  <a:pt x="4686300" y="37718"/>
                </a:lnTo>
                <a:lnTo>
                  <a:pt x="4533900" y="37464"/>
                </a:lnTo>
                <a:close/>
              </a:path>
              <a:path w="4967605" h="114300">
                <a:moveTo>
                  <a:pt x="4853008" y="76166"/>
                </a:moveTo>
                <a:lnTo>
                  <a:pt x="4852924" y="114300"/>
                </a:lnTo>
                <a:lnTo>
                  <a:pt x="4929549" y="76200"/>
                </a:lnTo>
                <a:lnTo>
                  <a:pt x="4871974" y="76200"/>
                </a:lnTo>
                <a:lnTo>
                  <a:pt x="4853008" y="76166"/>
                </a:lnTo>
                <a:close/>
              </a:path>
              <a:path w="4967605" h="114300">
                <a:moveTo>
                  <a:pt x="4853093" y="38066"/>
                </a:moveTo>
                <a:lnTo>
                  <a:pt x="4853008" y="76166"/>
                </a:lnTo>
                <a:lnTo>
                  <a:pt x="4871974" y="76200"/>
                </a:lnTo>
                <a:lnTo>
                  <a:pt x="4872101" y="38100"/>
                </a:lnTo>
                <a:lnTo>
                  <a:pt x="4853093" y="38066"/>
                </a:lnTo>
                <a:close/>
              </a:path>
              <a:path w="4967605" h="114300">
                <a:moveTo>
                  <a:pt x="4853178" y="0"/>
                </a:moveTo>
                <a:lnTo>
                  <a:pt x="4853093" y="38066"/>
                </a:lnTo>
                <a:lnTo>
                  <a:pt x="4872101" y="38100"/>
                </a:lnTo>
                <a:lnTo>
                  <a:pt x="4871974" y="76200"/>
                </a:lnTo>
                <a:lnTo>
                  <a:pt x="4929549" y="76200"/>
                </a:lnTo>
                <a:lnTo>
                  <a:pt x="4967351" y="57403"/>
                </a:lnTo>
                <a:lnTo>
                  <a:pt x="4853178" y="0"/>
                </a:lnTo>
                <a:close/>
              </a:path>
              <a:path w="4967605" h="114300">
                <a:moveTo>
                  <a:pt x="4800600" y="37972"/>
                </a:moveTo>
                <a:lnTo>
                  <a:pt x="4800600" y="76072"/>
                </a:lnTo>
                <a:lnTo>
                  <a:pt x="4853008" y="76166"/>
                </a:lnTo>
                <a:lnTo>
                  <a:pt x="4853093" y="38066"/>
                </a:lnTo>
                <a:lnTo>
                  <a:pt x="4800600" y="379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0711688" y="4193794"/>
            <a:ext cx="200406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solidFill>
                  <a:srgbClr val="FFFFFF"/>
                </a:solidFill>
                <a:latin typeface="Carlito"/>
                <a:cs typeface="Carlito"/>
              </a:rPr>
              <a:t>Brink POS</a:t>
            </a:r>
            <a:r>
              <a:rPr dirty="0" sz="2000" spc="-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Software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65341" y="3462020"/>
            <a:ext cx="2203195" cy="1962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093977" y="3588765"/>
            <a:ext cx="165862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46379" marR="5080" indent="-234315">
              <a:lnSpc>
                <a:spcPct val="100000"/>
              </a:lnSpc>
              <a:spcBef>
                <a:spcPts val="95"/>
              </a:spcBef>
            </a:pPr>
            <a:r>
              <a:rPr dirty="0" sz="2000" spc="-20">
                <a:solidFill>
                  <a:srgbClr val="FFFFFF"/>
                </a:solidFill>
                <a:latin typeface="Carlito"/>
                <a:cs typeface="Carlito"/>
              </a:rPr>
              <a:t>Point </a:t>
            </a:r>
            <a:r>
              <a:rPr dirty="0" sz="2000" spc="-5">
                <a:solidFill>
                  <a:srgbClr val="FFFFFF"/>
                </a:solidFill>
                <a:latin typeface="Carlito"/>
                <a:cs typeface="Carlito"/>
              </a:rPr>
              <a:t>of Sales in  </a:t>
            </a:r>
            <a:r>
              <a:rPr dirty="0" sz="2000" spc="-15">
                <a:solidFill>
                  <a:srgbClr val="FFFFFF"/>
                </a:solidFill>
                <a:latin typeface="Carlito"/>
                <a:cs typeface="Carlito"/>
              </a:rPr>
              <a:t>restaurants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274063" y="2274570"/>
            <a:ext cx="1176655" cy="1025525"/>
            <a:chOff x="1274063" y="2274570"/>
            <a:chExt cx="1176655" cy="1025525"/>
          </a:xfrm>
        </p:grpSpPr>
        <p:sp>
          <p:nvSpPr>
            <p:cNvPr id="13" name="object 13"/>
            <p:cNvSpPr/>
            <p:nvPr/>
          </p:nvSpPr>
          <p:spPr>
            <a:xfrm>
              <a:off x="1283588" y="2284095"/>
              <a:ext cx="523240" cy="737870"/>
            </a:xfrm>
            <a:custGeom>
              <a:avLst/>
              <a:gdLst/>
              <a:ahLst/>
              <a:cxnLst/>
              <a:rect l="l" t="t" r="r" b="b"/>
              <a:pathLst>
                <a:path w="523239" h="737869">
                  <a:moveTo>
                    <a:pt x="143256" y="189610"/>
                  </a:moveTo>
                  <a:lnTo>
                    <a:pt x="150062" y="139273"/>
                  </a:lnTo>
                  <a:lnTo>
                    <a:pt x="169258" y="93998"/>
                  </a:lnTo>
                  <a:lnTo>
                    <a:pt x="199009" y="55610"/>
                  </a:lnTo>
                  <a:lnTo>
                    <a:pt x="237480" y="25931"/>
                  </a:lnTo>
                  <a:lnTo>
                    <a:pt x="282838" y="6786"/>
                  </a:lnTo>
                  <a:lnTo>
                    <a:pt x="333248" y="0"/>
                  </a:lnTo>
                  <a:lnTo>
                    <a:pt x="383648" y="6786"/>
                  </a:lnTo>
                  <a:lnTo>
                    <a:pt x="428982" y="25931"/>
                  </a:lnTo>
                  <a:lnTo>
                    <a:pt x="467423" y="55610"/>
                  </a:lnTo>
                  <a:lnTo>
                    <a:pt x="497143" y="93998"/>
                  </a:lnTo>
                  <a:lnTo>
                    <a:pt x="516316" y="139273"/>
                  </a:lnTo>
                  <a:lnTo>
                    <a:pt x="523113" y="189610"/>
                  </a:lnTo>
                  <a:lnTo>
                    <a:pt x="516316" y="239894"/>
                  </a:lnTo>
                  <a:lnTo>
                    <a:pt x="497143" y="285133"/>
                  </a:lnTo>
                  <a:lnTo>
                    <a:pt x="467423" y="323500"/>
                  </a:lnTo>
                  <a:lnTo>
                    <a:pt x="428982" y="353168"/>
                  </a:lnTo>
                  <a:lnTo>
                    <a:pt x="383648" y="372308"/>
                  </a:lnTo>
                  <a:lnTo>
                    <a:pt x="333248" y="379094"/>
                  </a:lnTo>
                  <a:lnTo>
                    <a:pt x="282838" y="372308"/>
                  </a:lnTo>
                  <a:lnTo>
                    <a:pt x="237480" y="353168"/>
                  </a:lnTo>
                  <a:lnTo>
                    <a:pt x="199009" y="323500"/>
                  </a:lnTo>
                  <a:lnTo>
                    <a:pt x="169258" y="285133"/>
                  </a:lnTo>
                  <a:lnTo>
                    <a:pt x="150062" y="239894"/>
                  </a:lnTo>
                  <a:lnTo>
                    <a:pt x="143256" y="189610"/>
                  </a:lnTo>
                </a:path>
                <a:path w="523239" h="737869">
                  <a:moveTo>
                    <a:pt x="512572" y="735964"/>
                  </a:moveTo>
                  <a:lnTo>
                    <a:pt x="0" y="737869"/>
                  </a:lnTo>
                  <a:lnTo>
                    <a:pt x="62142" y="535338"/>
                  </a:lnTo>
                  <a:lnTo>
                    <a:pt x="178053" y="432641"/>
                  </a:lnTo>
                  <a:lnTo>
                    <a:pt x="289964" y="395880"/>
                  </a:lnTo>
                  <a:lnTo>
                    <a:pt x="340106" y="391159"/>
                  </a:lnTo>
                  <a:lnTo>
                    <a:pt x="393596" y="388750"/>
                  </a:lnTo>
                  <a:lnTo>
                    <a:pt x="429894" y="393795"/>
                  </a:lnTo>
                  <a:lnTo>
                    <a:pt x="465621" y="411555"/>
                  </a:lnTo>
                  <a:lnTo>
                    <a:pt x="517398" y="447293"/>
                  </a:lnTo>
                </a:path>
              </a:pathLst>
            </a:custGeom>
            <a:ln w="19050">
              <a:solidFill>
                <a:srgbClr val="3764E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618614" y="2737104"/>
              <a:ext cx="822325" cy="553085"/>
            </a:xfrm>
            <a:custGeom>
              <a:avLst/>
              <a:gdLst/>
              <a:ahLst/>
              <a:cxnLst/>
              <a:rect l="l" t="t" r="r" b="b"/>
              <a:pathLst>
                <a:path w="822325" h="553085">
                  <a:moveTo>
                    <a:pt x="795909" y="0"/>
                  </a:moveTo>
                  <a:lnTo>
                    <a:pt x="22478" y="0"/>
                  </a:lnTo>
                  <a:lnTo>
                    <a:pt x="13662" y="1762"/>
                  </a:lnTo>
                  <a:lnTo>
                    <a:pt x="6524" y="6572"/>
                  </a:lnTo>
                  <a:lnTo>
                    <a:pt x="1744" y="13716"/>
                  </a:lnTo>
                  <a:lnTo>
                    <a:pt x="0" y="22479"/>
                  </a:lnTo>
                  <a:lnTo>
                    <a:pt x="0" y="530606"/>
                  </a:lnTo>
                  <a:lnTo>
                    <a:pt x="1744" y="539368"/>
                  </a:lnTo>
                  <a:lnTo>
                    <a:pt x="6524" y="546512"/>
                  </a:lnTo>
                  <a:lnTo>
                    <a:pt x="13662" y="551322"/>
                  </a:lnTo>
                  <a:lnTo>
                    <a:pt x="22478" y="553085"/>
                  </a:lnTo>
                  <a:lnTo>
                    <a:pt x="799591" y="553085"/>
                  </a:lnTo>
                  <a:lnTo>
                    <a:pt x="808354" y="551322"/>
                  </a:lnTo>
                  <a:lnTo>
                    <a:pt x="815498" y="546512"/>
                  </a:lnTo>
                  <a:lnTo>
                    <a:pt x="820308" y="539369"/>
                  </a:lnTo>
                  <a:lnTo>
                    <a:pt x="822071" y="530606"/>
                  </a:lnTo>
                  <a:lnTo>
                    <a:pt x="818387" y="22479"/>
                  </a:lnTo>
                  <a:lnTo>
                    <a:pt x="816625" y="13716"/>
                  </a:lnTo>
                  <a:lnTo>
                    <a:pt x="811815" y="6572"/>
                  </a:lnTo>
                  <a:lnTo>
                    <a:pt x="804672" y="1762"/>
                  </a:lnTo>
                  <a:lnTo>
                    <a:pt x="7959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618614" y="2737104"/>
              <a:ext cx="822325" cy="553085"/>
            </a:xfrm>
            <a:custGeom>
              <a:avLst/>
              <a:gdLst/>
              <a:ahLst/>
              <a:cxnLst/>
              <a:rect l="l" t="t" r="r" b="b"/>
              <a:pathLst>
                <a:path w="822325" h="553085">
                  <a:moveTo>
                    <a:pt x="822071" y="530606"/>
                  </a:moveTo>
                  <a:lnTo>
                    <a:pt x="820308" y="539369"/>
                  </a:lnTo>
                  <a:lnTo>
                    <a:pt x="815498" y="546512"/>
                  </a:lnTo>
                  <a:lnTo>
                    <a:pt x="808354" y="551322"/>
                  </a:lnTo>
                  <a:lnTo>
                    <a:pt x="799591" y="553085"/>
                  </a:lnTo>
                  <a:lnTo>
                    <a:pt x="22478" y="553085"/>
                  </a:lnTo>
                  <a:lnTo>
                    <a:pt x="13662" y="551322"/>
                  </a:lnTo>
                  <a:lnTo>
                    <a:pt x="6524" y="546512"/>
                  </a:lnTo>
                  <a:lnTo>
                    <a:pt x="1744" y="539368"/>
                  </a:lnTo>
                  <a:lnTo>
                    <a:pt x="0" y="530606"/>
                  </a:lnTo>
                  <a:lnTo>
                    <a:pt x="0" y="22479"/>
                  </a:lnTo>
                  <a:lnTo>
                    <a:pt x="1744" y="13716"/>
                  </a:lnTo>
                  <a:lnTo>
                    <a:pt x="6524" y="6572"/>
                  </a:lnTo>
                  <a:lnTo>
                    <a:pt x="13662" y="1762"/>
                  </a:lnTo>
                  <a:lnTo>
                    <a:pt x="22478" y="0"/>
                  </a:lnTo>
                  <a:lnTo>
                    <a:pt x="795909" y="0"/>
                  </a:lnTo>
                  <a:lnTo>
                    <a:pt x="822071" y="530606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807464" y="2820161"/>
            <a:ext cx="434975" cy="348615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dirty="0" sz="2100" spc="5">
                <a:solidFill>
                  <a:srgbClr val="FFFFFF"/>
                </a:solidFill>
                <a:latin typeface="Carlito"/>
                <a:cs typeface="Carlito"/>
              </a:rPr>
              <a:t>$$$</a:t>
            </a:r>
            <a:endParaRPr sz="2100">
              <a:latin typeface="Carlito"/>
              <a:cs typeface="Carlito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565767" y="1154049"/>
            <a:ext cx="4091940" cy="3575050"/>
          </a:xfrm>
          <a:custGeom>
            <a:avLst/>
            <a:gdLst/>
            <a:ahLst/>
            <a:cxnLst/>
            <a:rect l="l" t="t" r="r" b="b"/>
            <a:pathLst>
              <a:path w="4091940" h="3575050">
                <a:moveTo>
                  <a:pt x="0" y="3574541"/>
                </a:moveTo>
                <a:lnTo>
                  <a:pt x="4091940" y="3574541"/>
                </a:lnTo>
                <a:lnTo>
                  <a:pt x="4091940" y="0"/>
                </a:lnTo>
                <a:lnTo>
                  <a:pt x="0" y="0"/>
                </a:lnTo>
                <a:lnTo>
                  <a:pt x="0" y="3574541"/>
                </a:lnTo>
                <a:close/>
              </a:path>
            </a:pathLst>
          </a:custGeom>
          <a:ln w="12953">
            <a:solidFill>
              <a:srgbClr val="FFFFFF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grpSp>
        <p:nvGrpSpPr>
          <p:cNvPr id="18" name="object 18"/>
          <p:cNvGrpSpPr/>
          <p:nvPr/>
        </p:nvGrpSpPr>
        <p:grpSpPr>
          <a:xfrm>
            <a:off x="1905000" y="3214116"/>
            <a:ext cx="228600" cy="273685"/>
            <a:chOff x="1905000" y="3214116"/>
            <a:chExt cx="228600" cy="273685"/>
          </a:xfrm>
        </p:grpSpPr>
        <p:sp>
          <p:nvSpPr>
            <p:cNvPr id="19" name="object 19"/>
            <p:cNvSpPr/>
            <p:nvPr/>
          </p:nvSpPr>
          <p:spPr>
            <a:xfrm>
              <a:off x="1933194" y="3214116"/>
              <a:ext cx="182880" cy="27940"/>
            </a:xfrm>
            <a:custGeom>
              <a:avLst/>
              <a:gdLst/>
              <a:ahLst/>
              <a:cxnLst/>
              <a:rect l="l" t="t" r="r" b="b"/>
              <a:pathLst>
                <a:path w="182880" h="27939">
                  <a:moveTo>
                    <a:pt x="180848" y="0"/>
                  </a:moveTo>
                  <a:lnTo>
                    <a:pt x="2031" y="0"/>
                  </a:lnTo>
                  <a:lnTo>
                    <a:pt x="0" y="2032"/>
                  </a:lnTo>
                  <a:lnTo>
                    <a:pt x="0" y="25400"/>
                  </a:lnTo>
                  <a:lnTo>
                    <a:pt x="2031" y="27432"/>
                  </a:lnTo>
                  <a:lnTo>
                    <a:pt x="180848" y="27432"/>
                  </a:lnTo>
                  <a:lnTo>
                    <a:pt x="182880" y="25400"/>
                  </a:lnTo>
                  <a:lnTo>
                    <a:pt x="182880" y="20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905000" y="3297935"/>
              <a:ext cx="228600" cy="189865"/>
            </a:xfrm>
            <a:custGeom>
              <a:avLst/>
              <a:gdLst/>
              <a:ahLst/>
              <a:cxnLst/>
              <a:rect l="l" t="t" r="r" b="b"/>
              <a:pathLst>
                <a:path w="228600" h="189864">
                  <a:moveTo>
                    <a:pt x="228600" y="162306"/>
                  </a:moveTo>
                  <a:lnTo>
                    <a:pt x="131826" y="162306"/>
                  </a:lnTo>
                  <a:lnTo>
                    <a:pt x="131826" y="0"/>
                  </a:lnTo>
                  <a:lnTo>
                    <a:pt x="104394" y="0"/>
                  </a:lnTo>
                  <a:lnTo>
                    <a:pt x="104394" y="162306"/>
                  </a:lnTo>
                  <a:lnTo>
                    <a:pt x="0" y="162306"/>
                  </a:lnTo>
                  <a:lnTo>
                    <a:pt x="0" y="189738"/>
                  </a:lnTo>
                  <a:lnTo>
                    <a:pt x="228600" y="189738"/>
                  </a:lnTo>
                  <a:lnTo>
                    <a:pt x="228600" y="16230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10055859" y="1219200"/>
            <a:ext cx="1020444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AWS</a:t>
            </a:r>
            <a:r>
              <a:rPr dirty="0" sz="16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Region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9576054" y="1157518"/>
            <a:ext cx="3486150" cy="2915920"/>
            <a:chOff x="9576054" y="1157518"/>
            <a:chExt cx="3486150" cy="2915920"/>
          </a:xfrm>
        </p:grpSpPr>
        <p:sp>
          <p:nvSpPr>
            <p:cNvPr id="23" name="object 23"/>
            <p:cNvSpPr/>
            <p:nvPr/>
          </p:nvSpPr>
          <p:spPr>
            <a:xfrm>
              <a:off x="10195560" y="1927098"/>
              <a:ext cx="2847975" cy="2127250"/>
            </a:xfrm>
            <a:custGeom>
              <a:avLst/>
              <a:gdLst/>
              <a:ahLst/>
              <a:cxnLst/>
              <a:rect l="l" t="t" r="r" b="b"/>
              <a:pathLst>
                <a:path w="2847975" h="2127250">
                  <a:moveTo>
                    <a:pt x="0" y="2126741"/>
                  </a:moveTo>
                  <a:lnTo>
                    <a:pt x="2847594" y="2126741"/>
                  </a:lnTo>
                  <a:lnTo>
                    <a:pt x="2847594" y="0"/>
                  </a:lnTo>
                  <a:lnTo>
                    <a:pt x="0" y="0"/>
                  </a:lnTo>
                  <a:lnTo>
                    <a:pt x="0" y="2126741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1315700" y="2530601"/>
              <a:ext cx="774700" cy="945515"/>
            </a:xfrm>
            <a:custGeom>
              <a:avLst/>
              <a:gdLst/>
              <a:ahLst/>
              <a:cxnLst/>
              <a:rect l="l" t="t" r="r" b="b"/>
              <a:pathLst>
                <a:path w="774700" h="945514">
                  <a:moveTo>
                    <a:pt x="69215" y="577596"/>
                  </a:moveTo>
                  <a:lnTo>
                    <a:pt x="62560" y="574281"/>
                  </a:lnTo>
                  <a:lnTo>
                    <a:pt x="68453" y="569722"/>
                  </a:lnTo>
                  <a:lnTo>
                    <a:pt x="45212" y="539623"/>
                  </a:lnTo>
                  <a:lnTo>
                    <a:pt x="24790" y="555396"/>
                  </a:lnTo>
                  <a:lnTo>
                    <a:pt x="18161" y="552069"/>
                  </a:lnTo>
                  <a:lnTo>
                    <a:pt x="11264" y="565848"/>
                  </a:lnTo>
                  <a:lnTo>
                    <a:pt x="0" y="574548"/>
                  </a:lnTo>
                  <a:lnTo>
                    <a:pt x="4191" y="579996"/>
                  </a:lnTo>
                  <a:lnTo>
                    <a:pt x="1143" y="586105"/>
                  </a:lnTo>
                  <a:lnTo>
                    <a:pt x="13855" y="592505"/>
                  </a:lnTo>
                  <a:lnTo>
                    <a:pt x="23241" y="604647"/>
                  </a:lnTo>
                  <a:lnTo>
                    <a:pt x="29070" y="600151"/>
                  </a:lnTo>
                  <a:lnTo>
                    <a:pt x="52197" y="611759"/>
                  </a:lnTo>
                  <a:lnTo>
                    <a:pt x="69215" y="577596"/>
                  </a:lnTo>
                  <a:close/>
                </a:path>
                <a:path w="774700" h="945514">
                  <a:moveTo>
                    <a:pt x="128778" y="523113"/>
                  </a:moveTo>
                  <a:lnTo>
                    <a:pt x="105410" y="493014"/>
                  </a:lnTo>
                  <a:lnTo>
                    <a:pt x="75311" y="516255"/>
                  </a:lnTo>
                  <a:lnTo>
                    <a:pt x="98552" y="546481"/>
                  </a:lnTo>
                  <a:lnTo>
                    <a:pt x="128778" y="523113"/>
                  </a:lnTo>
                  <a:close/>
                </a:path>
                <a:path w="774700" h="945514">
                  <a:moveTo>
                    <a:pt x="137414" y="611759"/>
                  </a:moveTo>
                  <a:lnTo>
                    <a:pt x="103378" y="594741"/>
                  </a:lnTo>
                  <a:lnTo>
                    <a:pt x="86233" y="628777"/>
                  </a:lnTo>
                  <a:lnTo>
                    <a:pt x="120269" y="645922"/>
                  </a:lnTo>
                  <a:lnTo>
                    <a:pt x="137414" y="611759"/>
                  </a:lnTo>
                  <a:close/>
                </a:path>
                <a:path w="774700" h="945514">
                  <a:moveTo>
                    <a:pt x="189103" y="476631"/>
                  </a:moveTo>
                  <a:lnTo>
                    <a:pt x="165735" y="446405"/>
                  </a:lnTo>
                  <a:lnTo>
                    <a:pt x="135636" y="469773"/>
                  </a:lnTo>
                  <a:lnTo>
                    <a:pt x="158877" y="499872"/>
                  </a:lnTo>
                  <a:lnTo>
                    <a:pt x="189103" y="476631"/>
                  </a:lnTo>
                  <a:close/>
                </a:path>
                <a:path w="774700" h="945514">
                  <a:moveTo>
                    <a:pt x="205486" y="646049"/>
                  </a:moveTo>
                  <a:lnTo>
                    <a:pt x="171450" y="628904"/>
                  </a:lnTo>
                  <a:lnTo>
                    <a:pt x="154305" y="662940"/>
                  </a:lnTo>
                  <a:lnTo>
                    <a:pt x="188341" y="680085"/>
                  </a:lnTo>
                  <a:lnTo>
                    <a:pt x="205486" y="646049"/>
                  </a:lnTo>
                  <a:close/>
                </a:path>
                <a:path w="774700" h="945514">
                  <a:moveTo>
                    <a:pt x="249301" y="430022"/>
                  </a:moveTo>
                  <a:lnTo>
                    <a:pt x="226060" y="399796"/>
                  </a:lnTo>
                  <a:lnTo>
                    <a:pt x="195961" y="423164"/>
                  </a:lnTo>
                  <a:lnTo>
                    <a:pt x="219202" y="453263"/>
                  </a:lnTo>
                  <a:lnTo>
                    <a:pt x="249301" y="430022"/>
                  </a:lnTo>
                  <a:close/>
                </a:path>
                <a:path w="774700" h="945514">
                  <a:moveTo>
                    <a:pt x="273558" y="680212"/>
                  </a:moveTo>
                  <a:lnTo>
                    <a:pt x="239522" y="663067"/>
                  </a:lnTo>
                  <a:lnTo>
                    <a:pt x="222504" y="697103"/>
                  </a:lnTo>
                  <a:lnTo>
                    <a:pt x="256540" y="714248"/>
                  </a:lnTo>
                  <a:lnTo>
                    <a:pt x="273558" y="680212"/>
                  </a:lnTo>
                  <a:close/>
                </a:path>
                <a:path w="774700" h="945514">
                  <a:moveTo>
                    <a:pt x="309626" y="383413"/>
                  </a:moveTo>
                  <a:lnTo>
                    <a:pt x="286385" y="353314"/>
                  </a:lnTo>
                  <a:lnTo>
                    <a:pt x="256159" y="376555"/>
                  </a:lnTo>
                  <a:lnTo>
                    <a:pt x="279527" y="406654"/>
                  </a:lnTo>
                  <a:lnTo>
                    <a:pt x="309626" y="383413"/>
                  </a:lnTo>
                  <a:close/>
                </a:path>
                <a:path w="774700" h="945514">
                  <a:moveTo>
                    <a:pt x="341757" y="714375"/>
                  </a:moveTo>
                  <a:lnTo>
                    <a:pt x="307594" y="697230"/>
                  </a:lnTo>
                  <a:lnTo>
                    <a:pt x="290576" y="731266"/>
                  </a:lnTo>
                  <a:lnTo>
                    <a:pt x="324612" y="748411"/>
                  </a:lnTo>
                  <a:lnTo>
                    <a:pt x="341757" y="714375"/>
                  </a:lnTo>
                  <a:close/>
                </a:path>
                <a:path w="774700" h="945514">
                  <a:moveTo>
                    <a:pt x="369951" y="336804"/>
                  </a:moveTo>
                  <a:lnTo>
                    <a:pt x="346710" y="306705"/>
                  </a:lnTo>
                  <a:lnTo>
                    <a:pt x="316484" y="329946"/>
                  </a:lnTo>
                  <a:lnTo>
                    <a:pt x="339852" y="360045"/>
                  </a:lnTo>
                  <a:lnTo>
                    <a:pt x="369951" y="336804"/>
                  </a:lnTo>
                  <a:close/>
                </a:path>
                <a:path w="774700" h="945514">
                  <a:moveTo>
                    <a:pt x="409829" y="748538"/>
                  </a:moveTo>
                  <a:lnTo>
                    <a:pt x="375793" y="731393"/>
                  </a:lnTo>
                  <a:lnTo>
                    <a:pt x="358648" y="765429"/>
                  </a:lnTo>
                  <a:lnTo>
                    <a:pt x="392684" y="782574"/>
                  </a:lnTo>
                  <a:lnTo>
                    <a:pt x="409829" y="748538"/>
                  </a:lnTo>
                  <a:close/>
                </a:path>
                <a:path w="774700" h="945514">
                  <a:moveTo>
                    <a:pt x="430276" y="290195"/>
                  </a:moveTo>
                  <a:lnTo>
                    <a:pt x="406908" y="260096"/>
                  </a:lnTo>
                  <a:lnTo>
                    <a:pt x="376809" y="283337"/>
                  </a:lnTo>
                  <a:lnTo>
                    <a:pt x="400050" y="313563"/>
                  </a:lnTo>
                  <a:lnTo>
                    <a:pt x="430276" y="290195"/>
                  </a:lnTo>
                  <a:close/>
                </a:path>
                <a:path w="774700" h="945514">
                  <a:moveTo>
                    <a:pt x="477901" y="782701"/>
                  </a:moveTo>
                  <a:lnTo>
                    <a:pt x="443865" y="765556"/>
                  </a:lnTo>
                  <a:lnTo>
                    <a:pt x="426720" y="799592"/>
                  </a:lnTo>
                  <a:lnTo>
                    <a:pt x="460883" y="816737"/>
                  </a:lnTo>
                  <a:lnTo>
                    <a:pt x="477901" y="782701"/>
                  </a:lnTo>
                  <a:close/>
                </a:path>
                <a:path w="774700" h="945514">
                  <a:moveTo>
                    <a:pt x="490601" y="243586"/>
                  </a:moveTo>
                  <a:lnTo>
                    <a:pt x="467233" y="213487"/>
                  </a:lnTo>
                  <a:lnTo>
                    <a:pt x="437134" y="236728"/>
                  </a:lnTo>
                  <a:lnTo>
                    <a:pt x="460375" y="266954"/>
                  </a:lnTo>
                  <a:lnTo>
                    <a:pt x="490601" y="243586"/>
                  </a:lnTo>
                  <a:close/>
                </a:path>
                <a:path w="774700" h="945514">
                  <a:moveTo>
                    <a:pt x="545973" y="816864"/>
                  </a:moveTo>
                  <a:lnTo>
                    <a:pt x="511937" y="799719"/>
                  </a:lnTo>
                  <a:lnTo>
                    <a:pt x="494919" y="833755"/>
                  </a:lnTo>
                  <a:lnTo>
                    <a:pt x="528955" y="850900"/>
                  </a:lnTo>
                  <a:lnTo>
                    <a:pt x="545973" y="816864"/>
                  </a:lnTo>
                  <a:close/>
                </a:path>
                <a:path w="774700" h="945514">
                  <a:moveTo>
                    <a:pt x="550799" y="197104"/>
                  </a:moveTo>
                  <a:lnTo>
                    <a:pt x="527558" y="166878"/>
                  </a:lnTo>
                  <a:lnTo>
                    <a:pt x="497459" y="190246"/>
                  </a:lnTo>
                  <a:lnTo>
                    <a:pt x="520700" y="220345"/>
                  </a:lnTo>
                  <a:lnTo>
                    <a:pt x="550799" y="197104"/>
                  </a:lnTo>
                  <a:close/>
                </a:path>
                <a:path w="774700" h="945514">
                  <a:moveTo>
                    <a:pt x="611124" y="150495"/>
                  </a:moveTo>
                  <a:lnTo>
                    <a:pt x="587883" y="120269"/>
                  </a:lnTo>
                  <a:lnTo>
                    <a:pt x="557657" y="143637"/>
                  </a:lnTo>
                  <a:lnTo>
                    <a:pt x="581025" y="173736"/>
                  </a:lnTo>
                  <a:lnTo>
                    <a:pt x="611124" y="150495"/>
                  </a:lnTo>
                  <a:close/>
                </a:path>
                <a:path w="774700" h="945514">
                  <a:moveTo>
                    <a:pt x="614172" y="851027"/>
                  </a:moveTo>
                  <a:lnTo>
                    <a:pt x="580136" y="833882"/>
                  </a:lnTo>
                  <a:lnTo>
                    <a:pt x="562991" y="867918"/>
                  </a:lnTo>
                  <a:lnTo>
                    <a:pt x="597027" y="885063"/>
                  </a:lnTo>
                  <a:lnTo>
                    <a:pt x="614172" y="851027"/>
                  </a:lnTo>
                  <a:close/>
                </a:path>
                <a:path w="774700" h="945514">
                  <a:moveTo>
                    <a:pt x="671449" y="103886"/>
                  </a:moveTo>
                  <a:lnTo>
                    <a:pt x="648208" y="73660"/>
                  </a:lnTo>
                  <a:lnTo>
                    <a:pt x="617982" y="97028"/>
                  </a:lnTo>
                  <a:lnTo>
                    <a:pt x="641350" y="127127"/>
                  </a:lnTo>
                  <a:lnTo>
                    <a:pt x="671449" y="103886"/>
                  </a:lnTo>
                  <a:close/>
                </a:path>
                <a:path w="774700" h="945514">
                  <a:moveTo>
                    <a:pt x="760095" y="945515"/>
                  </a:moveTo>
                  <a:lnTo>
                    <a:pt x="740422" y="919226"/>
                  </a:lnTo>
                  <a:lnTo>
                    <a:pt x="683514" y="843153"/>
                  </a:lnTo>
                  <a:lnTo>
                    <a:pt x="666407" y="877227"/>
                  </a:lnTo>
                  <a:lnTo>
                    <a:pt x="648208" y="868045"/>
                  </a:lnTo>
                  <a:lnTo>
                    <a:pt x="631063" y="902208"/>
                  </a:lnTo>
                  <a:lnTo>
                    <a:pt x="649287" y="911326"/>
                  </a:lnTo>
                  <a:lnTo>
                    <a:pt x="632206" y="945388"/>
                  </a:lnTo>
                  <a:lnTo>
                    <a:pt x="760095" y="945515"/>
                  </a:lnTo>
                  <a:close/>
                </a:path>
                <a:path w="774700" h="945514">
                  <a:moveTo>
                    <a:pt x="774700" y="0"/>
                  </a:moveTo>
                  <a:lnTo>
                    <a:pt x="649351" y="24638"/>
                  </a:lnTo>
                  <a:lnTo>
                    <a:pt x="719201" y="115062"/>
                  </a:lnTo>
                  <a:lnTo>
                    <a:pt x="735850" y="80518"/>
                  </a:lnTo>
                  <a:lnTo>
                    <a:pt x="753872" y="43180"/>
                  </a:lnTo>
                  <a:lnTo>
                    <a:pt x="7747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2089892" y="2218948"/>
              <a:ext cx="610870" cy="608965"/>
            </a:xfrm>
            <a:custGeom>
              <a:avLst/>
              <a:gdLst/>
              <a:ahLst/>
              <a:cxnLst/>
              <a:rect l="l" t="t" r="r" b="b"/>
              <a:pathLst>
                <a:path w="610870" h="608964">
                  <a:moveTo>
                    <a:pt x="51708" y="0"/>
                  </a:moveTo>
                  <a:lnTo>
                    <a:pt x="14057" y="30548"/>
                  </a:lnTo>
                  <a:lnTo>
                    <a:pt x="0" y="77718"/>
                  </a:lnTo>
                  <a:lnTo>
                    <a:pt x="0" y="524326"/>
                  </a:lnTo>
                  <a:lnTo>
                    <a:pt x="6538" y="557465"/>
                  </a:lnTo>
                  <a:lnTo>
                    <a:pt x="24378" y="584332"/>
                  </a:lnTo>
                  <a:lnTo>
                    <a:pt x="50855" y="602347"/>
                  </a:lnTo>
                  <a:lnTo>
                    <a:pt x="83304" y="608925"/>
                  </a:lnTo>
                  <a:lnTo>
                    <a:pt x="529230" y="608925"/>
                  </a:lnTo>
                  <a:lnTo>
                    <a:pt x="562246" y="602347"/>
                  </a:lnTo>
                  <a:lnTo>
                    <a:pt x="589013" y="584332"/>
                  </a:lnTo>
                  <a:lnTo>
                    <a:pt x="589669" y="583349"/>
                  </a:lnTo>
                  <a:lnTo>
                    <a:pt x="83304" y="583349"/>
                  </a:lnTo>
                  <a:lnTo>
                    <a:pt x="61039" y="578277"/>
                  </a:lnTo>
                  <a:lnTo>
                    <a:pt x="42632" y="565642"/>
                  </a:lnTo>
                  <a:lnTo>
                    <a:pt x="30105" y="547105"/>
                  </a:lnTo>
                  <a:lnTo>
                    <a:pt x="25481" y="524326"/>
                  </a:lnTo>
                  <a:lnTo>
                    <a:pt x="25481" y="77718"/>
                  </a:lnTo>
                  <a:lnTo>
                    <a:pt x="30105" y="54803"/>
                  </a:lnTo>
                  <a:lnTo>
                    <a:pt x="42632" y="36036"/>
                  </a:lnTo>
                  <a:lnTo>
                    <a:pt x="61039" y="23356"/>
                  </a:lnTo>
                  <a:lnTo>
                    <a:pt x="83304" y="18698"/>
                  </a:lnTo>
                  <a:lnTo>
                    <a:pt x="589809" y="18698"/>
                  </a:lnTo>
                  <a:lnTo>
                    <a:pt x="589009" y="17716"/>
                  </a:lnTo>
                  <a:lnTo>
                    <a:pt x="576223" y="7381"/>
                  </a:lnTo>
                  <a:lnTo>
                    <a:pt x="561693" y="3"/>
                  </a:lnTo>
                  <a:lnTo>
                    <a:pt x="51708" y="0"/>
                  </a:lnTo>
                  <a:close/>
                </a:path>
                <a:path w="610870" h="608964">
                  <a:moveTo>
                    <a:pt x="589809" y="18698"/>
                  </a:moveTo>
                  <a:lnTo>
                    <a:pt x="529230" y="18698"/>
                  </a:lnTo>
                  <a:lnTo>
                    <a:pt x="551909" y="23356"/>
                  </a:lnTo>
                  <a:lnTo>
                    <a:pt x="570270" y="36036"/>
                  </a:lnTo>
                  <a:lnTo>
                    <a:pt x="582566" y="54803"/>
                  </a:lnTo>
                  <a:lnTo>
                    <a:pt x="587052" y="77718"/>
                  </a:lnTo>
                  <a:lnTo>
                    <a:pt x="587052" y="524326"/>
                  </a:lnTo>
                  <a:lnTo>
                    <a:pt x="582566" y="547105"/>
                  </a:lnTo>
                  <a:lnTo>
                    <a:pt x="570270" y="565642"/>
                  </a:lnTo>
                  <a:lnTo>
                    <a:pt x="551909" y="578277"/>
                  </a:lnTo>
                  <a:lnTo>
                    <a:pt x="529230" y="583349"/>
                  </a:lnTo>
                  <a:lnTo>
                    <a:pt x="589669" y="583349"/>
                  </a:lnTo>
                  <a:lnTo>
                    <a:pt x="606958" y="557465"/>
                  </a:lnTo>
                  <a:lnTo>
                    <a:pt x="610340" y="540359"/>
                  </a:lnTo>
                  <a:lnTo>
                    <a:pt x="610340" y="55833"/>
                  </a:lnTo>
                  <a:lnTo>
                    <a:pt x="607141" y="45132"/>
                  </a:lnTo>
                  <a:lnTo>
                    <a:pt x="599453" y="30548"/>
                  </a:lnTo>
                  <a:lnTo>
                    <a:pt x="589809" y="18698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0368560" y="1579841"/>
              <a:ext cx="787400" cy="483870"/>
            </a:xfrm>
            <a:custGeom>
              <a:avLst/>
              <a:gdLst/>
              <a:ahLst/>
              <a:cxnLst/>
              <a:rect l="l" t="t" r="r" b="b"/>
              <a:pathLst>
                <a:path w="787400" h="483869">
                  <a:moveTo>
                    <a:pt x="786980" y="352577"/>
                  </a:moveTo>
                  <a:lnTo>
                    <a:pt x="778408" y="301421"/>
                  </a:lnTo>
                  <a:lnTo>
                    <a:pt x="756170" y="264350"/>
                  </a:lnTo>
                  <a:lnTo>
                    <a:pt x="725500" y="239115"/>
                  </a:lnTo>
                  <a:lnTo>
                    <a:pt x="659752" y="215023"/>
                  </a:lnTo>
                  <a:lnTo>
                    <a:pt x="649198" y="167589"/>
                  </a:lnTo>
                  <a:lnTo>
                    <a:pt x="634149" y="145592"/>
                  </a:lnTo>
                  <a:lnTo>
                    <a:pt x="626910" y="135026"/>
                  </a:lnTo>
                  <a:lnTo>
                    <a:pt x="597128" y="116941"/>
                  </a:lnTo>
                  <a:lnTo>
                    <a:pt x="564057" y="112953"/>
                  </a:lnTo>
                  <a:lnTo>
                    <a:pt x="531926" y="122631"/>
                  </a:lnTo>
                  <a:lnTo>
                    <a:pt x="504977" y="145592"/>
                  </a:lnTo>
                  <a:lnTo>
                    <a:pt x="494893" y="121780"/>
                  </a:lnTo>
                  <a:lnTo>
                    <a:pt x="467347" y="78549"/>
                  </a:lnTo>
                  <a:lnTo>
                    <a:pt x="411213" y="28867"/>
                  </a:lnTo>
                  <a:lnTo>
                    <a:pt x="367360" y="9029"/>
                  </a:lnTo>
                  <a:lnTo>
                    <a:pt x="320433" y="0"/>
                  </a:lnTo>
                  <a:lnTo>
                    <a:pt x="272491" y="2171"/>
                  </a:lnTo>
                  <a:lnTo>
                    <a:pt x="225615" y="15913"/>
                  </a:lnTo>
                  <a:lnTo>
                    <a:pt x="186893" y="39077"/>
                  </a:lnTo>
                  <a:lnTo>
                    <a:pt x="154774" y="69862"/>
                  </a:lnTo>
                  <a:lnTo>
                    <a:pt x="130225" y="106743"/>
                  </a:lnTo>
                  <a:lnTo>
                    <a:pt x="114173" y="148209"/>
                  </a:lnTo>
                  <a:lnTo>
                    <a:pt x="107556" y="192773"/>
                  </a:lnTo>
                  <a:lnTo>
                    <a:pt x="107556" y="209778"/>
                  </a:lnTo>
                  <a:lnTo>
                    <a:pt x="108864" y="217639"/>
                  </a:lnTo>
                  <a:lnTo>
                    <a:pt x="70281" y="231711"/>
                  </a:lnTo>
                  <a:lnTo>
                    <a:pt x="35255" y="257441"/>
                  </a:lnTo>
                  <a:lnTo>
                    <a:pt x="9817" y="296684"/>
                  </a:lnTo>
                  <a:lnTo>
                    <a:pt x="0" y="351269"/>
                  </a:lnTo>
                  <a:lnTo>
                    <a:pt x="0" y="361746"/>
                  </a:lnTo>
                  <a:lnTo>
                    <a:pt x="13843" y="411175"/>
                  </a:lnTo>
                  <a:lnTo>
                    <a:pt x="44767" y="449681"/>
                  </a:lnTo>
                  <a:lnTo>
                    <a:pt x="88722" y="474675"/>
                  </a:lnTo>
                  <a:lnTo>
                    <a:pt x="141655" y="483577"/>
                  </a:lnTo>
                  <a:lnTo>
                    <a:pt x="645325" y="483577"/>
                  </a:lnTo>
                  <a:lnTo>
                    <a:pt x="681710" y="481012"/>
                  </a:lnTo>
                  <a:lnTo>
                    <a:pt x="719556" y="470662"/>
                  </a:lnTo>
                  <a:lnTo>
                    <a:pt x="753364" y="448487"/>
                  </a:lnTo>
                  <a:lnTo>
                    <a:pt x="777671" y="410464"/>
                  </a:lnTo>
                  <a:lnTo>
                    <a:pt x="786980" y="3525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0376441" y="1579839"/>
              <a:ext cx="787400" cy="483870"/>
            </a:xfrm>
            <a:custGeom>
              <a:avLst/>
              <a:gdLst/>
              <a:ahLst/>
              <a:cxnLst/>
              <a:rect l="l" t="t" r="r" b="b"/>
              <a:pathLst>
                <a:path w="787400" h="483869">
                  <a:moveTo>
                    <a:pt x="582364" y="483571"/>
                  </a:moveTo>
                  <a:lnTo>
                    <a:pt x="141656" y="483571"/>
                  </a:lnTo>
                  <a:lnTo>
                    <a:pt x="87982" y="474667"/>
                  </a:lnTo>
                  <a:lnTo>
                    <a:pt x="43775" y="449674"/>
                  </a:lnTo>
                  <a:lnTo>
                    <a:pt x="13095" y="411173"/>
                  </a:lnTo>
                  <a:lnTo>
                    <a:pt x="0" y="361742"/>
                  </a:lnTo>
                  <a:lnTo>
                    <a:pt x="0" y="357813"/>
                  </a:lnTo>
                  <a:lnTo>
                    <a:pt x="0" y="355193"/>
                  </a:lnTo>
                  <a:lnTo>
                    <a:pt x="0" y="351263"/>
                  </a:lnTo>
                  <a:lnTo>
                    <a:pt x="9611" y="296656"/>
                  </a:lnTo>
                  <a:lnTo>
                    <a:pt x="34593" y="257275"/>
                  </a:lnTo>
                  <a:lnTo>
                    <a:pt x="69167" y="231157"/>
                  </a:lnTo>
                  <a:lnTo>
                    <a:pt x="107553" y="216333"/>
                  </a:lnTo>
                  <a:lnTo>
                    <a:pt x="107553" y="208471"/>
                  </a:lnTo>
                  <a:lnTo>
                    <a:pt x="106242" y="200609"/>
                  </a:lnTo>
                  <a:lnTo>
                    <a:pt x="106242" y="192764"/>
                  </a:lnTo>
                  <a:lnTo>
                    <a:pt x="112853" y="148209"/>
                  </a:lnTo>
                  <a:lnTo>
                    <a:pt x="128907" y="106737"/>
                  </a:lnTo>
                  <a:lnTo>
                    <a:pt x="153460" y="69857"/>
                  </a:lnTo>
                  <a:lnTo>
                    <a:pt x="185568" y="39079"/>
                  </a:lnTo>
                  <a:lnTo>
                    <a:pt x="224286" y="15912"/>
                  </a:lnTo>
                  <a:lnTo>
                    <a:pt x="271661" y="2170"/>
                  </a:lnTo>
                  <a:lnTo>
                    <a:pt x="319667" y="0"/>
                  </a:lnTo>
                  <a:lnTo>
                    <a:pt x="366414" y="9023"/>
                  </a:lnTo>
                  <a:lnTo>
                    <a:pt x="410016" y="28864"/>
                  </a:lnTo>
                  <a:lnTo>
                    <a:pt x="448582" y="59144"/>
                  </a:lnTo>
                  <a:lnTo>
                    <a:pt x="481043" y="99583"/>
                  </a:lnTo>
                  <a:lnTo>
                    <a:pt x="503670" y="146899"/>
                  </a:lnTo>
                  <a:lnTo>
                    <a:pt x="531072" y="123385"/>
                  </a:lnTo>
                  <a:lnTo>
                    <a:pt x="563320" y="113333"/>
                  </a:lnTo>
                  <a:lnTo>
                    <a:pt x="596297" y="117107"/>
                  </a:lnTo>
                  <a:lnTo>
                    <a:pt x="625888" y="135071"/>
                  </a:lnTo>
                  <a:lnTo>
                    <a:pt x="647974" y="167589"/>
                  </a:lnTo>
                  <a:lnTo>
                    <a:pt x="658439" y="215025"/>
                  </a:lnTo>
                  <a:lnTo>
                    <a:pt x="690440" y="223419"/>
                  </a:lnTo>
                  <a:lnTo>
                    <a:pt x="724648" y="239106"/>
                  </a:lnTo>
                  <a:lnTo>
                    <a:pt x="755710" y="264351"/>
                  </a:lnTo>
                  <a:lnTo>
                    <a:pt x="778272" y="301418"/>
                  </a:lnTo>
                  <a:lnTo>
                    <a:pt x="786982" y="352573"/>
                  </a:lnTo>
                  <a:lnTo>
                    <a:pt x="777539" y="409960"/>
                  </a:lnTo>
                  <a:lnTo>
                    <a:pt x="752985" y="447918"/>
                  </a:lnTo>
                  <a:lnTo>
                    <a:pt x="718987" y="470282"/>
                  </a:lnTo>
                  <a:lnTo>
                    <a:pt x="681212" y="480888"/>
                  </a:lnTo>
                  <a:lnTo>
                    <a:pt x="645326" y="483571"/>
                  </a:lnTo>
                  <a:lnTo>
                    <a:pt x="582364" y="483571"/>
                  </a:lnTo>
                  <a:close/>
                </a:path>
                <a:path w="787400" h="483869">
                  <a:moveTo>
                    <a:pt x="582364" y="483571"/>
                  </a:moveTo>
                  <a:lnTo>
                    <a:pt x="582364" y="483571"/>
                  </a:lnTo>
                </a:path>
                <a:path w="787400" h="483869">
                  <a:moveTo>
                    <a:pt x="582364" y="483571"/>
                  </a:moveTo>
                  <a:lnTo>
                    <a:pt x="141656" y="483571"/>
                  </a:lnTo>
                  <a:lnTo>
                    <a:pt x="87982" y="474667"/>
                  </a:lnTo>
                  <a:lnTo>
                    <a:pt x="43775" y="449674"/>
                  </a:lnTo>
                  <a:lnTo>
                    <a:pt x="13095" y="411173"/>
                  </a:lnTo>
                  <a:lnTo>
                    <a:pt x="0" y="361742"/>
                  </a:lnTo>
                  <a:lnTo>
                    <a:pt x="0" y="357813"/>
                  </a:lnTo>
                  <a:lnTo>
                    <a:pt x="0" y="355193"/>
                  </a:lnTo>
                  <a:lnTo>
                    <a:pt x="0" y="351263"/>
                  </a:lnTo>
                  <a:lnTo>
                    <a:pt x="9611" y="296656"/>
                  </a:lnTo>
                  <a:lnTo>
                    <a:pt x="34593" y="257275"/>
                  </a:lnTo>
                  <a:lnTo>
                    <a:pt x="69167" y="231157"/>
                  </a:lnTo>
                  <a:lnTo>
                    <a:pt x="107553" y="216333"/>
                  </a:lnTo>
                  <a:lnTo>
                    <a:pt x="107553" y="208471"/>
                  </a:lnTo>
                  <a:lnTo>
                    <a:pt x="106242" y="200609"/>
                  </a:lnTo>
                  <a:lnTo>
                    <a:pt x="106242" y="192764"/>
                  </a:lnTo>
                  <a:lnTo>
                    <a:pt x="112853" y="148209"/>
                  </a:lnTo>
                  <a:lnTo>
                    <a:pt x="128907" y="106737"/>
                  </a:lnTo>
                  <a:lnTo>
                    <a:pt x="153460" y="69857"/>
                  </a:lnTo>
                  <a:lnTo>
                    <a:pt x="185568" y="39079"/>
                  </a:lnTo>
                  <a:lnTo>
                    <a:pt x="224286" y="15912"/>
                  </a:lnTo>
                  <a:lnTo>
                    <a:pt x="271661" y="2170"/>
                  </a:lnTo>
                  <a:lnTo>
                    <a:pt x="319667" y="0"/>
                  </a:lnTo>
                  <a:lnTo>
                    <a:pt x="366414" y="9023"/>
                  </a:lnTo>
                  <a:lnTo>
                    <a:pt x="410016" y="28864"/>
                  </a:lnTo>
                  <a:lnTo>
                    <a:pt x="448582" y="59144"/>
                  </a:lnTo>
                  <a:lnTo>
                    <a:pt x="481043" y="99583"/>
                  </a:lnTo>
                  <a:lnTo>
                    <a:pt x="503670" y="146899"/>
                  </a:lnTo>
                  <a:lnTo>
                    <a:pt x="531072" y="123385"/>
                  </a:lnTo>
                  <a:lnTo>
                    <a:pt x="563320" y="113333"/>
                  </a:lnTo>
                  <a:lnTo>
                    <a:pt x="596297" y="117107"/>
                  </a:lnTo>
                  <a:lnTo>
                    <a:pt x="625888" y="135071"/>
                  </a:lnTo>
                  <a:lnTo>
                    <a:pt x="647974" y="167589"/>
                  </a:lnTo>
                  <a:lnTo>
                    <a:pt x="658439" y="215025"/>
                  </a:lnTo>
                  <a:lnTo>
                    <a:pt x="690440" y="223419"/>
                  </a:lnTo>
                  <a:lnTo>
                    <a:pt x="724648" y="239106"/>
                  </a:lnTo>
                  <a:lnTo>
                    <a:pt x="755710" y="264351"/>
                  </a:lnTo>
                  <a:lnTo>
                    <a:pt x="778272" y="301418"/>
                  </a:lnTo>
                  <a:lnTo>
                    <a:pt x="786982" y="352573"/>
                  </a:lnTo>
                  <a:lnTo>
                    <a:pt x="777539" y="409960"/>
                  </a:lnTo>
                  <a:lnTo>
                    <a:pt x="752985" y="447918"/>
                  </a:lnTo>
                  <a:lnTo>
                    <a:pt x="718987" y="470282"/>
                  </a:lnTo>
                  <a:lnTo>
                    <a:pt x="681212" y="480888"/>
                  </a:lnTo>
                  <a:lnTo>
                    <a:pt x="645326" y="483571"/>
                  </a:lnTo>
                  <a:lnTo>
                    <a:pt x="582364" y="483571"/>
                  </a:lnTo>
                  <a:close/>
                </a:path>
                <a:path w="787400" h="483869">
                  <a:moveTo>
                    <a:pt x="582364" y="483571"/>
                  </a:moveTo>
                  <a:lnTo>
                    <a:pt x="582364" y="483571"/>
                  </a:lnTo>
                </a:path>
              </a:pathLst>
            </a:custGeom>
            <a:ln w="3408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0567937" y="1811896"/>
              <a:ext cx="131162" cy="1807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0722706" y="1811896"/>
              <a:ext cx="101008" cy="1807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0851249" y="1810589"/>
              <a:ext cx="106246" cy="18470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0643565" y="2767140"/>
              <a:ext cx="683260" cy="682625"/>
            </a:xfrm>
            <a:custGeom>
              <a:avLst/>
              <a:gdLst/>
              <a:ahLst/>
              <a:cxnLst/>
              <a:rect l="l" t="t" r="r" b="b"/>
              <a:pathLst>
                <a:path w="683259" h="682625">
                  <a:moveTo>
                    <a:pt x="341002" y="0"/>
                  </a:moveTo>
                  <a:lnTo>
                    <a:pt x="297333" y="2752"/>
                  </a:lnTo>
                  <a:lnTo>
                    <a:pt x="254242" y="11011"/>
                  </a:lnTo>
                  <a:lnTo>
                    <a:pt x="212307" y="24776"/>
                  </a:lnTo>
                  <a:lnTo>
                    <a:pt x="172107" y="44046"/>
                  </a:lnTo>
                  <a:lnTo>
                    <a:pt x="134219" y="68823"/>
                  </a:lnTo>
                  <a:lnTo>
                    <a:pt x="99221" y="99105"/>
                  </a:lnTo>
                  <a:lnTo>
                    <a:pt x="68904" y="134057"/>
                  </a:lnTo>
                  <a:lnTo>
                    <a:pt x="44098" y="171897"/>
                  </a:lnTo>
                  <a:lnTo>
                    <a:pt x="24805" y="212046"/>
                  </a:lnTo>
                  <a:lnTo>
                    <a:pt x="11024" y="253929"/>
                  </a:lnTo>
                  <a:lnTo>
                    <a:pt x="2756" y="296966"/>
                  </a:lnTo>
                  <a:lnTo>
                    <a:pt x="0" y="340581"/>
                  </a:lnTo>
                  <a:lnTo>
                    <a:pt x="2756" y="384195"/>
                  </a:lnTo>
                  <a:lnTo>
                    <a:pt x="11024" y="427232"/>
                  </a:lnTo>
                  <a:lnTo>
                    <a:pt x="24805" y="469114"/>
                  </a:lnTo>
                  <a:lnTo>
                    <a:pt x="44098" y="509264"/>
                  </a:lnTo>
                  <a:lnTo>
                    <a:pt x="68904" y="547103"/>
                  </a:lnTo>
                  <a:lnTo>
                    <a:pt x="99221" y="582054"/>
                  </a:lnTo>
                  <a:lnTo>
                    <a:pt x="134219" y="612595"/>
                  </a:lnTo>
                  <a:lnTo>
                    <a:pt x="172107" y="637583"/>
                  </a:lnTo>
                  <a:lnTo>
                    <a:pt x="212307" y="657018"/>
                  </a:lnTo>
                  <a:lnTo>
                    <a:pt x="254242" y="670900"/>
                  </a:lnTo>
                  <a:lnTo>
                    <a:pt x="297333" y="679229"/>
                  </a:lnTo>
                  <a:lnTo>
                    <a:pt x="341002" y="682006"/>
                  </a:lnTo>
                  <a:lnTo>
                    <a:pt x="384672" y="679229"/>
                  </a:lnTo>
                  <a:lnTo>
                    <a:pt x="427764" y="670900"/>
                  </a:lnTo>
                  <a:lnTo>
                    <a:pt x="469699" y="657018"/>
                  </a:lnTo>
                  <a:lnTo>
                    <a:pt x="509901" y="637583"/>
                  </a:lnTo>
                  <a:lnTo>
                    <a:pt x="547791" y="612595"/>
                  </a:lnTo>
                  <a:lnTo>
                    <a:pt x="582790" y="582054"/>
                  </a:lnTo>
                  <a:lnTo>
                    <a:pt x="613368" y="547103"/>
                  </a:lnTo>
                  <a:lnTo>
                    <a:pt x="638387" y="509264"/>
                  </a:lnTo>
                  <a:lnTo>
                    <a:pt x="657846" y="469114"/>
                  </a:lnTo>
                  <a:lnTo>
                    <a:pt x="671745" y="427232"/>
                  </a:lnTo>
                  <a:lnTo>
                    <a:pt x="680084" y="384195"/>
                  </a:lnTo>
                  <a:lnTo>
                    <a:pt x="682864" y="340581"/>
                  </a:lnTo>
                  <a:lnTo>
                    <a:pt x="680084" y="296966"/>
                  </a:lnTo>
                  <a:lnTo>
                    <a:pt x="671745" y="253929"/>
                  </a:lnTo>
                  <a:lnTo>
                    <a:pt x="657846" y="212046"/>
                  </a:lnTo>
                  <a:lnTo>
                    <a:pt x="638387" y="171897"/>
                  </a:lnTo>
                  <a:lnTo>
                    <a:pt x="613368" y="134057"/>
                  </a:lnTo>
                  <a:lnTo>
                    <a:pt x="582790" y="99105"/>
                  </a:lnTo>
                  <a:lnTo>
                    <a:pt x="547791" y="68823"/>
                  </a:lnTo>
                  <a:lnTo>
                    <a:pt x="509901" y="44046"/>
                  </a:lnTo>
                  <a:lnTo>
                    <a:pt x="469699" y="24776"/>
                  </a:lnTo>
                  <a:lnTo>
                    <a:pt x="427764" y="11011"/>
                  </a:lnTo>
                  <a:lnTo>
                    <a:pt x="384672" y="2752"/>
                  </a:lnTo>
                  <a:lnTo>
                    <a:pt x="34100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0643565" y="2767140"/>
              <a:ext cx="683260" cy="682625"/>
            </a:xfrm>
            <a:custGeom>
              <a:avLst/>
              <a:gdLst/>
              <a:ahLst/>
              <a:cxnLst/>
              <a:rect l="l" t="t" r="r" b="b"/>
              <a:pathLst>
                <a:path w="683259" h="682625">
                  <a:moveTo>
                    <a:pt x="582790" y="99105"/>
                  </a:moveTo>
                  <a:lnTo>
                    <a:pt x="613368" y="134057"/>
                  </a:lnTo>
                  <a:lnTo>
                    <a:pt x="638387" y="171897"/>
                  </a:lnTo>
                  <a:lnTo>
                    <a:pt x="657846" y="212046"/>
                  </a:lnTo>
                  <a:lnTo>
                    <a:pt x="671745" y="253929"/>
                  </a:lnTo>
                  <a:lnTo>
                    <a:pt x="680084" y="296966"/>
                  </a:lnTo>
                  <a:lnTo>
                    <a:pt x="682864" y="340581"/>
                  </a:lnTo>
                  <a:lnTo>
                    <a:pt x="680084" y="384195"/>
                  </a:lnTo>
                  <a:lnTo>
                    <a:pt x="671745" y="427232"/>
                  </a:lnTo>
                  <a:lnTo>
                    <a:pt x="657846" y="469114"/>
                  </a:lnTo>
                  <a:lnTo>
                    <a:pt x="638387" y="509264"/>
                  </a:lnTo>
                  <a:lnTo>
                    <a:pt x="613368" y="547103"/>
                  </a:lnTo>
                  <a:lnTo>
                    <a:pt x="582790" y="582054"/>
                  </a:lnTo>
                  <a:lnTo>
                    <a:pt x="547791" y="612595"/>
                  </a:lnTo>
                  <a:lnTo>
                    <a:pt x="509901" y="637583"/>
                  </a:lnTo>
                  <a:lnTo>
                    <a:pt x="469699" y="657018"/>
                  </a:lnTo>
                  <a:lnTo>
                    <a:pt x="427764" y="670900"/>
                  </a:lnTo>
                  <a:lnTo>
                    <a:pt x="384672" y="679229"/>
                  </a:lnTo>
                  <a:lnTo>
                    <a:pt x="341002" y="682006"/>
                  </a:lnTo>
                  <a:lnTo>
                    <a:pt x="297333" y="679229"/>
                  </a:lnTo>
                  <a:lnTo>
                    <a:pt x="254242" y="670900"/>
                  </a:lnTo>
                  <a:lnTo>
                    <a:pt x="212307" y="657018"/>
                  </a:lnTo>
                  <a:lnTo>
                    <a:pt x="172107" y="637583"/>
                  </a:lnTo>
                  <a:lnTo>
                    <a:pt x="134219" y="612595"/>
                  </a:lnTo>
                  <a:lnTo>
                    <a:pt x="99221" y="582054"/>
                  </a:lnTo>
                  <a:lnTo>
                    <a:pt x="68904" y="547103"/>
                  </a:lnTo>
                  <a:lnTo>
                    <a:pt x="44098" y="509264"/>
                  </a:lnTo>
                  <a:lnTo>
                    <a:pt x="24805" y="469114"/>
                  </a:lnTo>
                  <a:lnTo>
                    <a:pt x="11024" y="427232"/>
                  </a:lnTo>
                  <a:lnTo>
                    <a:pt x="2756" y="384195"/>
                  </a:lnTo>
                  <a:lnTo>
                    <a:pt x="0" y="340581"/>
                  </a:lnTo>
                  <a:lnTo>
                    <a:pt x="2756" y="296966"/>
                  </a:lnTo>
                  <a:lnTo>
                    <a:pt x="11024" y="253929"/>
                  </a:lnTo>
                  <a:lnTo>
                    <a:pt x="24805" y="212046"/>
                  </a:lnTo>
                  <a:lnTo>
                    <a:pt x="44098" y="171897"/>
                  </a:lnTo>
                  <a:lnTo>
                    <a:pt x="68904" y="134057"/>
                  </a:lnTo>
                  <a:lnTo>
                    <a:pt x="99221" y="99105"/>
                  </a:lnTo>
                  <a:lnTo>
                    <a:pt x="134219" y="68823"/>
                  </a:lnTo>
                  <a:lnTo>
                    <a:pt x="172107" y="44046"/>
                  </a:lnTo>
                  <a:lnTo>
                    <a:pt x="212307" y="24776"/>
                  </a:lnTo>
                  <a:lnTo>
                    <a:pt x="254242" y="11011"/>
                  </a:lnTo>
                  <a:lnTo>
                    <a:pt x="297333" y="2752"/>
                  </a:lnTo>
                  <a:lnTo>
                    <a:pt x="341002" y="0"/>
                  </a:lnTo>
                  <a:lnTo>
                    <a:pt x="384672" y="2752"/>
                  </a:lnTo>
                  <a:lnTo>
                    <a:pt x="427764" y="11011"/>
                  </a:lnTo>
                  <a:lnTo>
                    <a:pt x="469699" y="24776"/>
                  </a:lnTo>
                  <a:lnTo>
                    <a:pt x="509901" y="44046"/>
                  </a:lnTo>
                  <a:lnTo>
                    <a:pt x="547791" y="68823"/>
                  </a:lnTo>
                  <a:lnTo>
                    <a:pt x="582790" y="99105"/>
                  </a:lnTo>
                  <a:close/>
                </a:path>
              </a:pathLst>
            </a:custGeom>
            <a:ln w="29633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0722255" y="2857042"/>
              <a:ext cx="1962785" cy="917575"/>
            </a:xfrm>
            <a:custGeom>
              <a:avLst/>
              <a:gdLst/>
              <a:ahLst/>
              <a:cxnLst/>
              <a:rect l="l" t="t" r="r" b="b"/>
              <a:pathLst>
                <a:path w="1962784" h="917575">
                  <a:moveTo>
                    <a:pt x="490410" y="250685"/>
                  </a:moveTo>
                  <a:lnTo>
                    <a:pt x="486143" y="227444"/>
                  </a:lnTo>
                  <a:lnTo>
                    <a:pt x="474472" y="208534"/>
                  </a:lnTo>
                  <a:lnTo>
                    <a:pt x="474294" y="208254"/>
                  </a:lnTo>
                  <a:lnTo>
                    <a:pt x="470814" y="205638"/>
                  </a:lnTo>
                  <a:lnTo>
                    <a:pt x="470814" y="246989"/>
                  </a:lnTo>
                  <a:lnTo>
                    <a:pt x="470306" y="259232"/>
                  </a:lnTo>
                  <a:lnTo>
                    <a:pt x="436372" y="292112"/>
                  </a:lnTo>
                  <a:lnTo>
                    <a:pt x="423989" y="292633"/>
                  </a:lnTo>
                  <a:lnTo>
                    <a:pt x="411708" y="289407"/>
                  </a:lnTo>
                  <a:lnTo>
                    <a:pt x="401358" y="283362"/>
                  </a:lnTo>
                  <a:lnTo>
                    <a:pt x="393039" y="274320"/>
                  </a:lnTo>
                  <a:lnTo>
                    <a:pt x="387489" y="263144"/>
                  </a:lnTo>
                  <a:lnTo>
                    <a:pt x="387134" y="260921"/>
                  </a:lnTo>
                  <a:lnTo>
                    <a:pt x="385470" y="250685"/>
                  </a:lnTo>
                  <a:lnTo>
                    <a:pt x="411949" y="211759"/>
                  </a:lnTo>
                  <a:lnTo>
                    <a:pt x="428815" y="208534"/>
                  </a:lnTo>
                  <a:lnTo>
                    <a:pt x="441134" y="210388"/>
                  </a:lnTo>
                  <a:lnTo>
                    <a:pt x="452056" y="215658"/>
                  </a:lnTo>
                  <a:lnTo>
                    <a:pt x="461048" y="223913"/>
                  </a:lnTo>
                  <a:lnTo>
                    <a:pt x="467588" y="234734"/>
                  </a:lnTo>
                  <a:lnTo>
                    <a:pt x="470814" y="246989"/>
                  </a:lnTo>
                  <a:lnTo>
                    <a:pt x="470814" y="205638"/>
                  </a:lnTo>
                  <a:lnTo>
                    <a:pt x="456234" y="194614"/>
                  </a:lnTo>
                  <a:lnTo>
                    <a:pt x="433374" y="188036"/>
                  </a:lnTo>
                  <a:lnTo>
                    <a:pt x="410210" y="190779"/>
                  </a:lnTo>
                  <a:lnTo>
                    <a:pt x="390042" y="201422"/>
                  </a:lnTo>
                  <a:lnTo>
                    <a:pt x="374992" y="218465"/>
                  </a:lnTo>
                  <a:lnTo>
                    <a:pt x="367233" y="240423"/>
                  </a:lnTo>
                  <a:lnTo>
                    <a:pt x="291973" y="240423"/>
                  </a:lnTo>
                  <a:lnTo>
                    <a:pt x="290461" y="226783"/>
                  </a:lnTo>
                  <a:lnTo>
                    <a:pt x="287680" y="213233"/>
                  </a:lnTo>
                  <a:lnTo>
                    <a:pt x="283616" y="199910"/>
                  </a:lnTo>
                  <a:lnTo>
                    <a:pt x="278282" y="186893"/>
                  </a:lnTo>
                  <a:lnTo>
                    <a:pt x="298450" y="169811"/>
                  </a:lnTo>
                  <a:lnTo>
                    <a:pt x="368376" y="110578"/>
                  </a:lnTo>
                  <a:lnTo>
                    <a:pt x="386905" y="120827"/>
                  </a:lnTo>
                  <a:lnTo>
                    <a:pt x="407149" y="124244"/>
                  </a:lnTo>
                  <a:lnTo>
                    <a:pt x="427393" y="120827"/>
                  </a:lnTo>
                  <a:lnTo>
                    <a:pt x="445922" y="110578"/>
                  </a:lnTo>
                  <a:lnTo>
                    <a:pt x="451002" y="104889"/>
                  </a:lnTo>
                  <a:lnTo>
                    <a:pt x="459994" y="94830"/>
                  </a:lnTo>
                  <a:lnTo>
                    <a:pt x="467741" y="75984"/>
                  </a:lnTo>
                  <a:lnTo>
                    <a:pt x="468858" y="55638"/>
                  </a:lnTo>
                  <a:lnTo>
                    <a:pt x="463029" y="35394"/>
                  </a:lnTo>
                  <a:lnTo>
                    <a:pt x="451713" y="19456"/>
                  </a:lnTo>
                  <a:lnTo>
                    <a:pt x="450723" y="18046"/>
                  </a:lnTo>
                  <a:lnTo>
                    <a:pt x="449338" y="17056"/>
                  </a:lnTo>
                  <a:lnTo>
                    <a:pt x="449338" y="62738"/>
                  </a:lnTo>
                  <a:lnTo>
                    <a:pt x="446112" y="78930"/>
                  </a:lnTo>
                  <a:lnTo>
                    <a:pt x="437222" y="92354"/>
                  </a:lnTo>
                  <a:lnTo>
                    <a:pt x="423849" y="101511"/>
                  </a:lnTo>
                  <a:lnTo>
                    <a:pt x="407149" y="104889"/>
                  </a:lnTo>
                  <a:lnTo>
                    <a:pt x="390931" y="101511"/>
                  </a:lnTo>
                  <a:lnTo>
                    <a:pt x="377494" y="92354"/>
                  </a:lnTo>
                  <a:lnTo>
                    <a:pt x="368338" y="78930"/>
                  </a:lnTo>
                  <a:lnTo>
                    <a:pt x="364947" y="62738"/>
                  </a:lnTo>
                  <a:lnTo>
                    <a:pt x="368338" y="45885"/>
                  </a:lnTo>
                  <a:lnTo>
                    <a:pt x="377494" y="32131"/>
                  </a:lnTo>
                  <a:lnTo>
                    <a:pt x="390931" y="22847"/>
                  </a:lnTo>
                  <a:lnTo>
                    <a:pt x="407149" y="19456"/>
                  </a:lnTo>
                  <a:lnTo>
                    <a:pt x="423849" y="22847"/>
                  </a:lnTo>
                  <a:lnTo>
                    <a:pt x="437222" y="32131"/>
                  </a:lnTo>
                  <a:lnTo>
                    <a:pt x="446112" y="45885"/>
                  </a:lnTo>
                  <a:lnTo>
                    <a:pt x="449338" y="62738"/>
                  </a:lnTo>
                  <a:lnTo>
                    <a:pt x="449338" y="17056"/>
                  </a:lnTo>
                  <a:lnTo>
                    <a:pt x="433806" y="5930"/>
                  </a:lnTo>
                  <a:lnTo>
                    <a:pt x="414121" y="0"/>
                  </a:lnTo>
                  <a:lnTo>
                    <a:pt x="393471" y="1231"/>
                  </a:lnTo>
                  <a:lnTo>
                    <a:pt x="373773" y="9563"/>
                  </a:lnTo>
                  <a:lnTo>
                    <a:pt x="358254" y="23444"/>
                  </a:lnTo>
                  <a:lnTo>
                    <a:pt x="348081" y="41592"/>
                  </a:lnTo>
                  <a:lnTo>
                    <a:pt x="344424" y="62738"/>
                  </a:lnTo>
                  <a:lnTo>
                    <a:pt x="345071" y="71424"/>
                  </a:lnTo>
                  <a:lnTo>
                    <a:pt x="346989" y="80111"/>
                  </a:lnTo>
                  <a:lnTo>
                    <a:pt x="350189" y="88366"/>
                  </a:lnTo>
                  <a:lnTo>
                    <a:pt x="354685" y="95770"/>
                  </a:lnTo>
                  <a:lnTo>
                    <a:pt x="272567" y="165023"/>
                  </a:lnTo>
                  <a:lnTo>
                    <a:pt x="272567" y="250685"/>
                  </a:lnTo>
                  <a:lnTo>
                    <a:pt x="262572" y="299567"/>
                  </a:lnTo>
                  <a:lnTo>
                    <a:pt x="235369" y="339382"/>
                  </a:lnTo>
                  <a:lnTo>
                    <a:pt x="195110" y="366179"/>
                  </a:lnTo>
                  <a:lnTo>
                    <a:pt x="145973" y="375983"/>
                  </a:lnTo>
                  <a:lnTo>
                    <a:pt x="97510" y="366179"/>
                  </a:lnTo>
                  <a:lnTo>
                    <a:pt x="57594" y="339382"/>
                  </a:lnTo>
                  <a:lnTo>
                    <a:pt x="30505" y="299567"/>
                  </a:lnTo>
                  <a:lnTo>
                    <a:pt x="20523" y="250685"/>
                  </a:lnTo>
                  <a:lnTo>
                    <a:pt x="30505" y="201790"/>
                  </a:lnTo>
                  <a:lnTo>
                    <a:pt x="57594" y="161975"/>
                  </a:lnTo>
                  <a:lnTo>
                    <a:pt x="97510" y="135191"/>
                  </a:lnTo>
                  <a:lnTo>
                    <a:pt x="145973" y="125387"/>
                  </a:lnTo>
                  <a:lnTo>
                    <a:pt x="195110" y="135191"/>
                  </a:lnTo>
                  <a:lnTo>
                    <a:pt x="235369" y="161975"/>
                  </a:lnTo>
                  <a:lnTo>
                    <a:pt x="262572" y="201790"/>
                  </a:lnTo>
                  <a:lnTo>
                    <a:pt x="272567" y="250685"/>
                  </a:lnTo>
                  <a:lnTo>
                    <a:pt x="272567" y="165023"/>
                  </a:lnTo>
                  <a:lnTo>
                    <a:pt x="266877" y="169811"/>
                  </a:lnTo>
                  <a:lnTo>
                    <a:pt x="235140" y="135420"/>
                  </a:lnTo>
                  <a:lnTo>
                    <a:pt x="216903" y="125387"/>
                  </a:lnTo>
                  <a:lnTo>
                    <a:pt x="195173" y="113423"/>
                  </a:lnTo>
                  <a:lnTo>
                    <a:pt x="150279" y="105092"/>
                  </a:lnTo>
                  <a:lnTo>
                    <a:pt x="103784" y="111721"/>
                  </a:lnTo>
                  <a:lnTo>
                    <a:pt x="61582" y="132143"/>
                  </a:lnTo>
                  <a:lnTo>
                    <a:pt x="28790" y="164109"/>
                  </a:lnTo>
                  <a:lnTo>
                    <a:pt x="7556" y="204622"/>
                  </a:lnTo>
                  <a:lnTo>
                    <a:pt x="0" y="250685"/>
                  </a:lnTo>
                  <a:lnTo>
                    <a:pt x="7556" y="296748"/>
                  </a:lnTo>
                  <a:lnTo>
                    <a:pt x="28790" y="337248"/>
                  </a:lnTo>
                  <a:lnTo>
                    <a:pt x="61582" y="369214"/>
                  </a:lnTo>
                  <a:lnTo>
                    <a:pt x="103784" y="389636"/>
                  </a:lnTo>
                  <a:lnTo>
                    <a:pt x="150279" y="396265"/>
                  </a:lnTo>
                  <a:lnTo>
                    <a:pt x="195173" y="387934"/>
                  </a:lnTo>
                  <a:lnTo>
                    <a:pt x="216890" y="375983"/>
                  </a:lnTo>
                  <a:lnTo>
                    <a:pt x="235140" y="365937"/>
                  </a:lnTo>
                  <a:lnTo>
                    <a:pt x="266877" y="331558"/>
                  </a:lnTo>
                  <a:lnTo>
                    <a:pt x="354685" y="404444"/>
                  </a:lnTo>
                  <a:lnTo>
                    <a:pt x="350189" y="412508"/>
                  </a:lnTo>
                  <a:lnTo>
                    <a:pt x="346989" y="421106"/>
                  </a:lnTo>
                  <a:lnTo>
                    <a:pt x="345071" y="429920"/>
                  </a:lnTo>
                  <a:lnTo>
                    <a:pt x="344424" y="438619"/>
                  </a:lnTo>
                  <a:lnTo>
                    <a:pt x="348081" y="459765"/>
                  </a:lnTo>
                  <a:lnTo>
                    <a:pt x="358254" y="477926"/>
                  </a:lnTo>
                  <a:lnTo>
                    <a:pt x="373773" y="491807"/>
                  </a:lnTo>
                  <a:lnTo>
                    <a:pt x="393471" y="500126"/>
                  </a:lnTo>
                  <a:lnTo>
                    <a:pt x="414121" y="500875"/>
                  </a:lnTo>
                  <a:lnTo>
                    <a:pt x="433806" y="495007"/>
                  </a:lnTo>
                  <a:lnTo>
                    <a:pt x="450723" y="483158"/>
                  </a:lnTo>
                  <a:lnTo>
                    <a:pt x="451866" y="481545"/>
                  </a:lnTo>
                  <a:lnTo>
                    <a:pt x="463029" y="465963"/>
                  </a:lnTo>
                  <a:lnTo>
                    <a:pt x="468858" y="445731"/>
                  </a:lnTo>
                  <a:lnTo>
                    <a:pt x="467741" y="425386"/>
                  </a:lnTo>
                  <a:lnTo>
                    <a:pt x="459994" y="406539"/>
                  </a:lnTo>
                  <a:lnTo>
                    <a:pt x="451002" y="396481"/>
                  </a:lnTo>
                  <a:lnTo>
                    <a:pt x="449630" y="394957"/>
                  </a:lnTo>
                  <a:lnTo>
                    <a:pt x="449630" y="434936"/>
                  </a:lnTo>
                  <a:lnTo>
                    <a:pt x="448779" y="447306"/>
                  </a:lnTo>
                  <a:lnTo>
                    <a:pt x="415709" y="480771"/>
                  </a:lnTo>
                  <a:lnTo>
                    <a:pt x="403453" y="481545"/>
                  </a:lnTo>
                  <a:lnTo>
                    <a:pt x="391185" y="478485"/>
                  </a:lnTo>
                  <a:lnTo>
                    <a:pt x="380352" y="471779"/>
                  </a:lnTo>
                  <a:lnTo>
                    <a:pt x="372084" y="462407"/>
                  </a:lnTo>
                  <a:lnTo>
                    <a:pt x="366801" y="451104"/>
                  </a:lnTo>
                  <a:lnTo>
                    <a:pt x="364947" y="438619"/>
                  </a:lnTo>
                  <a:lnTo>
                    <a:pt x="368338" y="422427"/>
                  </a:lnTo>
                  <a:lnTo>
                    <a:pt x="377494" y="409003"/>
                  </a:lnTo>
                  <a:lnTo>
                    <a:pt x="390931" y="399859"/>
                  </a:lnTo>
                  <a:lnTo>
                    <a:pt x="407149" y="396481"/>
                  </a:lnTo>
                  <a:lnTo>
                    <a:pt x="419646" y="398335"/>
                  </a:lnTo>
                  <a:lnTo>
                    <a:pt x="430961" y="403606"/>
                  </a:lnTo>
                  <a:lnTo>
                    <a:pt x="440347" y="411861"/>
                  </a:lnTo>
                  <a:lnTo>
                    <a:pt x="447065" y="422681"/>
                  </a:lnTo>
                  <a:lnTo>
                    <a:pt x="449630" y="434936"/>
                  </a:lnTo>
                  <a:lnTo>
                    <a:pt x="449630" y="394957"/>
                  </a:lnTo>
                  <a:lnTo>
                    <a:pt x="445922" y="390791"/>
                  </a:lnTo>
                  <a:lnTo>
                    <a:pt x="427393" y="380530"/>
                  </a:lnTo>
                  <a:lnTo>
                    <a:pt x="407149" y="377113"/>
                  </a:lnTo>
                  <a:lnTo>
                    <a:pt x="386905" y="380530"/>
                  </a:lnTo>
                  <a:lnTo>
                    <a:pt x="368376" y="390791"/>
                  </a:lnTo>
                  <a:lnTo>
                    <a:pt x="299478" y="331558"/>
                  </a:lnTo>
                  <a:lnTo>
                    <a:pt x="278282" y="313334"/>
                  </a:lnTo>
                  <a:lnTo>
                    <a:pt x="283616" y="300977"/>
                  </a:lnTo>
                  <a:lnTo>
                    <a:pt x="287693" y="287972"/>
                  </a:lnTo>
                  <a:lnTo>
                    <a:pt x="290461" y="274561"/>
                  </a:lnTo>
                  <a:lnTo>
                    <a:pt x="291973" y="260921"/>
                  </a:lnTo>
                  <a:lnTo>
                    <a:pt x="367233" y="260921"/>
                  </a:lnTo>
                  <a:lnTo>
                    <a:pt x="374992" y="282892"/>
                  </a:lnTo>
                  <a:lnTo>
                    <a:pt x="390042" y="299948"/>
                  </a:lnTo>
                  <a:lnTo>
                    <a:pt x="410210" y="310591"/>
                  </a:lnTo>
                  <a:lnTo>
                    <a:pt x="433374" y="313334"/>
                  </a:lnTo>
                  <a:lnTo>
                    <a:pt x="456234" y="306743"/>
                  </a:lnTo>
                  <a:lnTo>
                    <a:pt x="474294" y="293116"/>
                  </a:lnTo>
                  <a:lnTo>
                    <a:pt x="474586" y="292633"/>
                  </a:lnTo>
                  <a:lnTo>
                    <a:pt x="486143" y="273926"/>
                  </a:lnTo>
                  <a:lnTo>
                    <a:pt x="490410" y="250685"/>
                  </a:lnTo>
                  <a:close/>
                </a:path>
                <a:path w="1962784" h="917575">
                  <a:moveTo>
                    <a:pt x="1962734" y="363448"/>
                  </a:moveTo>
                  <a:lnTo>
                    <a:pt x="1959533" y="352729"/>
                  </a:lnTo>
                  <a:lnTo>
                    <a:pt x="1951863" y="338137"/>
                  </a:lnTo>
                  <a:lnTo>
                    <a:pt x="1942223" y="326275"/>
                  </a:lnTo>
                  <a:lnTo>
                    <a:pt x="1941436" y="325285"/>
                  </a:lnTo>
                  <a:lnTo>
                    <a:pt x="1939480" y="323710"/>
                  </a:lnTo>
                  <a:lnTo>
                    <a:pt x="1939480" y="385356"/>
                  </a:lnTo>
                  <a:lnTo>
                    <a:pt x="1939480" y="832523"/>
                  </a:lnTo>
                  <a:lnTo>
                    <a:pt x="1934997" y="855332"/>
                  </a:lnTo>
                  <a:lnTo>
                    <a:pt x="1922716" y="873887"/>
                  </a:lnTo>
                  <a:lnTo>
                    <a:pt x="1904377" y="886536"/>
                  </a:lnTo>
                  <a:lnTo>
                    <a:pt x="1881720" y="891616"/>
                  </a:lnTo>
                  <a:lnTo>
                    <a:pt x="1436357" y="891616"/>
                  </a:lnTo>
                  <a:lnTo>
                    <a:pt x="1414119" y="886536"/>
                  </a:lnTo>
                  <a:lnTo>
                    <a:pt x="1395730" y="873887"/>
                  </a:lnTo>
                  <a:lnTo>
                    <a:pt x="1383220" y="855332"/>
                  </a:lnTo>
                  <a:lnTo>
                    <a:pt x="1378597" y="832523"/>
                  </a:lnTo>
                  <a:lnTo>
                    <a:pt x="1378597" y="385356"/>
                  </a:lnTo>
                  <a:lnTo>
                    <a:pt x="1383220" y="362419"/>
                  </a:lnTo>
                  <a:lnTo>
                    <a:pt x="1395730" y="343623"/>
                  </a:lnTo>
                  <a:lnTo>
                    <a:pt x="1414119" y="330936"/>
                  </a:lnTo>
                  <a:lnTo>
                    <a:pt x="1436357" y="326275"/>
                  </a:lnTo>
                  <a:lnTo>
                    <a:pt x="1881720" y="326275"/>
                  </a:lnTo>
                  <a:lnTo>
                    <a:pt x="1904377" y="330936"/>
                  </a:lnTo>
                  <a:lnTo>
                    <a:pt x="1922716" y="343623"/>
                  </a:lnTo>
                  <a:lnTo>
                    <a:pt x="1934997" y="362419"/>
                  </a:lnTo>
                  <a:lnTo>
                    <a:pt x="1939480" y="385356"/>
                  </a:lnTo>
                  <a:lnTo>
                    <a:pt x="1939480" y="323710"/>
                  </a:lnTo>
                  <a:lnTo>
                    <a:pt x="1928660" y="314934"/>
                  </a:lnTo>
                  <a:lnTo>
                    <a:pt x="1914144" y="307555"/>
                  </a:lnTo>
                  <a:lnTo>
                    <a:pt x="1404797" y="307543"/>
                  </a:lnTo>
                  <a:lnTo>
                    <a:pt x="1390383" y="314934"/>
                  </a:lnTo>
                  <a:lnTo>
                    <a:pt x="1359509" y="352729"/>
                  </a:lnTo>
                  <a:lnTo>
                    <a:pt x="1353159" y="385356"/>
                  </a:lnTo>
                  <a:lnTo>
                    <a:pt x="1353159" y="832523"/>
                  </a:lnTo>
                  <a:lnTo>
                    <a:pt x="1359687" y="865695"/>
                  </a:lnTo>
                  <a:lnTo>
                    <a:pt x="1377505" y="892606"/>
                  </a:lnTo>
                  <a:lnTo>
                    <a:pt x="1403946" y="910640"/>
                  </a:lnTo>
                  <a:lnTo>
                    <a:pt x="1436357" y="917219"/>
                  </a:lnTo>
                  <a:lnTo>
                    <a:pt x="1881720" y="917219"/>
                  </a:lnTo>
                  <a:lnTo>
                    <a:pt x="1914702" y="910640"/>
                  </a:lnTo>
                  <a:lnTo>
                    <a:pt x="1941436" y="892606"/>
                  </a:lnTo>
                  <a:lnTo>
                    <a:pt x="1942084" y="891616"/>
                  </a:lnTo>
                  <a:lnTo>
                    <a:pt x="1959356" y="865695"/>
                  </a:lnTo>
                  <a:lnTo>
                    <a:pt x="1962734" y="848575"/>
                  </a:lnTo>
                  <a:lnTo>
                    <a:pt x="1962734" y="363448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0766969" y="3658743"/>
              <a:ext cx="376391" cy="1617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2188190" y="2451100"/>
              <a:ext cx="349985" cy="16459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2188190" y="3396996"/>
              <a:ext cx="349986" cy="16459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9576054" y="1157518"/>
              <a:ext cx="403225" cy="402590"/>
            </a:xfrm>
            <a:custGeom>
              <a:avLst/>
              <a:gdLst/>
              <a:ahLst/>
              <a:cxnLst/>
              <a:rect l="l" t="t" r="r" b="b"/>
              <a:pathLst>
                <a:path w="403225" h="402590">
                  <a:moveTo>
                    <a:pt x="403105" y="0"/>
                  </a:moveTo>
                  <a:lnTo>
                    <a:pt x="0" y="0"/>
                  </a:lnTo>
                  <a:lnTo>
                    <a:pt x="0" y="402376"/>
                  </a:lnTo>
                  <a:lnTo>
                    <a:pt x="403105" y="402376"/>
                  </a:lnTo>
                  <a:lnTo>
                    <a:pt x="403105" y="0"/>
                  </a:lnTo>
                  <a:close/>
                </a:path>
              </a:pathLst>
            </a:custGeom>
            <a:solidFill>
              <a:srgbClr val="387B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9663518" y="1214978"/>
              <a:ext cx="228600" cy="288290"/>
            </a:xfrm>
            <a:custGeom>
              <a:avLst/>
              <a:gdLst/>
              <a:ahLst/>
              <a:cxnLst/>
              <a:rect l="l" t="t" r="r" b="b"/>
              <a:pathLst>
                <a:path w="228600" h="288290">
                  <a:moveTo>
                    <a:pt x="68067" y="276487"/>
                  </a:moveTo>
                  <a:lnTo>
                    <a:pt x="0" y="276487"/>
                  </a:lnTo>
                  <a:lnTo>
                    <a:pt x="0" y="287931"/>
                  </a:lnTo>
                  <a:lnTo>
                    <a:pt x="68067" y="287931"/>
                  </a:lnTo>
                  <a:lnTo>
                    <a:pt x="68067" y="276487"/>
                  </a:lnTo>
                  <a:close/>
                </a:path>
                <a:path w="228600" h="288290">
                  <a:moveTo>
                    <a:pt x="43371" y="0"/>
                  </a:moveTo>
                  <a:lnTo>
                    <a:pt x="24697" y="0"/>
                  </a:lnTo>
                  <a:lnTo>
                    <a:pt x="17228" y="7596"/>
                  </a:lnTo>
                  <a:lnTo>
                    <a:pt x="17228" y="24089"/>
                  </a:lnTo>
                  <a:lnTo>
                    <a:pt x="21805" y="30239"/>
                  </a:lnTo>
                  <a:lnTo>
                    <a:pt x="28311" y="32648"/>
                  </a:lnTo>
                  <a:lnTo>
                    <a:pt x="28311" y="276487"/>
                  </a:lnTo>
                  <a:lnTo>
                    <a:pt x="39756" y="276487"/>
                  </a:lnTo>
                  <a:lnTo>
                    <a:pt x="39756" y="153720"/>
                  </a:lnTo>
                  <a:lnTo>
                    <a:pt x="228054" y="153720"/>
                  </a:lnTo>
                  <a:lnTo>
                    <a:pt x="218721" y="142157"/>
                  </a:lnTo>
                  <a:lnTo>
                    <a:pt x="39756" y="142157"/>
                  </a:lnTo>
                  <a:lnTo>
                    <a:pt x="39756" y="59146"/>
                  </a:lnTo>
                  <a:lnTo>
                    <a:pt x="218701" y="59146"/>
                  </a:lnTo>
                  <a:lnTo>
                    <a:pt x="228054" y="47583"/>
                  </a:lnTo>
                  <a:lnTo>
                    <a:pt x="39756" y="47583"/>
                  </a:lnTo>
                  <a:lnTo>
                    <a:pt x="39756" y="32648"/>
                  </a:lnTo>
                  <a:lnTo>
                    <a:pt x="46262" y="30239"/>
                  </a:lnTo>
                  <a:lnTo>
                    <a:pt x="50961" y="24089"/>
                  </a:lnTo>
                  <a:lnTo>
                    <a:pt x="50961" y="22161"/>
                  </a:lnTo>
                  <a:lnTo>
                    <a:pt x="31082" y="22161"/>
                  </a:lnTo>
                  <a:lnTo>
                    <a:pt x="28672" y="19753"/>
                  </a:lnTo>
                  <a:lnTo>
                    <a:pt x="28672" y="13859"/>
                  </a:lnTo>
                  <a:lnTo>
                    <a:pt x="31082" y="11562"/>
                  </a:lnTo>
                  <a:lnTo>
                    <a:pt x="50961" y="11562"/>
                  </a:lnTo>
                  <a:lnTo>
                    <a:pt x="50961" y="7596"/>
                  </a:lnTo>
                  <a:lnTo>
                    <a:pt x="43371" y="0"/>
                  </a:lnTo>
                  <a:close/>
                </a:path>
                <a:path w="228600" h="288290">
                  <a:moveTo>
                    <a:pt x="218701" y="59146"/>
                  </a:moveTo>
                  <a:lnTo>
                    <a:pt x="203965" y="59146"/>
                  </a:lnTo>
                  <a:lnTo>
                    <a:pt x="170352" y="100595"/>
                  </a:lnTo>
                  <a:lnTo>
                    <a:pt x="203965" y="142157"/>
                  </a:lnTo>
                  <a:lnTo>
                    <a:pt x="218721" y="142157"/>
                  </a:lnTo>
                  <a:lnTo>
                    <a:pt x="185175" y="100595"/>
                  </a:lnTo>
                  <a:lnTo>
                    <a:pt x="218701" y="59146"/>
                  </a:lnTo>
                  <a:close/>
                </a:path>
                <a:path w="228600" h="288290">
                  <a:moveTo>
                    <a:pt x="50961" y="11562"/>
                  </a:moveTo>
                  <a:lnTo>
                    <a:pt x="36986" y="11562"/>
                  </a:lnTo>
                  <a:lnTo>
                    <a:pt x="39395" y="13859"/>
                  </a:lnTo>
                  <a:lnTo>
                    <a:pt x="39395" y="19753"/>
                  </a:lnTo>
                  <a:lnTo>
                    <a:pt x="36986" y="22161"/>
                  </a:lnTo>
                  <a:lnTo>
                    <a:pt x="50961" y="22161"/>
                  </a:lnTo>
                  <a:lnTo>
                    <a:pt x="50961" y="11562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/>
          <p:nvPr/>
        </p:nvSpPr>
        <p:spPr>
          <a:xfrm>
            <a:off x="6462521" y="6990588"/>
            <a:ext cx="1705355" cy="7909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5788659" y="2117090"/>
            <a:ext cx="3486785" cy="793750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algn="ctr" marL="12065" marR="5080">
              <a:lnSpc>
                <a:spcPts val="1939"/>
              </a:lnSpc>
              <a:spcBef>
                <a:spcPts val="345"/>
              </a:spcBef>
            </a:pP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around products, </a:t>
            </a:r>
            <a:r>
              <a:rPr dirty="0" sz="1800" spc="-5">
                <a:solidFill>
                  <a:srgbClr val="FFFFFF"/>
                </a:solidFill>
                <a:latin typeface="Carlito"/>
                <a:cs typeface="Carlito"/>
              </a:rPr>
              <a:t>prices, built-in 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loyalty programs,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personalized 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menu</a:t>
            </a:r>
            <a:r>
              <a:rPr dirty="0" sz="1800" spc="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configurations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42" name="object 4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268" y="369061"/>
            <a:ext cx="541210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85"/>
              <a:t>Use </a:t>
            </a:r>
            <a:r>
              <a:rPr dirty="0" sz="4800" spc="-100"/>
              <a:t>Case: </a:t>
            </a:r>
            <a:r>
              <a:rPr dirty="0" sz="4800" spc="-140"/>
              <a:t>Voice </a:t>
            </a:r>
            <a:r>
              <a:rPr dirty="0" sz="4800" spc="-114"/>
              <a:t>over</a:t>
            </a:r>
            <a:r>
              <a:rPr dirty="0" sz="4800" spc="-690"/>
              <a:t> </a:t>
            </a:r>
            <a:r>
              <a:rPr dirty="0" sz="4800" spc="-60"/>
              <a:t>IP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1540255" y="5448808"/>
            <a:ext cx="11757660" cy="1687830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algn="ctr" marL="12065" marR="241300" indent="-635">
              <a:lnSpc>
                <a:spcPts val="3030"/>
              </a:lnSpc>
              <a:spcBef>
                <a:spcPts val="480"/>
              </a:spcBef>
            </a:pPr>
            <a:r>
              <a:rPr dirty="0" sz="2800" spc="-35" i="1">
                <a:solidFill>
                  <a:srgbClr val="FFFFFF"/>
                </a:solidFill>
                <a:latin typeface="Carlito"/>
                <a:cs typeface="Carlito"/>
              </a:rPr>
              <a:t>“We </a:t>
            </a:r>
            <a:r>
              <a:rPr dirty="0" sz="2800" spc="-5" i="1">
                <a:solidFill>
                  <a:srgbClr val="FFFFFF"/>
                </a:solidFill>
                <a:latin typeface="Carlito"/>
                <a:cs typeface="Carlito"/>
              </a:rPr>
              <a:t>leverage </a:t>
            </a:r>
            <a:r>
              <a:rPr dirty="0" sz="2800" spc="-65" i="1">
                <a:solidFill>
                  <a:srgbClr val="FFFFFF"/>
                </a:solidFill>
                <a:latin typeface="Carlito"/>
                <a:cs typeface="Carlito"/>
              </a:rPr>
              <a:t>AWS </a:t>
            </a:r>
            <a:r>
              <a:rPr dirty="0" sz="2800" i="1">
                <a:solidFill>
                  <a:srgbClr val="FFFFFF"/>
                </a:solidFill>
                <a:latin typeface="Carlito"/>
                <a:cs typeface="Carlito"/>
              </a:rPr>
              <a:t>Global </a:t>
            </a:r>
            <a:r>
              <a:rPr dirty="0" sz="2800" spc="-10" i="1">
                <a:solidFill>
                  <a:srgbClr val="FFFFFF"/>
                </a:solidFill>
                <a:latin typeface="Carlito"/>
                <a:cs typeface="Carlito"/>
              </a:rPr>
              <a:t>Accelerator’s </a:t>
            </a:r>
            <a:r>
              <a:rPr dirty="0" sz="2800" spc="-15" i="1">
                <a:solidFill>
                  <a:srgbClr val="FFFFFF"/>
                </a:solidFill>
                <a:latin typeface="Carlito"/>
                <a:cs typeface="Carlito"/>
              </a:rPr>
              <a:t>static </a:t>
            </a:r>
            <a:r>
              <a:rPr dirty="0" sz="2800" spc="-20" i="1">
                <a:solidFill>
                  <a:srgbClr val="FFFFFF"/>
                </a:solidFill>
                <a:latin typeface="Carlito"/>
                <a:cs typeface="Carlito"/>
              </a:rPr>
              <a:t>anycast </a:t>
            </a:r>
            <a:r>
              <a:rPr dirty="0" sz="2800" i="1">
                <a:solidFill>
                  <a:srgbClr val="FFFFFF"/>
                </a:solidFill>
                <a:latin typeface="Carlito"/>
                <a:cs typeface="Carlito"/>
              </a:rPr>
              <a:t>IPs </a:t>
            </a:r>
            <a:r>
              <a:rPr dirty="0" sz="2800" spc="-5" i="1">
                <a:solidFill>
                  <a:srgbClr val="FFFFFF"/>
                </a:solidFill>
                <a:latin typeface="Carlito"/>
                <a:cs typeface="Carlito"/>
              </a:rPr>
              <a:t>and global network </a:t>
            </a:r>
            <a:r>
              <a:rPr dirty="0" sz="2800" spc="-25" i="1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dirty="0" sz="2800" spc="-5" i="1">
                <a:solidFill>
                  <a:srgbClr val="FFFFFF"/>
                </a:solidFill>
                <a:latin typeface="Carlito"/>
                <a:cs typeface="Carlito"/>
              </a:rPr>
              <a:t>handle </a:t>
            </a:r>
            <a:r>
              <a:rPr dirty="0" sz="2800" spc="-35" i="1">
                <a:solidFill>
                  <a:srgbClr val="FFFFFF"/>
                </a:solidFill>
                <a:latin typeface="Carlito"/>
                <a:cs typeface="Carlito"/>
              </a:rPr>
              <a:t>Voice </a:t>
            </a:r>
            <a:r>
              <a:rPr dirty="0" sz="2800" spc="-5" i="1">
                <a:solidFill>
                  <a:srgbClr val="FFFFFF"/>
                </a:solidFill>
                <a:latin typeface="Carlito"/>
                <a:cs typeface="Carlito"/>
              </a:rPr>
              <a:t>over </a:t>
            </a:r>
            <a:r>
              <a:rPr dirty="0" sz="2800" i="1">
                <a:solidFill>
                  <a:srgbClr val="FFFFFF"/>
                </a:solidFill>
                <a:latin typeface="Carlito"/>
                <a:cs typeface="Carlito"/>
              </a:rPr>
              <a:t>IP </a:t>
            </a:r>
            <a:r>
              <a:rPr dirty="0" sz="2800" spc="-25" i="1">
                <a:solidFill>
                  <a:srgbClr val="FFFFFF"/>
                </a:solidFill>
                <a:latin typeface="Carlito"/>
                <a:cs typeface="Carlito"/>
              </a:rPr>
              <a:t>(VoIP) </a:t>
            </a:r>
            <a:r>
              <a:rPr dirty="0" sz="2800" i="1">
                <a:solidFill>
                  <a:srgbClr val="FFFFFF"/>
                </a:solidFill>
                <a:latin typeface="Carlito"/>
                <a:cs typeface="Carlito"/>
              </a:rPr>
              <a:t>traffic, thus ensuring that </a:t>
            </a:r>
            <a:r>
              <a:rPr dirty="0" sz="2800" spc="-5" i="1">
                <a:solidFill>
                  <a:srgbClr val="FFFFFF"/>
                </a:solidFill>
                <a:latin typeface="Carlito"/>
                <a:cs typeface="Carlito"/>
              </a:rPr>
              <a:t>our </a:t>
            </a:r>
            <a:r>
              <a:rPr dirty="0" sz="2800" spc="-10" i="1">
                <a:solidFill>
                  <a:srgbClr val="FFFFFF"/>
                </a:solidFill>
                <a:latin typeface="Carlito"/>
                <a:cs typeface="Carlito"/>
              </a:rPr>
              <a:t>customers get </a:t>
            </a:r>
            <a:r>
              <a:rPr dirty="0" sz="2800" i="1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2800" spc="-10" i="1">
                <a:solidFill>
                  <a:srgbClr val="FFFFFF"/>
                </a:solidFill>
                <a:latin typeface="Carlito"/>
                <a:cs typeface="Carlito"/>
              </a:rPr>
              <a:t>best  </a:t>
            </a:r>
            <a:r>
              <a:rPr dirty="0" sz="2800" spc="-5" i="1">
                <a:solidFill>
                  <a:srgbClr val="FFFFFF"/>
                </a:solidFill>
                <a:latin typeface="Carlito"/>
                <a:cs typeface="Carlito"/>
              </a:rPr>
              <a:t>quality of</a:t>
            </a:r>
            <a:r>
              <a:rPr dirty="0" sz="2800" spc="-30" i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800" spc="-5" i="1">
                <a:solidFill>
                  <a:srgbClr val="FFFFFF"/>
                </a:solidFill>
                <a:latin typeface="Carlito"/>
                <a:cs typeface="Carlito"/>
              </a:rPr>
              <a:t>service”</a:t>
            </a:r>
            <a:endParaRPr sz="2800">
              <a:latin typeface="Carlito"/>
              <a:cs typeface="Carlito"/>
            </a:endParaRPr>
          </a:p>
          <a:p>
            <a:pPr marL="6913245">
              <a:lnSpc>
                <a:spcPct val="100000"/>
              </a:lnSpc>
              <a:spcBef>
                <a:spcPts val="1215"/>
              </a:spcBef>
            </a:pPr>
            <a:r>
              <a:rPr dirty="0" sz="2000" spc="-10" b="1" i="1">
                <a:solidFill>
                  <a:srgbClr val="E72C96"/>
                </a:solidFill>
                <a:latin typeface="Carlito"/>
                <a:cs typeface="Carlito"/>
              </a:rPr>
              <a:t>—Marcin Kowalczyk, </a:t>
            </a:r>
            <a:r>
              <a:rPr dirty="0" sz="2000" spc="-40" b="1" i="1">
                <a:solidFill>
                  <a:srgbClr val="E72C96"/>
                </a:solidFill>
                <a:latin typeface="Carlito"/>
                <a:cs typeface="Carlito"/>
              </a:rPr>
              <a:t>AWS </a:t>
            </a:r>
            <a:r>
              <a:rPr dirty="0" sz="2000" spc="-5" b="1" i="1">
                <a:solidFill>
                  <a:srgbClr val="E72C96"/>
                </a:solidFill>
                <a:latin typeface="Carlito"/>
                <a:cs typeface="Carlito"/>
              </a:rPr>
              <a:t>Architect,</a:t>
            </a:r>
            <a:r>
              <a:rPr dirty="0" sz="2000" spc="15" b="1" i="1">
                <a:solidFill>
                  <a:srgbClr val="E72C96"/>
                </a:solidFill>
                <a:latin typeface="Carlito"/>
                <a:cs typeface="Carlito"/>
              </a:rPr>
              <a:t> </a:t>
            </a:r>
            <a:r>
              <a:rPr dirty="0" sz="2000" spc="-5" b="1" i="1">
                <a:solidFill>
                  <a:srgbClr val="E72C96"/>
                </a:solidFill>
                <a:latin typeface="Carlito"/>
                <a:cs typeface="Carlito"/>
              </a:rPr>
              <a:t>CrazyCall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21816" y="5085969"/>
            <a:ext cx="12983845" cy="266700"/>
          </a:xfrm>
          <a:custGeom>
            <a:avLst/>
            <a:gdLst/>
            <a:ahLst/>
            <a:cxnLst/>
            <a:rect l="l" t="t" r="r" b="b"/>
            <a:pathLst>
              <a:path w="12983844" h="266700">
                <a:moveTo>
                  <a:pt x="0" y="0"/>
                </a:moveTo>
                <a:lnTo>
                  <a:pt x="5907024" y="0"/>
                </a:lnTo>
              </a:path>
              <a:path w="12983844" h="266700">
                <a:moveTo>
                  <a:pt x="7077456" y="0"/>
                </a:moveTo>
                <a:lnTo>
                  <a:pt x="12983717" y="0"/>
                </a:lnTo>
              </a:path>
              <a:path w="12983844" h="266700">
                <a:moveTo>
                  <a:pt x="5907024" y="0"/>
                </a:moveTo>
                <a:lnTo>
                  <a:pt x="6493764" y="266699"/>
                </a:lnTo>
                <a:lnTo>
                  <a:pt x="7080504" y="0"/>
                </a:lnTo>
              </a:path>
            </a:pathLst>
          </a:custGeom>
          <a:ln w="19050">
            <a:solidFill>
              <a:srgbClr val="E72C9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293364" y="2548127"/>
            <a:ext cx="883919" cy="883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133598" y="3449065"/>
            <a:ext cx="1220470" cy="939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264160">
              <a:lnSpc>
                <a:spcPct val="100000"/>
              </a:lnSpc>
              <a:spcBef>
                <a:spcPts val="95"/>
              </a:spcBef>
            </a:pPr>
            <a:r>
              <a:rPr dirty="0" sz="2000" spc="-5">
                <a:solidFill>
                  <a:srgbClr val="FFFFFF"/>
                </a:solidFill>
                <a:latin typeface="Carlito"/>
                <a:cs typeface="Carlito"/>
              </a:rPr>
              <a:t>Global 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Accelerator  </a:t>
            </a:r>
            <a:r>
              <a:rPr dirty="0" sz="2000" spc="-30">
                <a:solidFill>
                  <a:srgbClr val="FFFFFF"/>
                </a:solidFill>
                <a:latin typeface="Carlito"/>
                <a:cs typeface="Carlito"/>
              </a:rPr>
              <a:t>(AWS</a:t>
            </a:r>
            <a:r>
              <a:rPr dirty="0" sz="20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rlito"/>
                <a:cs typeface="Carlito"/>
              </a:rPr>
              <a:t>edge)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99488" y="2999232"/>
            <a:ext cx="1123950" cy="114300"/>
          </a:xfrm>
          <a:custGeom>
            <a:avLst/>
            <a:gdLst/>
            <a:ahLst/>
            <a:cxnLst/>
            <a:rect l="l" t="t" r="r" b="b"/>
            <a:pathLst>
              <a:path w="1123950" h="114300">
                <a:moveTo>
                  <a:pt x="1009650" y="0"/>
                </a:moveTo>
                <a:lnTo>
                  <a:pt x="1009650" y="114300"/>
                </a:lnTo>
                <a:lnTo>
                  <a:pt x="1085850" y="76200"/>
                </a:lnTo>
                <a:lnTo>
                  <a:pt x="1028700" y="76200"/>
                </a:lnTo>
                <a:lnTo>
                  <a:pt x="1028700" y="38100"/>
                </a:lnTo>
                <a:lnTo>
                  <a:pt x="1085850" y="38100"/>
                </a:lnTo>
                <a:lnTo>
                  <a:pt x="1009650" y="0"/>
                </a:lnTo>
                <a:close/>
              </a:path>
              <a:path w="1123950" h="114300">
                <a:moveTo>
                  <a:pt x="100965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009650" y="76200"/>
                </a:lnTo>
                <a:lnTo>
                  <a:pt x="1009650" y="38100"/>
                </a:lnTo>
                <a:close/>
              </a:path>
              <a:path w="1123950" h="114300">
                <a:moveTo>
                  <a:pt x="1085850" y="38100"/>
                </a:moveTo>
                <a:lnTo>
                  <a:pt x="1028700" y="38100"/>
                </a:lnTo>
                <a:lnTo>
                  <a:pt x="1028700" y="76200"/>
                </a:lnTo>
                <a:lnTo>
                  <a:pt x="1085850" y="76200"/>
                </a:lnTo>
                <a:lnTo>
                  <a:pt x="1123950" y="57150"/>
                </a:lnTo>
                <a:lnTo>
                  <a:pt x="1085850" y="38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759705" y="3503676"/>
            <a:ext cx="758317" cy="157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/>
          <p:cNvGrpSpPr/>
          <p:nvPr/>
        </p:nvGrpSpPr>
        <p:grpSpPr>
          <a:xfrm>
            <a:off x="4438777" y="1430083"/>
            <a:ext cx="4396105" cy="3336925"/>
            <a:chOff x="4438777" y="1430083"/>
            <a:chExt cx="4396105" cy="3336925"/>
          </a:xfrm>
        </p:grpSpPr>
        <p:sp>
          <p:nvSpPr>
            <p:cNvPr id="10" name="object 10"/>
            <p:cNvSpPr/>
            <p:nvPr/>
          </p:nvSpPr>
          <p:spPr>
            <a:xfrm>
              <a:off x="4495800" y="2999232"/>
              <a:ext cx="2232660" cy="114300"/>
            </a:xfrm>
            <a:custGeom>
              <a:avLst/>
              <a:gdLst/>
              <a:ahLst/>
              <a:cxnLst/>
              <a:rect l="l" t="t" r="r" b="b"/>
              <a:pathLst>
                <a:path w="2232659" h="114300">
                  <a:moveTo>
                    <a:pt x="152400" y="38100"/>
                  </a:moveTo>
                  <a:lnTo>
                    <a:pt x="0" y="38100"/>
                  </a:lnTo>
                  <a:lnTo>
                    <a:pt x="0" y="76200"/>
                  </a:lnTo>
                  <a:lnTo>
                    <a:pt x="152400" y="76200"/>
                  </a:lnTo>
                  <a:lnTo>
                    <a:pt x="152400" y="38100"/>
                  </a:lnTo>
                  <a:close/>
                </a:path>
                <a:path w="2232659" h="114300">
                  <a:moveTo>
                    <a:pt x="419100" y="38100"/>
                  </a:moveTo>
                  <a:lnTo>
                    <a:pt x="266700" y="38100"/>
                  </a:lnTo>
                  <a:lnTo>
                    <a:pt x="266700" y="76200"/>
                  </a:lnTo>
                  <a:lnTo>
                    <a:pt x="419100" y="76200"/>
                  </a:lnTo>
                  <a:lnTo>
                    <a:pt x="419100" y="38100"/>
                  </a:lnTo>
                  <a:close/>
                </a:path>
                <a:path w="2232659" h="114300">
                  <a:moveTo>
                    <a:pt x="685800" y="38100"/>
                  </a:moveTo>
                  <a:lnTo>
                    <a:pt x="533400" y="38100"/>
                  </a:lnTo>
                  <a:lnTo>
                    <a:pt x="533400" y="76200"/>
                  </a:lnTo>
                  <a:lnTo>
                    <a:pt x="685800" y="76200"/>
                  </a:lnTo>
                  <a:lnTo>
                    <a:pt x="685800" y="38100"/>
                  </a:lnTo>
                  <a:close/>
                </a:path>
                <a:path w="2232659" h="114300">
                  <a:moveTo>
                    <a:pt x="952500" y="38100"/>
                  </a:moveTo>
                  <a:lnTo>
                    <a:pt x="800100" y="38100"/>
                  </a:lnTo>
                  <a:lnTo>
                    <a:pt x="800100" y="76200"/>
                  </a:lnTo>
                  <a:lnTo>
                    <a:pt x="952500" y="76200"/>
                  </a:lnTo>
                  <a:lnTo>
                    <a:pt x="952500" y="38100"/>
                  </a:lnTo>
                  <a:close/>
                </a:path>
                <a:path w="2232659" h="114300">
                  <a:moveTo>
                    <a:pt x="1219200" y="38100"/>
                  </a:moveTo>
                  <a:lnTo>
                    <a:pt x="1066800" y="38100"/>
                  </a:lnTo>
                  <a:lnTo>
                    <a:pt x="1066800" y="76200"/>
                  </a:lnTo>
                  <a:lnTo>
                    <a:pt x="1219200" y="76200"/>
                  </a:lnTo>
                  <a:lnTo>
                    <a:pt x="1219200" y="38100"/>
                  </a:lnTo>
                  <a:close/>
                </a:path>
                <a:path w="2232659" h="114300">
                  <a:moveTo>
                    <a:pt x="1485900" y="38100"/>
                  </a:moveTo>
                  <a:lnTo>
                    <a:pt x="1333500" y="38100"/>
                  </a:lnTo>
                  <a:lnTo>
                    <a:pt x="1333500" y="76200"/>
                  </a:lnTo>
                  <a:lnTo>
                    <a:pt x="1485900" y="76200"/>
                  </a:lnTo>
                  <a:lnTo>
                    <a:pt x="1485900" y="38100"/>
                  </a:lnTo>
                  <a:close/>
                </a:path>
                <a:path w="2232659" h="114300">
                  <a:moveTo>
                    <a:pt x="1752600" y="38100"/>
                  </a:moveTo>
                  <a:lnTo>
                    <a:pt x="1600200" y="38100"/>
                  </a:lnTo>
                  <a:lnTo>
                    <a:pt x="1600200" y="76200"/>
                  </a:lnTo>
                  <a:lnTo>
                    <a:pt x="1752600" y="76200"/>
                  </a:lnTo>
                  <a:lnTo>
                    <a:pt x="1752600" y="38100"/>
                  </a:lnTo>
                  <a:close/>
                </a:path>
                <a:path w="2232659" h="114300">
                  <a:moveTo>
                    <a:pt x="2019300" y="38100"/>
                  </a:moveTo>
                  <a:lnTo>
                    <a:pt x="1866900" y="38100"/>
                  </a:lnTo>
                  <a:lnTo>
                    <a:pt x="1866900" y="76200"/>
                  </a:lnTo>
                  <a:lnTo>
                    <a:pt x="2019300" y="76200"/>
                  </a:lnTo>
                  <a:lnTo>
                    <a:pt x="2019300" y="38100"/>
                  </a:lnTo>
                  <a:close/>
                </a:path>
                <a:path w="2232659" h="114300">
                  <a:moveTo>
                    <a:pt x="2118105" y="0"/>
                  </a:moveTo>
                  <a:lnTo>
                    <a:pt x="2118105" y="114300"/>
                  </a:lnTo>
                  <a:lnTo>
                    <a:pt x="2194305" y="76200"/>
                  </a:lnTo>
                  <a:lnTo>
                    <a:pt x="2133600" y="76200"/>
                  </a:lnTo>
                  <a:lnTo>
                    <a:pt x="2133600" y="38100"/>
                  </a:lnTo>
                  <a:lnTo>
                    <a:pt x="2194305" y="38100"/>
                  </a:lnTo>
                  <a:lnTo>
                    <a:pt x="2118105" y="0"/>
                  </a:lnTo>
                  <a:close/>
                </a:path>
                <a:path w="2232659" h="114300">
                  <a:moveTo>
                    <a:pt x="2137155" y="38100"/>
                  </a:moveTo>
                  <a:lnTo>
                    <a:pt x="2133600" y="38100"/>
                  </a:lnTo>
                  <a:lnTo>
                    <a:pt x="2133600" y="76200"/>
                  </a:lnTo>
                  <a:lnTo>
                    <a:pt x="2137155" y="76200"/>
                  </a:lnTo>
                  <a:lnTo>
                    <a:pt x="2137155" y="38100"/>
                  </a:lnTo>
                  <a:close/>
                </a:path>
                <a:path w="2232659" h="114300">
                  <a:moveTo>
                    <a:pt x="2194305" y="38100"/>
                  </a:moveTo>
                  <a:lnTo>
                    <a:pt x="2137155" y="38100"/>
                  </a:lnTo>
                  <a:lnTo>
                    <a:pt x="2137155" y="76200"/>
                  </a:lnTo>
                  <a:lnTo>
                    <a:pt x="2194305" y="76200"/>
                  </a:lnTo>
                  <a:lnTo>
                    <a:pt x="2232405" y="57150"/>
                  </a:lnTo>
                  <a:lnTo>
                    <a:pt x="2194305" y="381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438777" y="3256788"/>
              <a:ext cx="1387856" cy="19621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687187" y="1436751"/>
              <a:ext cx="3141345" cy="3323590"/>
            </a:xfrm>
            <a:custGeom>
              <a:avLst/>
              <a:gdLst/>
              <a:ahLst/>
              <a:cxnLst/>
              <a:rect l="l" t="t" r="r" b="b"/>
              <a:pathLst>
                <a:path w="3141345" h="3323590">
                  <a:moveTo>
                    <a:pt x="0" y="3323082"/>
                  </a:moveTo>
                  <a:lnTo>
                    <a:pt x="3140964" y="3323082"/>
                  </a:lnTo>
                  <a:lnTo>
                    <a:pt x="3140964" y="0"/>
                  </a:lnTo>
                  <a:lnTo>
                    <a:pt x="0" y="0"/>
                  </a:lnTo>
                  <a:lnTo>
                    <a:pt x="0" y="3323082"/>
                  </a:lnTo>
                  <a:close/>
                </a:path>
              </a:pathLst>
            </a:custGeom>
            <a:ln w="12954">
              <a:solidFill>
                <a:srgbClr val="FFFFF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520445" y="3588765"/>
            <a:ext cx="149796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>
                <a:solidFill>
                  <a:srgbClr val="FFFFFF"/>
                </a:solidFill>
                <a:latin typeface="Carlito"/>
                <a:cs typeface="Carlito"/>
              </a:rPr>
              <a:t>Mobile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Device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78636" y="2330195"/>
            <a:ext cx="821690" cy="1095375"/>
            <a:chOff x="878636" y="2330195"/>
            <a:chExt cx="821690" cy="1095375"/>
          </a:xfrm>
        </p:grpSpPr>
        <p:sp>
          <p:nvSpPr>
            <p:cNvPr id="15" name="object 15"/>
            <p:cNvSpPr/>
            <p:nvPr/>
          </p:nvSpPr>
          <p:spPr>
            <a:xfrm>
              <a:off x="888161" y="2339720"/>
              <a:ext cx="523240" cy="737870"/>
            </a:xfrm>
            <a:custGeom>
              <a:avLst/>
              <a:gdLst/>
              <a:ahLst/>
              <a:cxnLst/>
              <a:rect l="l" t="t" r="r" b="b"/>
              <a:pathLst>
                <a:path w="523240" h="737869">
                  <a:moveTo>
                    <a:pt x="143256" y="189991"/>
                  </a:moveTo>
                  <a:lnTo>
                    <a:pt x="150055" y="139582"/>
                  </a:lnTo>
                  <a:lnTo>
                    <a:pt x="169234" y="94224"/>
                  </a:lnTo>
                  <a:lnTo>
                    <a:pt x="198962" y="55752"/>
                  </a:lnTo>
                  <a:lnTo>
                    <a:pt x="237410" y="26002"/>
                  </a:lnTo>
                  <a:lnTo>
                    <a:pt x="282748" y="6806"/>
                  </a:lnTo>
                  <a:lnTo>
                    <a:pt x="333146" y="0"/>
                  </a:lnTo>
                  <a:lnTo>
                    <a:pt x="383567" y="6806"/>
                  </a:lnTo>
                  <a:lnTo>
                    <a:pt x="428916" y="26002"/>
                  </a:lnTo>
                  <a:lnTo>
                    <a:pt x="467366" y="55753"/>
                  </a:lnTo>
                  <a:lnTo>
                    <a:pt x="497091" y="94224"/>
                  </a:lnTo>
                  <a:lnTo>
                    <a:pt x="516265" y="139582"/>
                  </a:lnTo>
                  <a:lnTo>
                    <a:pt x="523062" y="189991"/>
                  </a:lnTo>
                  <a:lnTo>
                    <a:pt x="516265" y="240392"/>
                  </a:lnTo>
                  <a:lnTo>
                    <a:pt x="497091" y="285726"/>
                  </a:lnTo>
                  <a:lnTo>
                    <a:pt x="467366" y="324167"/>
                  </a:lnTo>
                  <a:lnTo>
                    <a:pt x="428916" y="353887"/>
                  </a:lnTo>
                  <a:lnTo>
                    <a:pt x="383567" y="373060"/>
                  </a:lnTo>
                  <a:lnTo>
                    <a:pt x="333146" y="379856"/>
                  </a:lnTo>
                  <a:lnTo>
                    <a:pt x="282748" y="373060"/>
                  </a:lnTo>
                  <a:lnTo>
                    <a:pt x="237410" y="353887"/>
                  </a:lnTo>
                  <a:lnTo>
                    <a:pt x="198962" y="324167"/>
                  </a:lnTo>
                  <a:lnTo>
                    <a:pt x="169234" y="285726"/>
                  </a:lnTo>
                  <a:lnTo>
                    <a:pt x="150055" y="240392"/>
                  </a:lnTo>
                  <a:lnTo>
                    <a:pt x="143256" y="189991"/>
                  </a:lnTo>
                </a:path>
                <a:path w="523240" h="737869">
                  <a:moveTo>
                    <a:pt x="512521" y="735964"/>
                  </a:moveTo>
                  <a:lnTo>
                    <a:pt x="0" y="737869"/>
                  </a:lnTo>
                  <a:lnTo>
                    <a:pt x="62131" y="535338"/>
                  </a:lnTo>
                  <a:lnTo>
                    <a:pt x="178030" y="432641"/>
                  </a:lnTo>
                  <a:lnTo>
                    <a:pt x="289930" y="395880"/>
                  </a:lnTo>
                  <a:lnTo>
                    <a:pt x="340067" y="391159"/>
                  </a:lnTo>
                  <a:lnTo>
                    <a:pt x="393551" y="388750"/>
                  </a:lnTo>
                  <a:lnTo>
                    <a:pt x="429845" y="393795"/>
                  </a:lnTo>
                  <a:lnTo>
                    <a:pt x="465571" y="411555"/>
                  </a:lnTo>
                  <a:lnTo>
                    <a:pt x="517347" y="447293"/>
                  </a:lnTo>
                </a:path>
              </a:pathLst>
            </a:custGeom>
            <a:ln w="19050">
              <a:solidFill>
                <a:srgbClr val="3764E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306067" y="2803905"/>
              <a:ext cx="384175" cy="612140"/>
            </a:xfrm>
            <a:custGeom>
              <a:avLst/>
              <a:gdLst/>
              <a:ahLst/>
              <a:cxnLst/>
              <a:rect l="l" t="t" r="r" b="b"/>
              <a:pathLst>
                <a:path w="384175" h="612139">
                  <a:moveTo>
                    <a:pt x="371856" y="0"/>
                  </a:moveTo>
                  <a:lnTo>
                    <a:pt x="10540" y="0"/>
                  </a:lnTo>
                  <a:lnTo>
                    <a:pt x="6429" y="1942"/>
                  </a:lnTo>
                  <a:lnTo>
                    <a:pt x="3079" y="7254"/>
                  </a:lnTo>
                  <a:lnTo>
                    <a:pt x="825" y="15162"/>
                  </a:lnTo>
                  <a:lnTo>
                    <a:pt x="0" y="24892"/>
                  </a:lnTo>
                  <a:lnTo>
                    <a:pt x="0" y="587121"/>
                  </a:lnTo>
                  <a:lnTo>
                    <a:pt x="825" y="596796"/>
                  </a:lnTo>
                  <a:lnTo>
                    <a:pt x="3079" y="604710"/>
                  </a:lnTo>
                  <a:lnTo>
                    <a:pt x="6429" y="610052"/>
                  </a:lnTo>
                  <a:lnTo>
                    <a:pt x="10540" y="612013"/>
                  </a:lnTo>
                  <a:lnTo>
                    <a:pt x="373633" y="612013"/>
                  </a:lnTo>
                  <a:lnTo>
                    <a:pt x="377745" y="610052"/>
                  </a:lnTo>
                  <a:lnTo>
                    <a:pt x="381095" y="604710"/>
                  </a:lnTo>
                  <a:lnTo>
                    <a:pt x="383349" y="596796"/>
                  </a:lnTo>
                  <a:lnTo>
                    <a:pt x="384175" y="587121"/>
                  </a:lnTo>
                  <a:lnTo>
                    <a:pt x="382396" y="24892"/>
                  </a:lnTo>
                  <a:lnTo>
                    <a:pt x="381571" y="15162"/>
                  </a:lnTo>
                  <a:lnTo>
                    <a:pt x="379317" y="7254"/>
                  </a:lnTo>
                  <a:lnTo>
                    <a:pt x="375967" y="1942"/>
                  </a:lnTo>
                  <a:lnTo>
                    <a:pt x="37185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306067" y="2803905"/>
              <a:ext cx="384175" cy="612140"/>
            </a:xfrm>
            <a:custGeom>
              <a:avLst/>
              <a:gdLst/>
              <a:ahLst/>
              <a:cxnLst/>
              <a:rect l="l" t="t" r="r" b="b"/>
              <a:pathLst>
                <a:path w="384175" h="612139">
                  <a:moveTo>
                    <a:pt x="384175" y="587121"/>
                  </a:moveTo>
                  <a:lnTo>
                    <a:pt x="383349" y="596796"/>
                  </a:lnTo>
                  <a:lnTo>
                    <a:pt x="381095" y="604710"/>
                  </a:lnTo>
                  <a:lnTo>
                    <a:pt x="377745" y="610052"/>
                  </a:lnTo>
                  <a:lnTo>
                    <a:pt x="373633" y="612013"/>
                  </a:lnTo>
                  <a:lnTo>
                    <a:pt x="10540" y="612013"/>
                  </a:lnTo>
                  <a:lnTo>
                    <a:pt x="6429" y="610052"/>
                  </a:lnTo>
                  <a:lnTo>
                    <a:pt x="3079" y="604710"/>
                  </a:lnTo>
                  <a:lnTo>
                    <a:pt x="825" y="596796"/>
                  </a:lnTo>
                  <a:lnTo>
                    <a:pt x="0" y="587121"/>
                  </a:lnTo>
                  <a:lnTo>
                    <a:pt x="0" y="24892"/>
                  </a:lnTo>
                  <a:lnTo>
                    <a:pt x="825" y="15162"/>
                  </a:lnTo>
                  <a:lnTo>
                    <a:pt x="3079" y="7254"/>
                  </a:lnTo>
                  <a:lnTo>
                    <a:pt x="6429" y="1942"/>
                  </a:lnTo>
                  <a:lnTo>
                    <a:pt x="10540" y="0"/>
                  </a:lnTo>
                  <a:lnTo>
                    <a:pt x="371856" y="0"/>
                  </a:lnTo>
                  <a:lnTo>
                    <a:pt x="384175" y="587121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458467" y="3292601"/>
              <a:ext cx="73151" cy="7315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376044" y="2854959"/>
              <a:ext cx="242570" cy="387350"/>
            </a:xfrm>
            <a:custGeom>
              <a:avLst/>
              <a:gdLst/>
              <a:ahLst/>
              <a:cxnLst/>
              <a:rect l="l" t="t" r="r" b="b"/>
              <a:pathLst>
                <a:path w="242569" h="387350">
                  <a:moveTo>
                    <a:pt x="238506" y="0"/>
                  </a:moveTo>
                  <a:lnTo>
                    <a:pt x="2921" y="0"/>
                  </a:lnTo>
                  <a:lnTo>
                    <a:pt x="0" y="6985"/>
                  </a:lnTo>
                  <a:lnTo>
                    <a:pt x="0" y="380111"/>
                  </a:lnTo>
                  <a:lnTo>
                    <a:pt x="2921" y="387095"/>
                  </a:lnTo>
                  <a:lnTo>
                    <a:pt x="239522" y="387095"/>
                  </a:lnTo>
                  <a:lnTo>
                    <a:pt x="242570" y="380111"/>
                  </a:lnTo>
                  <a:lnTo>
                    <a:pt x="241427" y="69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376044" y="2854959"/>
              <a:ext cx="242570" cy="387350"/>
            </a:xfrm>
            <a:custGeom>
              <a:avLst/>
              <a:gdLst/>
              <a:ahLst/>
              <a:cxnLst/>
              <a:rect l="l" t="t" r="r" b="b"/>
              <a:pathLst>
                <a:path w="242569" h="387350">
                  <a:moveTo>
                    <a:pt x="242570" y="371475"/>
                  </a:moveTo>
                  <a:lnTo>
                    <a:pt x="242570" y="380111"/>
                  </a:lnTo>
                  <a:lnTo>
                    <a:pt x="239522" y="387095"/>
                  </a:lnTo>
                  <a:lnTo>
                    <a:pt x="235839" y="387095"/>
                  </a:lnTo>
                  <a:lnTo>
                    <a:pt x="6604" y="387095"/>
                  </a:lnTo>
                  <a:lnTo>
                    <a:pt x="2921" y="387095"/>
                  </a:lnTo>
                  <a:lnTo>
                    <a:pt x="0" y="380111"/>
                  </a:lnTo>
                  <a:lnTo>
                    <a:pt x="0" y="371475"/>
                  </a:lnTo>
                  <a:lnTo>
                    <a:pt x="0" y="15748"/>
                  </a:lnTo>
                  <a:lnTo>
                    <a:pt x="0" y="6985"/>
                  </a:lnTo>
                  <a:lnTo>
                    <a:pt x="2921" y="0"/>
                  </a:lnTo>
                  <a:lnTo>
                    <a:pt x="6604" y="0"/>
                  </a:lnTo>
                  <a:lnTo>
                    <a:pt x="234823" y="0"/>
                  </a:lnTo>
                  <a:lnTo>
                    <a:pt x="238506" y="0"/>
                  </a:lnTo>
                  <a:lnTo>
                    <a:pt x="241427" y="6985"/>
                  </a:lnTo>
                  <a:lnTo>
                    <a:pt x="241427" y="15748"/>
                  </a:lnTo>
                  <a:lnTo>
                    <a:pt x="242570" y="371475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6177534" y="1502664"/>
            <a:ext cx="1020444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25">
                <a:solidFill>
                  <a:srgbClr val="FFFFFF"/>
                </a:solidFill>
                <a:latin typeface="Carlito"/>
                <a:cs typeface="Carlito"/>
              </a:rPr>
              <a:t>AWS</a:t>
            </a:r>
            <a:r>
              <a:rPr dirty="0" sz="16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Carlito"/>
                <a:cs typeface="Carlito"/>
              </a:rPr>
              <a:t>Region</a:t>
            </a:r>
            <a:endParaRPr sz="1600">
              <a:latin typeface="Carlito"/>
              <a:cs typeface="Carlito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698235" y="1440980"/>
            <a:ext cx="2574290" cy="2915920"/>
            <a:chOff x="5698235" y="1440980"/>
            <a:chExt cx="2574290" cy="2915920"/>
          </a:xfrm>
        </p:grpSpPr>
        <p:sp>
          <p:nvSpPr>
            <p:cNvPr id="23" name="object 23"/>
            <p:cNvSpPr/>
            <p:nvPr/>
          </p:nvSpPr>
          <p:spPr>
            <a:xfrm>
              <a:off x="6297167" y="2210561"/>
              <a:ext cx="1956435" cy="2127250"/>
            </a:xfrm>
            <a:custGeom>
              <a:avLst/>
              <a:gdLst/>
              <a:ahLst/>
              <a:cxnLst/>
              <a:rect l="l" t="t" r="r" b="b"/>
              <a:pathLst>
                <a:path w="1956434" h="2127250">
                  <a:moveTo>
                    <a:pt x="0" y="2126742"/>
                  </a:moveTo>
                  <a:lnTo>
                    <a:pt x="1956054" y="2126742"/>
                  </a:lnTo>
                  <a:lnTo>
                    <a:pt x="1956054" y="0"/>
                  </a:lnTo>
                  <a:lnTo>
                    <a:pt x="0" y="0"/>
                  </a:lnTo>
                  <a:lnTo>
                    <a:pt x="0" y="2126742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839711" y="2629632"/>
              <a:ext cx="932815" cy="932180"/>
            </a:xfrm>
            <a:custGeom>
              <a:avLst/>
              <a:gdLst/>
              <a:ahLst/>
              <a:cxnLst/>
              <a:rect l="l" t="t" r="r" b="b"/>
              <a:pathLst>
                <a:path w="932815" h="932179">
                  <a:moveTo>
                    <a:pt x="858300" y="0"/>
                  </a:moveTo>
                  <a:lnTo>
                    <a:pt x="79016" y="0"/>
                  </a:lnTo>
                  <a:lnTo>
                    <a:pt x="56955" y="11294"/>
                  </a:lnTo>
                  <a:lnTo>
                    <a:pt x="21481" y="46740"/>
                  </a:lnTo>
                  <a:lnTo>
                    <a:pt x="2480" y="93347"/>
                  </a:lnTo>
                  <a:lnTo>
                    <a:pt x="0" y="118913"/>
                  </a:lnTo>
                  <a:lnTo>
                    <a:pt x="0" y="802242"/>
                  </a:lnTo>
                  <a:lnTo>
                    <a:pt x="9991" y="852946"/>
                  </a:lnTo>
                  <a:lnTo>
                    <a:pt x="37253" y="894055"/>
                  </a:lnTo>
                  <a:lnTo>
                    <a:pt x="77712" y="921617"/>
                  </a:lnTo>
                  <a:lnTo>
                    <a:pt x="127296" y="931683"/>
                  </a:lnTo>
                  <a:lnTo>
                    <a:pt x="808712" y="931683"/>
                  </a:lnTo>
                  <a:lnTo>
                    <a:pt x="859163" y="921617"/>
                  </a:lnTo>
                  <a:lnTo>
                    <a:pt x="900064" y="894055"/>
                  </a:lnTo>
                  <a:lnTo>
                    <a:pt x="901068" y="892551"/>
                  </a:lnTo>
                  <a:lnTo>
                    <a:pt x="127296" y="892551"/>
                  </a:lnTo>
                  <a:lnTo>
                    <a:pt x="93273" y="884789"/>
                  </a:lnTo>
                  <a:lnTo>
                    <a:pt x="65146" y="865457"/>
                  </a:lnTo>
                  <a:lnTo>
                    <a:pt x="46004" y="837095"/>
                  </a:lnTo>
                  <a:lnTo>
                    <a:pt x="38937" y="802242"/>
                  </a:lnTo>
                  <a:lnTo>
                    <a:pt x="38937" y="118913"/>
                  </a:lnTo>
                  <a:lnTo>
                    <a:pt x="46004" y="83852"/>
                  </a:lnTo>
                  <a:lnTo>
                    <a:pt x="65146" y="55138"/>
                  </a:lnTo>
                  <a:lnTo>
                    <a:pt x="93273" y="35736"/>
                  </a:lnTo>
                  <a:lnTo>
                    <a:pt x="127296" y="28610"/>
                  </a:lnTo>
                  <a:lnTo>
                    <a:pt x="883202" y="28610"/>
                  </a:lnTo>
                  <a:lnTo>
                    <a:pt x="858300" y="0"/>
                  </a:lnTo>
                  <a:close/>
                </a:path>
                <a:path w="932815" h="932179">
                  <a:moveTo>
                    <a:pt x="883202" y="28610"/>
                  </a:moveTo>
                  <a:lnTo>
                    <a:pt x="808712" y="28610"/>
                  </a:lnTo>
                  <a:lnTo>
                    <a:pt x="843367" y="35736"/>
                  </a:lnTo>
                  <a:lnTo>
                    <a:pt x="871424" y="55138"/>
                  </a:lnTo>
                  <a:lnTo>
                    <a:pt x="890213" y="83852"/>
                  </a:lnTo>
                  <a:lnTo>
                    <a:pt x="897069" y="118913"/>
                  </a:lnTo>
                  <a:lnTo>
                    <a:pt x="897069" y="802242"/>
                  </a:lnTo>
                  <a:lnTo>
                    <a:pt x="890213" y="837095"/>
                  </a:lnTo>
                  <a:lnTo>
                    <a:pt x="871424" y="865457"/>
                  </a:lnTo>
                  <a:lnTo>
                    <a:pt x="843367" y="884789"/>
                  </a:lnTo>
                  <a:lnTo>
                    <a:pt x="808712" y="892551"/>
                  </a:lnTo>
                  <a:lnTo>
                    <a:pt x="901068" y="892551"/>
                  </a:lnTo>
                  <a:lnTo>
                    <a:pt x="927486" y="852946"/>
                  </a:lnTo>
                  <a:lnTo>
                    <a:pt x="932655" y="826772"/>
                  </a:lnTo>
                  <a:lnTo>
                    <a:pt x="932655" y="85429"/>
                  </a:lnTo>
                  <a:lnTo>
                    <a:pt x="883202" y="28610"/>
                  </a:lnTo>
                  <a:close/>
                </a:path>
                <a:path w="932815" h="932179">
                  <a:moveTo>
                    <a:pt x="858300" y="0"/>
                  </a:moveTo>
                  <a:lnTo>
                    <a:pt x="932655" y="85429"/>
                  </a:lnTo>
                  <a:lnTo>
                    <a:pt x="927766" y="69055"/>
                  </a:lnTo>
                  <a:lnTo>
                    <a:pt x="916019" y="46740"/>
                  </a:lnTo>
                  <a:lnTo>
                    <a:pt x="900059" y="27106"/>
                  </a:lnTo>
                  <a:lnTo>
                    <a:pt x="880521" y="11294"/>
                  </a:lnTo>
                  <a:lnTo>
                    <a:pt x="858300" y="0"/>
                  </a:lnTo>
                  <a:close/>
                </a:path>
                <a:path w="932815" h="932179">
                  <a:moveTo>
                    <a:pt x="932655" y="0"/>
                  </a:moveTo>
                  <a:lnTo>
                    <a:pt x="858300" y="0"/>
                  </a:lnTo>
                  <a:lnTo>
                    <a:pt x="880521" y="11294"/>
                  </a:lnTo>
                  <a:lnTo>
                    <a:pt x="900059" y="27106"/>
                  </a:lnTo>
                  <a:lnTo>
                    <a:pt x="916019" y="46740"/>
                  </a:lnTo>
                  <a:lnTo>
                    <a:pt x="927766" y="69055"/>
                  </a:lnTo>
                  <a:lnTo>
                    <a:pt x="932655" y="85429"/>
                  </a:lnTo>
                  <a:lnTo>
                    <a:pt x="932655" y="0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470167" y="1863267"/>
              <a:ext cx="787400" cy="483234"/>
            </a:xfrm>
            <a:custGeom>
              <a:avLst/>
              <a:gdLst/>
              <a:ahLst/>
              <a:cxnLst/>
              <a:rect l="l" t="t" r="r" b="b"/>
              <a:pathLst>
                <a:path w="787400" h="483235">
                  <a:moveTo>
                    <a:pt x="786980" y="352069"/>
                  </a:moveTo>
                  <a:lnTo>
                    <a:pt x="778408" y="300990"/>
                  </a:lnTo>
                  <a:lnTo>
                    <a:pt x="756170" y="263982"/>
                  </a:lnTo>
                  <a:lnTo>
                    <a:pt x="725500" y="238772"/>
                  </a:lnTo>
                  <a:lnTo>
                    <a:pt x="659752" y="214718"/>
                  </a:lnTo>
                  <a:lnTo>
                    <a:pt x="649198" y="167347"/>
                  </a:lnTo>
                  <a:lnTo>
                    <a:pt x="634149" y="145389"/>
                  </a:lnTo>
                  <a:lnTo>
                    <a:pt x="626910" y="134835"/>
                  </a:lnTo>
                  <a:lnTo>
                    <a:pt x="597128" y="116776"/>
                  </a:lnTo>
                  <a:lnTo>
                    <a:pt x="564057" y="112788"/>
                  </a:lnTo>
                  <a:lnTo>
                    <a:pt x="531926" y="122453"/>
                  </a:lnTo>
                  <a:lnTo>
                    <a:pt x="504977" y="145389"/>
                  </a:lnTo>
                  <a:lnTo>
                    <a:pt x="494893" y="121602"/>
                  </a:lnTo>
                  <a:lnTo>
                    <a:pt x="467347" y="78435"/>
                  </a:lnTo>
                  <a:lnTo>
                    <a:pt x="411213" y="28816"/>
                  </a:lnTo>
                  <a:lnTo>
                    <a:pt x="367360" y="9004"/>
                  </a:lnTo>
                  <a:lnTo>
                    <a:pt x="320433" y="0"/>
                  </a:lnTo>
                  <a:lnTo>
                    <a:pt x="272491" y="2159"/>
                  </a:lnTo>
                  <a:lnTo>
                    <a:pt x="225615" y="15887"/>
                  </a:lnTo>
                  <a:lnTo>
                    <a:pt x="186893" y="39027"/>
                  </a:lnTo>
                  <a:lnTo>
                    <a:pt x="154774" y="69761"/>
                  </a:lnTo>
                  <a:lnTo>
                    <a:pt x="130225" y="106578"/>
                  </a:lnTo>
                  <a:lnTo>
                    <a:pt x="114173" y="147993"/>
                  </a:lnTo>
                  <a:lnTo>
                    <a:pt x="107556" y="192493"/>
                  </a:lnTo>
                  <a:lnTo>
                    <a:pt x="107556" y="209486"/>
                  </a:lnTo>
                  <a:lnTo>
                    <a:pt x="108864" y="217335"/>
                  </a:lnTo>
                  <a:lnTo>
                    <a:pt x="70281" y="231381"/>
                  </a:lnTo>
                  <a:lnTo>
                    <a:pt x="35255" y="257073"/>
                  </a:lnTo>
                  <a:lnTo>
                    <a:pt x="9817" y="296252"/>
                  </a:lnTo>
                  <a:lnTo>
                    <a:pt x="0" y="350761"/>
                  </a:lnTo>
                  <a:lnTo>
                    <a:pt x="0" y="361226"/>
                  </a:lnTo>
                  <a:lnTo>
                    <a:pt x="13843" y="410591"/>
                  </a:lnTo>
                  <a:lnTo>
                    <a:pt x="44767" y="449033"/>
                  </a:lnTo>
                  <a:lnTo>
                    <a:pt x="88722" y="474002"/>
                  </a:lnTo>
                  <a:lnTo>
                    <a:pt x="141655" y="482892"/>
                  </a:lnTo>
                  <a:lnTo>
                    <a:pt x="645325" y="482892"/>
                  </a:lnTo>
                  <a:lnTo>
                    <a:pt x="681710" y="480339"/>
                  </a:lnTo>
                  <a:lnTo>
                    <a:pt x="719556" y="469988"/>
                  </a:lnTo>
                  <a:lnTo>
                    <a:pt x="753364" y="447852"/>
                  </a:lnTo>
                  <a:lnTo>
                    <a:pt x="777671" y="409879"/>
                  </a:lnTo>
                  <a:lnTo>
                    <a:pt x="786980" y="3520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478049" y="1863258"/>
              <a:ext cx="787400" cy="483234"/>
            </a:xfrm>
            <a:custGeom>
              <a:avLst/>
              <a:gdLst/>
              <a:ahLst/>
              <a:cxnLst/>
              <a:rect l="l" t="t" r="r" b="b"/>
              <a:pathLst>
                <a:path w="787400" h="483235">
                  <a:moveTo>
                    <a:pt x="582364" y="482890"/>
                  </a:moveTo>
                  <a:lnTo>
                    <a:pt x="141656" y="482890"/>
                  </a:lnTo>
                  <a:lnTo>
                    <a:pt x="87982" y="473999"/>
                  </a:lnTo>
                  <a:lnTo>
                    <a:pt x="43775" y="449042"/>
                  </a:lnTo>
                  <a:lnTo>
                    <a:pt x="13095" y="410595"/>
                  </a:lnTo>
                  <a:lnTo>
                    <a:pt x="0" y="361233"/>
                  </a:lnTo>
                  <a:lnTo>
                    <a:pt x="0" y="357309"/>
                  </a:lnTo>
                  <a:lnTo>
                    <a:pt x="0" y="354693"/>
                  </a:lnTo>
                  <a:lnTo>
                    <a:pt x="0" y="350769"/>
                  </a:lnTo>
                  <a:lnTo>
                    <a:pt x="9611" y="296238"/>
                  </a:lnTo>
                  <a:lnTo>
                    <a:pt x="34593" y="256913"/>
                  </a:lnTo>
                  <a:lnTo>
                    <a:pt x="69167" y="230831"/>
                  </a:lnTo>
                  <a:lnTo>
                    <a:pt x="107553" y="216028"/>
                  </a:lnTo>
                  <a:lnTo>
                    <a:pt x="107553" y="208177"/>
                  </a:lnTo>
                  <a:lnTo>
                    <a:pt x="106242" y="200326"/>
                  </a:lnTo>
                  <a:lnTo>
                    <a:pt x="106242" y="192493"/>
                  </a:lnTo>
                  <a:lnTo>
                    <a:pt x="112853" y="148001"/>
                  </a:lnTo>
                  <a:lnTo>
                    <a:pt x="128907" y="106587"/>
                  </a:lnTo>
                  <a:lnTo>
                    <a:pt x="153460" y="69759"/>
                  </a:lnTo>
                  <a:lnTo>
                    <a:pt x="185568" y="39024"/>
                  </a:lnTo>
                  <a:lnTo>
                    <a:pt x="224286" y="15889"/>
                  </a:lnTo>
                  <a:lnTo>
                    <a:pt x="271661" y="2167"/>
                  </a:lnTo>
                  <a:lnTo>
                    <a:pt x="319667" y="0"/>
                  </a:lnTo>
                  <a:lnTo>
                    <a:pt x="366414" y="9011"/>
                  </a:lnTo>
                  <a:lnTo>
                    <a:pt x="410016" y="28823"/>
                  </a:lnTo>
                  <a:lnTo>
                    <a:pt x="448582" y="59061"/>
                  </a:lnTo>
                  <a:lnTo>
                    <a:pt x="481043" y="99443"/>
                  </a:lnTo>
                  <a:lnTo>
                    <a:pt x="503670" y="146692"/>
                  </a:lnTo>
                  <a:lnTo>
                    <a:pt x="531072" y="123212"/>
                  </a:lnTo>
                  <a:lnTo>
                    <a:pt x="563320" y="113174"/>
                  </a:lnTo>
                  <a:lnTo>
                    <a:pt x="596297" y="116942"/>
                  </a:lnTo>
                  <a:lnTo>
                    <a:pt x="625888" y="134881"/>
                  </a:lnTo>
                  <a:lnTo>
                    <a:pt x="647974" y="167353"/>
                  </a:lnTo>
                  <a:lnTo>
                    <a:pt x="658439" y="214723"/>
                  </a:lnTo>
                  <a:lnTo>
                    <a:pt x="690440" y="223104"/>
                  </a:lnTo>
                  <a:lnTo>
                    <a:pt x="724648" y="238769"/>
                  </a:lnTo>
                  <a:lnTo>
                    <a:pt x="755710" y="263979"/>
                  </a:lnTo>
                  <a:lnTo>
                    <a:pt x="778272" y="300994"/>
                  </a:lnTo>
                  <a:lnTo>
                    <a:pt x="786982" y="352077"/>
                  </a:lnTo>
                  <a:lnTo>
                    <a:pt x="777539" y="409383"/>
                  </a:lnTo>
                  <a:lnTo>
                    <a:pt x="752985" y="447288"/>
                  </a:lnTo>
                  <a:lnTo>
                    <a:pt x="718987" y="469621"/>
                  </a:lnTo>
                  <a:lnTo>
                    <a:pt x="681212" y="480211"/>
                  </a:lnTo>
                  <a:lnTo>
                    <a:pt x="645326" y="482890"/>
                  </a:lnTo>
                  <a:lnTo>
                    <a:pt x="582364" y="482890"/>
                  </a:lnTo>
                  <a:close/>
                </a:path>
                <a:path w="787400" h="483235">
                  <a:moveTo>
                    <a:pt x="582364" y="482890"/>
                  </a:moveTo>
                  <a:lnTo>
                    <a:pt x="582364" y="482890"/>
                  </a:lnTo>
                </a:path>
                <a:path w="787400" h="483235">
                  <a:moveTo>
                    <a:pt x="582364" y="482890"/>
                  </a:moveTo>
                  <a:lnTo>
                    <a:pt x="141656" y="482890"/>
                  </a:lnTo>
                  <a:lnTo>
                    <a:pt x="87982" y="473999"/>
                  </a:lnTo>
                  <a:lnTo>
                    <a:pt x="43775" y="449042"/>
                  </a:lnTo>
                  <a:lnTo>
                    <a:pt x="13095" y="410595"/>
                  </a:lnTo>
                  <a:lnTo>
                    <a:pt x="0" y="361233"/>
                  </a:lnTo>
                  <a:lnTo>
                    <a:pt x="0" y="357309"/>
                  </a:lnTo>
                  <a:lnTo>
                    <a:pt x="0" y="354693"/>
                  </a:lnTo>
                  <a:lnTo>
                    <a:pt x="0" y="350769"/>
                  </a:lnTo>
                  <a:lnTo>
                    <a:pt x="9611" y="296238"/>
                  </a:lnTo>
                  <a:lnTo>
                    <a:pt x="34593" y="256913"/>
                  </a:lnTo>
                  <a:lnTo>
                    <a:pt x="69167" y="230831"/>
                  </a:lnTo>
                  <a:lnTo>
                    <a:pt x="107553" y="216028"/>
                  </a:lnTo>
                  <a:lnTo>
                    <a:pt x="107553" y="208177"/>
                  </a:lnTo>
                  <a:lnTo>
                    <a:pt x="106242" y="200326"/>
                  </a:lnTo>
                  <a:lnTo>
                    <a:pt x="106242" y="192493"/>
                  </a:lnTo>
                  <a:lnTo>
                    <a:pt x="112853" y="148001"/>
                  </a:lnTo>
                  <a:lnTo>
                    <a:pt x="128907" y="106587"/>
                  </a:lnTo>
                  <a:lnTo>
                    <a:pt x="153460" y="69759"/>
                  </a:lnTo>
                  <a:lnTo>
                    <a:pt x="185568" y="39024"/>
                  </a:lnTo>
                  <a:lnTo>
                    <a:pt x="224286" y="15889"/>
                  </a:lnTo>
                  <a:lnTo>
                    <a:pt x="271661" y="2167"/>
                  </a:lnTo>
                  <a:lnTo>
                    <a:pt x="319667" y="0"/>
                  </a:lnTo>
                  <a:lnTo>
                    <a:pt x="366414" y="9011"/>
                  </a:lnTo>
                  <a:lnTo>
                    <a:pt x="410016" y="28823"/>
                  </a:lnTo>
                  <a:lnTo>
                    <a:pt x="448582" y="59061"/>
                  </a:lnTo>
                  <a:lnTo>
                    <a:pt x="481043" y="99443"/>
                  </a:lnTo>
                  <a:lnTo>
                    <a:pt x="503670" y="146692"/>
                  </a:lnTo>
                  <a:lnTo>
                    <a:pt x="531072" y="123212"/>
                  </a:lnTo>
                  <a:lnTo>
                    <a:pt x="563320" y="113174"/>
                  </a:lnTo>
                  <a:lnTo>
                    <a:pt x="596297" y="116942"/>
                  </a:lnTo>
                  <a:lnTo>
                    <a:pt x="625888" y="134881"/>
                  </a:lnTo>
                  <a:lnTo>
                    <a:pt x="647974" y="167353"/>
                  </a:lnTo>
                  <a:lnTo>
                    <a:pt x="658439" y="214723"/>
                  </a:lnTo>
                  <a:lnTo>
                    <a:pt x="690440" y="223104"/>
                  </a:lnTo>
                  <a:lnTo>
                    <a:pt x="724648" y="238769"/>
                  </a:lnTo>
                  <a:lnTo>
                    <a:pt x="755710" y="263979"/>
                  </a:lnTo>
                  <a:lnTo>
                    <a:pt x="778272" y="300994"/>
                  </a:lnTo>
                  <a:lnTo>
                    <a:pt x="786982" y="352077"/>
                  </a:lnTo>
                  <a:lnTo>
                    <a:pt x="777539" y="409383"/>
                  </a:lnTo>
                  <a:lnTo>
                    <a:pt x="752985" y="447288"/>
                  </a:lnTo>
                  <a:lnTo>
                    <a:pt x="718987" y="469621"/>
                  </a:lnTo>
                  <a:lnTo>
                    <a:pt x="681212" y="480211"/>
                  </a:lnTo>
                  <a:lnTo>
                    <a:pt x="645326" y="482890"/>
                  </a:lnTo>
                  <a:lnTo>
                    <a:pt x="582364" y="482890"/>
                  </a:lnTo>
                  <a:close/>
                </a:path>
                <a:path w="787400" h="483235">
                  <a:moveTo>
                    <a:pt x="582364" y="482890"/>
                  </a:moveTo>
                  <a:lnTo>
                    <a:pt x="582364" y="482890"/>
                  </a:lnTo>
                </a:path>
              </a:pathLst>
            </a:custGeom>
            <a:ln w="3406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669544" y="2094988"/>
              <a:ext cx="131162" cy="1805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824313" y="2094988"/>
              <a:ext cx="101008" cy="18052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952857" y="2093683"/>
              <a:ext cx="106246" cy="18444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7101458" y="3019170"/>
              <a:ext cx="349885" cy="16459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698235" y="1440980"/>
              <a:ext cx="402590" cy="401955"/>
            </a:xfrm>
            <a:custGeom>
              <a:avLst/>
              <a:gdLst/>
              <a:ahLst/>
              <a:cxnLst/>
              <a:rect l="l" t="t" r="r" b="b"/>
              <a:pathLst>
                <a:path w="402589" h="401955">
                  <a:moveTo>
                    <a:pt x="402345" y="0"/>
                  </a:moveTo>
                  <a:lnTo>
                    <a:pt x="0" y="0"/>
                  </a:lnTo>
                  <a:lnTo>
                    <a:pt x="0" y="401617"/>
                  </a:lnTo>
                  <a:lnTo>
                    <a:pt x="402345" y="401617"/>
                  </a:lnTo>
                  <a:lnTo>
                    <a:pt x="402345" y="0"/>
                  </a:lnTo>
                  <a:close/>
                </a:path>
              </a:pathLst>
            </a:custGeom>
            <a:solidFill>
              <a:srgbClr val="387BC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785534" y="1498332"/>
              <a:ext cx="227965" cy="287655"/>
            </a:xfrm>
            <a:custGeom>
              <a:avLst/>
              <a:gdLst/>
              <a:ahLst/>
              <a:cxnLst/>
              <a:rect l="l" t="t" r="r" b="b"/>
              <a:pathLst>
                <a:path w="227964" h="287655">
                  <a:moveTo>
                    <a:pt x="67939" y="275965"/>
                  </a:moveTo>
                  <a:lnTo>
                    <a:pt x="0" y="275965"/>
                  </a:lnTo>
                  <a:lnTo>
                    <a:pt x="0" y="287388"/>
                  </a:lnTo>
                  <a:lnTo>
                    <a:pt x="67939" y="287388"/>
                  </a:lnTo>
                  <a:lnTo>
                    <a:pt x="67939" y="275965"/>
                  </a:lnTo>
                  <a:close/>
                </a:path>
                <a:path w="227964" h="287655">
                  <a:moveTo>
                    <a:pt x="43289" y="0"/>
                  </a:moveTo>
                  <a:lnTo>
                    <a:pt x="24651" y="0"/>
                  </a:lnTo>
                  <a:lnTo>
                    <a:pt x="17195" y="7581"/>
                  </a:lnTo>
                  <a:lnTo>
                    <a:pt x="17195" y="24043"/>
                  </a:lnTo>
                  <a:lnTo>
                    <a:pt x="21764" y="30182"/>
                  </a:lnTo>
                  <a:lnTo>
                    <a:pt x="28257" y="32587"/>
                  </a:lnTo>
                  <a:lnTo>
                    <a:pt x="28257" y="275965"/>
                  </a:lnTo>
                  <a:lnTo>
                    <a:pt x="39681" y="275965"/>
                  </a:lnTo>
                  <a:lnTo>
                    <a:pt x="39681" y="153430"/>
                  </a:lnTo>
                  <a:lnTo>
                    <a:pt x="227623" y="153430"/>
                  </a:lnTo>
                  <a:lnTo>
                    <a:pt x="218308" y="141889"/>
                  </a:lnTo>
                  <a:lnTo>
                    <a:pt x="39681" y="141889"/>
                  </a:lnTo>
                  <a:lnTo>
                    <a:pt x="39681" y="59035"/>
                  </a:lnTo>
                  <a:lnTo>
                    <a:pt x="218289" y="59035"/>
                  </a:lnTo>
                  <a:lnTo>
                    <a:pt x="227623" y="47494"/>
                  </a:lnTo>
                  <a:lnTo>
                    <a:pt x="39681" y="47494"/>
                  </a:lnTo>
                  <a:lnTo>
                    <a:pt x="39681" y="32587"/>
                  </a:lnTo>
                  <a:lnTo>
                    <a:pt x="46174" y="30182"/>
                  </a:lnTo>
                  <a:lnTo>
                    <a:pt x="50865" y="24043"/>
                  </a:lnTo>
                  <a:lnTo>
                    <a:pt x="50865" y="22120"/>
                  </a:lnTo>
                  <a:lnTo>
                    <a:pt x="31024" y="22120"/>
                  </a:lnTo>
                  <a:lnTo>
                    <a:pt x="28618" y="19715"/>
                  </a:lnTo>
                  <a:lnTo>
                    <a:pt x="28618" y="13833"/>
                  </a:lnTo>
                  <a:lnTo>
                    <a:pt x="31024" y="11540"/>
                  </a:lnTo>
                  <a:lnTo>
                    <a:pt x="50865" y="11540"/>
                  </a:lnTo>
                  <a:lnTo>
                    <a:pt x="50865" y="7581"/>
                  </a:lnTo>
                  <a:lnTo>
                    <a:pt x="43289" y="0"/>
                  </a:lnTo>
                  <a:close/>
                </a:path>
                <a:path w="227964" h="287655">
                  <a:moveTo>
                    <a:pt x="218289" y="59035"/>
                  </a:moveTo>
                  <a:lnTo>
                    <a:pt x="203580" y="59035"/>
                  </a:lnTo>
                  <a:lnTo>
                    <a:pt x="170031" y="100406"/>
                  </a:lnTo>
                  <a:lnTo>
                    <a:pt x="203580" y="141889"/>
                  </a:lnTo>
                  <a:lnTo>
                    <a:pt x="218308" y="141889"/>
                  </a:lnTo>
                  <a:lnTo>
                    <a:pt x="184826" y="100406"/>
                  </a:lnTo>
                  <a:lnTo>
                    <a:pt x="218289" y="59035"/>
                  </a:lnTo>
                  <a:close/>
                </a:path>
                <a:path w="227964" h="287655">
                  <a:moveTo>
                    <a:pt x="50865" y="11540"/>
                  </a:moveTo>
                  <a:lnTo>
                    <a:pt x="36916" y="11540"/>
                  </a:lnTo>
                  <a:lnTo>
                    <a:pt x="39320" y="13833"/>
                  </a:lnTo>
                  <a:lnTo>
                    <a:pt x="39320" y="19715"/>
                  </a:lnTo>
                  <a:lnTo>
                    <a:pt x="36916" y="22120"/>
                  </a:lnTo>
                  <a:lnTo>
                    <a:pt x="50865" y="22120"/>
                  </a:lnTo>
                  <a:lnTo>
                    <a:pt x="50865" y="1154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/>
          <p:nvPr/>
        </p:nvSpPr>
        <p:spPr>
          <a:xfrm>
            <a:off x="6028182" y="7379207"/>
            <a:ext cx="2574036" cy="50063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6704583" y="3681221"/>
            <a:ext cx="115570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RTP</a:t>
            </a:r>
            <a:r>
              <a:rPr dirty="0" sz="2000" spc="-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rlito"/>
                <a:cs typeface="Carlito"/>
              </a:rPr>
              <a:t>Engine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0313669" y="2548127"/>
            <a:ext cx="883920" cy="883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10154157" y="3449065"/>
            <a:ext cx="1220470" cy="939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264160">
              <a:lnSpc>
                <a:spcPct val="100000"/>
              </a:lnSpc>
              <a:spcBef>
                <a:spcPts val="95"/>
              </a:spcBef>
            </a:pPr>
            <a:r>
              <a:rPr dirty="0" sz="2000" spc="-5">
                <a:solidFill>
                  <a:srgbClr val="FFFFFF"/>
                </a:solidFill>
                <a:latin typeface="Carlito"/>
                <a:cs typeface="Carlito"/>
              </a:rPr>
              <a:t>Global 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Accelerator  </a:t>
            </a:r>
            <a:r>
              <a:rPr dirty="0" sz="2000" spc="-30">
                <a:solidFill>
                  <a:srgbClr val="FFFFFF"/>
                </a:solidFill>
                <a:latin typeface="Carlito"/>
                <a:cs typeface="Carlito"/>
              </a:rPr>
              <a:t>(AWS</a:t>
            </a:r>
            <a:r>
              <a:rPr dirty="0" sz="2000" spc="-6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arlito"/>
                <a:cs typeface="Carlito"/>
              </a:rPr>
              <a:t>edge)</a:t>
            </a:r>
            <a:endParaRPr sz="2000">
              <a:latin typeface="Carlito"/>
              <a:cs typeface="Carlito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1353038" y="2978657"/>
            <a:ext cx="1276350" cy="114300"/>
          </a:xfrm>
          <a:custGeom>
            <a:avLst/>
            <a:gdLst/>
            <a:ahLst/>
            <a:cxnLst/>
            <a:rect l="l" t="t" r="r" b="b"/>
            <a:pathLst>
              <a:path w="1276350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1276350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1276350" h="114300">
                <a:moveTo>
                  <a:pt x="1276350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1276350" y="76200"/>
                </a:lnTo>
                <a:lnTo>
                  <a:pt x="1276350" y="38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8" name="object 38"/>
          <p:cNvGrpSpPr/>
          <p:nvPr/>
        </p:nvGrpSpPr>
        <p:grpSpPr>
          <a:xfrm>
            <a:off x="7898892" y="2982467"/>
            <a:ext cx="2254885" cy="678815"/>
            <a:chOff x="7898892" y="2982467"/>
            <a:chExt cx="2254885" cy="678815"/>
          </a:xfrm>
        </p:grpSpPr>
        <p:sp>
          <p:nvSpPr>
            <p:cNvPr id="39" name="object 39"/>
            <p:cNvSpPr/>
            <p:nvPr/>
          </p:nvSpPr>
          <p:spPr>
            <a:xfrm>
              <a:off x="7898892" y="2982467"/>
              <a:ext cx="2122805" cy="114300"/>
            </a:xfrm>
            <a:custGeom>
              <a:avLst/>
              <a:gdLst/>
              <a:ahLst/>
              <a:cxnLst/>
              <a:rect l="l" t="t" r="r" b="b"/>
              <a:pathLst>
                <a:path w="2122804" h="114300">
                  <a:moveTo>
                    <a:pt x="2122678" y="38100"/>
                  </a:moveTo>
                  <a:lnTo>
                    <a:pt x="1970277" y="38100"/>
                  </a:lnTo>
                  <a:lnTo>
                    <a:pt x="1970277" y="76200"/>
                  </a:lnTo>
                  <a:lnTo>
                    <a:pt x="2122678" y="76200"/>
                  </a:lnTo>
                  <a:lnTo>
                    <a:pt x="2122678" y="38100"/>
                  </a:lnTo>
                  <a:close/>
                </a:path>
                <a:path w="2122804" h="114300">
                  <a:moveTo>
                    <a:pt x="1855977" y="38100"/>
                  </a:moveTo>
                  <a:lnTo>
                    <a:pt x="1703577" y="38100"/>
                  </a:lnTo>
                  <a:lnTo>
                    <a:pt x="1703577" y="76200"/>
                  </a:lnTo>
                  <a:lnTo>
                    <a:pt x="1855977" y="76200"/>
                  </a:lnTo>
                  <a:lnTo>
                    <a:pt x="1855977" y="38100"/>
                  </a:lnTo>
                  <a:close/>
                </a:path>
                <a:path w="2122804" h="114300">
                  <a:moveTo>
                    <a:pt x="1589277" y="38100"/>
                  </a:moveTo>
                  <a:lnTo>
                    <a:pt x="1436877" y="38100"/>
                  </a:lnTo>
                  <a:lnTo>
                    <a:pt x="1436877" y="76200"/>
                  </a:lnTo>
                  <a:lnTo>
                    <a:pt x="1589277" y="76200"/>
                  </a:lnTo>
                  <a:lnTo>
                    <a:pt x="1589277" y="38100"/>
                  </a:lnTo>
                  <a:close/>
                </a:path>
                <a:path w="2122804" h="114300">
                  <a:moveTo>
                    <a:pt x="1322577" y="38100"/>
                  </a:moveTo>
                  <a:lnTo>
                    <a:pt x="1170177" y="38100"/>
                  </a:lnTo>
                  <a:lnTo>
                    <a:pt x="1170177" y="76200"/>
                  </a:lnTo>
                  <a:lnTo>
                    <a:pt x="1322577" y="76200"/>
                  </a:lnTo>
                  <a:lnTo>
                    <a:pt x="1322577" y="38100"/>
                  </a:lnTo>
                  <a:close/>
                </a:path>
                <a:path w="2122804" h="114300">
                  <a:moveTo>
                    <a:pt x="1055877" y="38100"/>
                  </a:moveTo>
                  <a:lnTo>
                    <a:pt x="903477" y="38100"/>
                  </a:lnTo>
                  <a:lnTo>
                    <a:pt x="903477" y="76200"/>
                  </a:lnTo>
                  <a:lnTo>
                    <a:pt x="1055877" y="76200"/>
                  </a:lnTo>
                  <a:lnTo>
                    <a:pt x="1055877" y="38100"/>
                  </a:lnTo>
                  <a:close/>
                </a:path>
                <a:path w="2122804" h="114300">
                  <a:moveTo>
                    <a:pt x="789177" y="38100"/>
                  </a:moveTo>
                  <a:lnTo>
                    <a:pt x="636777" y="38100"/>
                  </a:lnTo>
                  <a:lnTo>
                    <a:pt x="636777" y="76200"/>
                  </a:lnTo>
                  <a:lnTo>
                    <a:pt x="789177" y="76200"/>
                  </a:lnTo>
                  <a:lnTo>
                    <a:pt x="789177" y="38100"/>
                  </a:lnTo>
                  <a:close/>
                </a:path>
                <a:path w="2122804" h="114300">
                  <a:moveTo>
                    <a:pt x="522477" y="38100"/>
                  </a:moveTo>
                  <a:lnTo>
                    <a:pt x="370077" y="38100"/>
                  </a:lnTo>
                  <a:lnTo>
                    <a:pt x="370077" y="76200"/>
                  </a:lnTo>
                  <a:lnTo>
                    <a:pt x="522477" y="76200"/>
                  </a:lnTo>
                  <a:lnTo>
                    <a:pt x="522477" y="38100"/>
                  </a:lnTo>
                  <a:close/>
                </a:path>
                <a:path w="2122804" h="114300">
                  <a:moveTo>
                    <a:pt x="114300" y="0"/>
                  </a:moveTo>
                  <a:lnTo>
                    <a:pt x="0" y="57150"/>
                  </a:lnTo>
                  <a:lnTo>
                    <a:pt x="114300" y="114300"/>
                  </a:lnTo>
                  <a:lnTo>
                    <a:pt x="114300" y="76200"/>
                  </a:lnTo>
                  <a:lnTo>
                    <a:pt x="103377" y="76200"/>
                  </a:lnTo>
                  <a:lnTo>
                    <a:pt x="103377" y="38100"/>
                  </a:lnTo>
                  <a:lnTo>
                    <a:pt x="114300" y="38100"/>
                  </a:lnTo>
                  <a:lnTo>
                    <a:pt x="114300" y="0"/>
                  </a:lnTo>
                  <a:close/>
                </a:path>
                <a:path w="2122804" h="114300">
                  <a:moveTo>
                    <a:pt x="114300" y="38100"/>
                  </a:moveTo>
                  <a:lnTo>
                    <a:pt x="103377" y="38100"/>
                  </a:lnTo>
                  <a:lnTo>
                    <a:pt x="103377" y="76200"/>
                  </a:lnTo>
                  <a:lnTo>
                    <a:pt x="114300" y="76200"/>
                  </a:lnTo>
                  <a:lnTo>
                    <a:pt x="114300" y="38100"/>
                  </a:lnTo>
                  <a:close/>
                </a:path>
                <a:path w="2122804" h="114300">
                  <a:moveTo>
                    <a:pt x="255777" y="38100"/>
                  </a:moveTo>
                  <a:lnTo>
                    <a:pt x="114300" y="38100"/>
                  </a:lnTo>
                  <a:lnTo>
                    <a:pt x="114300" y="76200"/>
                  </a:lnTo>
                  <a:lnTo>
                    <a:pt x="255777" y="76200"/>
                  </a:lnTo>
                  <a:lnTo>
                    <a:pt x="255777" y="381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8765921" y="3256787"/>
              <a:ext cx="1387855" cy="19621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9086723" y="3503675"/>
              <a:ext cx="758444" cy="15760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12611354" y="3585717"/>
            <a:ext cx="149796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000" spc="-5">
                <a:solidFill>
                  <a:srgbClr val="FFFFFF"/>
                </a:solidFill>
                <a:latin typeface="Carlito"/>
                <a:cs typeface="Carlito"/>
              </a:rPr>
              <a:t>Mobile</a:t>
            </a:r>
            <a:r>
              <a:rPr dirty="0" sz="2000" spc="-4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000" spc="-10">
                <a:solidFill>
                  <a:srgbClr val="FFFFFF"/>
                </a:solidFill>
                <a:latin typeface="Carlito"/>
                <a:cs typeface="Carlito"/>
              </a:rPr>
              <a:t>Device</a:t>
            </a:r>
            <a:endParaRPr sz="2000">
              <a:latin typeface="Carlito"/>
              <a:cs typeface="Carlito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2969240" y="2327148"/>
            <a:ext cx="820419" cy="1094740"/>
            <a:chOff x="12969240" y="2327148"/>
            <a:chExt cx="820419" cy="1094740"/>
          </a:xfrm>
        </p:grpSpPr>
        <p:sp>
          <p:nvSpPr>
            <p:cNvPr id="44" name="object 44"/>
            <p:cNvSpPr/>
            <p:nvPr/>
          </p:nvSpPr>
          <p:spPr>
            <a:xfrm>
              <a:off x="12978765" y="2336673"/>
              <a:ext cx="523240" cy="737870"/>
            </a:xfrm>
            <a:custGeom>
              <a:avLst/>
              <a:gdLst/>
              <a:ahLst/>
              <a:cxnLst/>
              <a:rect l="l" t="t" r="r" b="b"/>
              <a:pathLst>
                <a:path w="523240" h="737869">
                  <a:moveTo>
                    <a:pt x="143255" y="189991"/>
                  </a:moveTo>
                  <a:lnTo>
                    <a:pt x="150062" y="139582"/>
                  </a:lnTo>
                  <a:lnTo>
                    <a:pt x="169258" y="94224"/>
                  </a:lnTo>
                  <a:lnTo>
                    <a:pt x="199009" y="55752"/>
                  </a:lnTo>
                  <a:lnTo>
                    <a:pt x="237480" y="26002"/>
                  </a:lnTo>
                  <a:lnTo>
                    <a:pt x="282838" y="6806"/>
                  </a:lnTo>
                  <a:lnTo>
                    <a:pt x="333248" y="0"/>
                  </a:lnTo>
                  <a:lnTo>
                    <a:pt x="383648" y="6806"/>
                  </a:lnTo>
                  <a:lnTo>
                    <a:pt x="428982" y="26002"/>
                  </a:lnTo>
                  <a:lnTo>
                    <a:pt x="467423" y="55753"/>
                  </a:lnTo>
                  <a:lnTo>
                    <a:pt x="497143" y="94224"/>
                  </a:lnTo>
                  <a:lnTo>
                    <a:pt x="516316" y="139582"/>
                  </a:lnTo>
                  <a:lnTo>
                    <a:pt x="523113" y="189991"/>
                  </a:lnTo>
                  <a:lnTo>
                    <a:pt x="516316" y="240392"/>
                  </a:lnTo>
                  <a:lnTo>
                    <a:pt x="497143" y="285726"/>
                  </a:lnTo>
                  <a:lnTo>
                    <a:pt x="467423" y="324167"/>
                  </a:lnTo>
                  <a:lnTo>
                    <a:pt x="428982" y="353887"/>
                  </a:lnTo>
                  <a:lnTo>
                    <a:pt x="383648" y="373060"/>
                  </a:lnTo>
                  <a:lnTo>
                    <a:pt x="333248" y="379856"/>
                  </a:lnTo>
                  <a:lnTo>
                    <a:pt x="282838" y="373060"/>
                  </a:lnTo>
                  <a:lnTo>
                    <a:pt x="237480" y="353887"/>
                  </a:lnTo>
                  <a:lnTo>
                    <a:pt x="199009" y="324167"/>
                  </a:lnTo>
                  <a:lnTo>
                    <a:pt x="169258" y="285726"/>
                  </a:lnTo>
                  <a:lnTo>
                    <a:pt x="150062" y="240392"/>
                  </a:lnTo>
                  <a:lnTo>
                    <a:pt x="143255" y="189991"/>
                  </a:lnTo>
                </a:path>
                <a:path w="523240" h="737869">
                  <a:moveTo>
                    <a:pt x="511809" y="735964"/>
                  </a:moveTo>
                  <a:lnTo>
                    <a:pt x="0" y="737869"/>
                  </a:lnTo>
                  <a:lnTo>
                    <a:pt x="62063" y="535338"/>
                  </a:lnTo>
                  <a:lnTo>
                    <a:pt x="177800" y="432641"/>
                  </a:lnTo>
                  <a:lnTo>
                    <a:pt x="289536" y="395880"/>
                  </a:lnTo>
                  <a:lnTo>
                    <a:pt x="339598" y="391160"/>
                  </a:lnTo>
                  <a:lnTo>
                    <a:pt x="393013" y="388750"/>
                  </a:lnTo>
                  <a:lnTo>
                    <a:pt x="429259" y="393795"/>
                  </a:lnTo>
                  <a:lnTo>
                    <a:pt x="464935" y="411555"/>
                  </a:lnTo>
                  <a:lnTo>
                    <a:pt x="516636" y="447293"/>
                  </a:lnTo>
                </a:path>
              </a:pathLst>
            </a:custGeom>
            <a:ln w="19050">
              <a:solidFill>
                <a:srgbClr val="3764E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3396722" y="2800858"/>
              <a:ext cx="383540" cy="611505"/>
            </a:xfrm>
            <a:custGeom>
              <a:avLst/>
              <a:gdLst/>
              <a:ahLst/>
              <a:cxnLst/>
              <a:rect l="l" t="t" r="r" b="b"/>
              <a:pathLst>
                <a:path w="383540" h="611504">
                  <a:moveTo>
                    <a:pt x="371221" y="0"/>
                  </a:moveTo>
                  <a:lnTo>
                    <a:pt x="10414" y="0"/>
                  </a:lnTo>
                  <a:lnTo>
                    <a:pt x="6375" y="1942"/>
                  </a:lnTo>
                  <a:lnTo>
                    <a:pt x="3063" y="7254"/>
                  </a:lnTo>
                  <a:lnTo>
                    <a:pt x="823" y="15162"/>
                  </a:lnTo>
                  <a:lnTo>
                    <a:pt x="0" y="24891"/>
                  </a:lnTo>
                  <a:lnTo>
                    <a:pt x="0" y="586358"/>
                  </a:lnTo>
                  <a:lnTo>
                    <a:pt x="823" y="596088"/>
                  </a:lnTo>
                  <a:lnTo>
                    <a:pt x="3063" y="603996"/>
                  </a:lnTo>
                  <a:lnTo>
                    <a:pt x="6375" y="609308"/>
                  </a:lnTo>
                  <a:lnTo>
                    <a:pt x="10414" y="611251"/>
                  </a:lnTo>
                  <a:lnTo>
                    <a:pt x="372872" y="611251"/>
                  </a:lnTo>
                  <a:lnTo>
                    <a:pt x="376983" y="609308"/>
                  </a:lnTo>
                  <a:lnTo>
                    <a:pt x="380333" y="603996"/>
                  </a:lnTo>
                  <a:lnTo>
                    <a:pt x="382587" y="596088"/>
                  </a:lnTo>
                  <a:lnTo>
                    <a:pt x="383413" y="586358"/>
                  </a:lnTo>
                  <a:lnTo>
                    <a:pt x="381635" y="24891"/>
                  </a:lnTo>
                  <a:lnTo>
                    <a:pt x="380811" y="15162"/>
                  </a:lnTo>
                  <a:lnTo>
                    <a:pt x="378571" y="7254"/>
                  </a:lnTo>
                  <a:lnTo>
                    <a:pt x="375259" y="1942"/>
                  </a:lnTo>
                  <a:lnTo>
                    <a:pt x="3712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3396722" y="2800858"/>
              <a:ext cx="383540" cy="611505"/>
            </a:xfrm>
            <a:custGeom>
              <a:avLst/>
              <a:gdLst/>
              <a:ahLst/>
              <a:cxnLst/>
              <a:rect l="l" t="t" r="r" b="b"/>
              <a:pathLst>
                <a:path w="383540" h="611504">
                  <a:moveTo>
                    <a:pt x="383413" y="586358"/>
                  </a:moveTo>
                  <a:lnTo>
                    <a:pt x="382587" y="596088"/>
                  </a:lnTo>
                  <a:lnTo>
                    <a:pt x="380333" y="603996"/>
                  </a:lnTo>
                  <a:lnTo>
                    <a:pt x="376983" y="609308"/>
                  </a:lnTo>
                  <a:lnTo>
                    <a:pt x="372872" y="611251"/>
                  </a:lnTo>
                  <a:lnTo>
                    <a:pt x="10414" y="611251"/>
                  </a:lnTo>
                  <a:lnTo>
                    <a:pt x="6375" y="609308"/>
                  </a:lnTo>
                  <a:lnTo>
                    <a:pt x="3063" y="603996"/>
                  </a:lnTo>
                  <a:lnTo>
                    <a:pt x="823" y="596088"/>
                  </a:lnTo>
                  <a:lnTo>
                    <a:pt x="0" y="586358"/>
                  </a:lnTo>
                  <a:lnTo>
                    <a:pt x="0" y="24891"/>
                  </a:lnTo>
                  <a:lnTo>
                    <a:pt x="823" y="15162"/>
                  </a:lnTo>
                  <a:lnTo>
                    <a:pt x="3063" y="7254"/>
                  </a:lnTo>
                  <a:lnTo>
                    <a:pt x="6375" y="1942"/>
                  </a:lnTo>
                  <a:lnTo>
                    <a:pt x="10414" y="0"/>
                  </a:lnTo>
                  <a:lnTo>
                    <a:pt x="371221" y="0"/>
                  </a:lnTo>
                  <a:lnTo>
                    <a:pt x="383413" y="586358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3553694" y="3289554"/>
              <a:ext cx="73151" cy="7315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3469747" y="2851912"/>
              <a:ext cx="242570" cy="387350"/>
            </a:xfrm>
            <a:custGeom>
              <a:avLst/>
              <a:gdLst/>
              <a:ahLst/>
              <a:cxnLst/>
              <a:rect l="l" t="t" r="r" b="b"/>
              <a:pathLst>
                <a:path w="242569" h="387350">
                  <a:moveTo>
                    <a:pt x="238506" y="0"/>
                  </a:moveTo>
                  <a:lnTo>
                    <a:pt x="2921" y="0"/>
                  </a:lnTo>
                  <a:lnTo>
                    <a:pt x="0" y="6985"/>
                  </a:lnTo>
                  <a:lnTo>
                    <a:pt x="0" y="380111"/>
                  </a:lnTo>
                  <a:lnTo>
                    <a:pt x="2921" y="387096"/>
                  </a:lnTo>
                  <a:lnTo>
                    <a:pt x="239522" y="387096"/>
                  </a:lnTo>
                  <a:lnTo>
                    <a:pt x="242570" y="380111"/>
                  </a:lnTo>
                  <a:lnTo>
                    <a:pt x="241426" y="69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3469747" y="2851912"/>
              <a:ext cx="242570" cy="387350"/>
            </a:xfrm>
            <a:custGeom>
              <a:avLst/>
              <a:gdLst/>
              <a:ahLst/>
              <a:cxnLst/>
              <a:rect l="l" t="t" r="r" b="b"/>
              <a:pathLst>
                <a:path w="242569" h="387350">
                  <a:moveTo>
                    <a:pt x="242570" y="371475"/>
                  </a:moveTo>
                  <a:lnTo>
                    <a:pt x="242570" y="380111"/>
                  </a:lnTo>
                  <a:lnTo>
                    <a:pt x="239522" y="387096"/>
                  </a:lnTo>
                  <a:lnTo>
                    <a:pt x="235839" y="387096"/>
                  </a:lnTo>
                  <a:lnTo>
                    <a:pt x="6604" y="387096"/>
                  </a:lnTo>
                  <a:lnTo>
                    <a:pt x="2921" y="387096"/>
                  </a:lnTo>
                  <a:lnTo>
                    <a:pt x="0" y="380111"/>
                  </a:lnTo>
                  <a:lnTo>
                    <a:pt x="0" y="371475"/>
                  </a:lnTo>
                  <a:lnTo>
                    <a:pt x="0" y="15748"/>
                  </a:lnTo>
                  <a:lnTo>
                    <a:pt x="0" y="6985"/>
                  </a:lnTo>
                  <a:lnTo>
                    <a:pt x="2921" y="0"/>
                  </a:lnTo>
                  <a:lnTo>
                    <a:pt x="6604" y="0"/>
                  </a:lnTo>
                  <a:lnTo>
                    <a:pt x="234823" y="0"/>
                  </a:lnTo>
                  <a:lnTo>
                    <a:pt x="238506" y="0"/>
                  </a:lnTo>
                  <a:lnTo>
                    <a:pt x="241426" y="6985"/>
                  </a:lnTo>
                  <a:lnTo>
                    <a:pt x="241426" y="15748"/>
                  </a:lnTo>
                  <a:lnTo>
                    <a:pt x="242570" y="371475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51" name="object 5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80305" y="3113786"/>
            <a:ext cx="5612130" cy="6356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35"/>
              <a:t>What </a:t>
            </a:r>
            <a:r>
              <a:rPr dirty="0" sz="4000" spc="40"/>
              <a:t>this </a:t>
            </a:r>
            <a:r>
              <a:rPr dirty="0" sz="4000" spc="45"/>
              <a:t>means </a:t>
            </a:r>
            <a:r>
              <a:rPr dirty="0" sz="4000" spc="10"/>
              <a:t>for</a:t>
            </a:r>
            <a:r>
              <a:rPr dirty="0" sz="4000" spc="310"/>
              <a:t> </a:t>
            </a:r>
            <a:r>
              <a:rPr dirty="0" sz="4000" spc="30"/>
              <a:t>you…</a:t>
            </a:r>
            <a:endParaRPr sz="4000"/>
          </a:p>
        </p:txBody>
      </p:sp>
      <p:sp>
        <p:nvSpPr>
          <p:cNvPr id="3" name="object 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10405" y="3007626"/>
            <a:ext cx="6605270" cy="1039494"/>
            <a:chOff x="4010405" y="3007626"/>
            <a:chExt cx="6605270" cy="1039494"/>
          </a:xfrm>
        </p:grpSpPr>
        <p:sp>
          <p:nvSpPr>
            <p:cNvPr id="3" name="object 3"/>
            <p:cNvSpPr/>
            <p:nvPr/>
          </p:nvSpPr>
          <p:spPr>
            <a:xfrm>
              <a:off x="4010405" y="3007626"/>
              <a:ext cx="1700022" cy="103935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5097780" y="3007626"/>
              <a:ext cx="1515618" cy="10393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000750" y="3007626"/>
              <a:ext cx="4614672" cy="10393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542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460"/>
              </a:spcBef>
            </a:pPr>
            <a:r>
              <a:rPr dirty="0" spc="5"/>
              <a:t>Cool, </a:t>
            </a:r>
            <a:r>
              <a:rPr dirty="0" spc="-20"/>
              <a:t>let’s </a:t>
            </a:r>
            <a:r>
              <a:rPr dirty="0" spc="-30"/>
              <a:t>take </a:t>
            </a:r>
            <a:r>
              <a:rPr dirty="0" spc="10"/>
              <a:t>this thing</a:t>
            </a:r>
            <a:r>
              <a:rPr dirty="0" spc="145"/>
              <a:t> </a:t>
            </a:r>
            <a:r>
              <a:rPr dirty="0" spc="10"/>
              <a:t>global</a:t>
            </a:r>
          </a:p>
          <a:p>
            <a:pPr algn="ctr" marR="635">
              <a:lnSpc>
                <a:spcPct val="100000"/>
              </a:lnSpc>
              <a:spcBef>
                <a:spcPts val="865"/>
              </a:spcBef>
            </a:pPr>
            <a:r>
              <a:rPr dirty="0" sz="2400" spc="35" b="1">
                <a:solidFill>
                  <a:srgbClr val="527EFF"/>
                </a:solidFill>
                <a:latin typeface="Carlito"/>
                <a:cs typeface="Carlito"/>
              </a:rPr>
              <a:t>Okay…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5667" y="2557272"/>
            <a:ext cx="4702175" cy="6356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145" b="1">
                <a:solidFill>
                  <a:srgbClr val="E72C96"/>
                </a:solidFill>
                <a:latin typeface="Carlito"/>
                <a:cs typeface="Carlito"/>
              </a:rPr>
              <a:t>AWS </a:t>
            </a:r>
            <a:r>
              <a:rPr dirty="0" sz="4000" spc="-105" b="1">
                <a:solidFill>
                  <a:srgbClr val="E72C96"/>
                </a:solidFill>
                <a:latin typeface="Carlito"/>
                <a:cs typeface="Carlito"/>
              </a:rPr>
              <a:t>Global</a:t>
            </a:r>
            <a:r>
              <a:rPr dirty="0" sz="4000" spc="-400" b="1">
                <a:solidFill>
                  <a:srgbClr val="E72C96"/>
                </a:solidFill>
                <a:latin typeface="Carlito"/>
                <a:cs typeface="Carlito"/>
              </a:rPr>
              <a:t> </a:t>
            </a:r>
            <a:r>
              <a:rPr dirty="0" sz="4000" spc="-125" b="1">
                <a:solidFill>
                  <a:srgbClr val="E72C96"/>
                </a:solidFill>
                <a:latin typeface="Carlito"/>
                <a:cs typeface="Carlito"/>
              </a:rPr>
              <a:t>Accelerator</a:t>
            </a:r>
            <a:endParaRPr sz="40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366250" y="2557272"/>
            <a:ext cx="204914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135" b="1">
                <a:solidFill>
                  <a:srgbClr val="E72C96"/>
                </a:solidFill>
                <a:latin typeface="Carlito"/>
                <a:cs typeface="Carlito"/>
              </a:rPr>
              <a:t>Anycast</a:t>
            </a:r>
            <a:r>
              <a:rPr dirty="0" sz="4000" spc="-305" b="1">
                <a:solidFill>
                  <a:srgbClr val="E72C96"/>
                </a:solidFill>
                <a:latin typeface="Carlito"/>
                <a:cs typeface="Carlito"/>
              </a:rPr>
              <a:t> </a:t>
            </a:r>
            <a:r>
              <a:rPr dirty="0" sz="4000" spc="-60" b="1">
                <a:solidFill>
                  <a:srgbClr val="E72C96"/>
                </a:solidFill>
                <a:latin typeface="Carlito"/>
                <a:cs typeface="Carlito"/>
              </a:rPr>
              <a:t>IP</a:t>
            </a:r>
            <a:endParaRPr sz="40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48282" y="3373577"/>
            <a:ext cx="4712970" cy="1431290"/>
          </a:xfrm>
          <a:prstGeom prst="rect">
            <a:avLst/>
          </a:prstGeom>
        </p:spPr>
        <p:txBody>
          <a:bodyPr wrap="square" lIns="0" tIns="53340" rIns="0" bIns="0" rtlCol="0" vert="horz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2100">
                <a:solidFill>
                  <a:srgbClr val="FFFFFF"/>
                </a:solidFill>
                <a:latin typeface="Carlito"/>
                <a:cs typeface="Carlito"/>
              </a:rPr>
              <a:t>Helps </a:t>
            </a:r>
            <a:r>
              <a:rPr dirty="0" sz="2100" spc="-10">
                <a:solidFill>
                  <a:srgbClr val="FFFFFF"/>
                </a:solidFill>
                <a:latin typeface="Carlito"/>
                <a:cs typeface="Carlito"/>
              </a:rPr>
              <a:t>create </a:t>
            </a:r>
            <a:r>
              <a:rPr dirty="0" sz="2100" spc="5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dirty="0" sz="2100">
                <a:solidFill>
                  <a:srgbClr val="FFFFFF"/>
                </a:solidFill>
                <a:latin typeface="Carlito"/>
                <a:cs typeface="Carlito"/>
              </a:rPr>
              <a:t>more </a:t>
            </a:r>
            <a:r>
              <a:rPr dirty="0" sz="2100" spc="-10">
                <a:solidFill>
                  <a:srgbClr val="FFFFFF"/>
                </a:solidFill>
                <a:latin typeface="Carlito"/>
                <a:cs typeface="Carlito"/>
              </a:rPr>
              <a:t>robust </a:t>
            </a:r>
            <a:r>
              <a:rPr dirty="0" sz="2100" spc="-5">
                <a:solidFill>
                  <a:srgbClr val="FFFFFF"/>
                </a:solidFill>
                <a:latin typeface="Carlito"/>
                <a:cs typeface="Carlito"/>
              </a:rPr>
              <a:t>architecture</a:t>
            </a:r>
            <a:endParaRPr sz="2100">
              <a:latin typeface="Carlito"/>
              <a:cs typeface="Carlito"/>
            </a:endParaRPr>
          </a:p>
          <a:p>
            <a:pPr marL="355600" indent="-343535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2100">
                <a:solidFill>
                  <a:srgbClr val="FFFFFF"/>
                </a:solidFill>
                <a:latin typeface="Carlito"/>
                <a:cs typeface="Carlito"/>
              </a:rPr>
              <a:t>Increases network</a:t>
            </a:r>
            <a:r>
              <a:rPr dirty="0" sz="21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100" spc="-5">
                <a:solidFill>
                  <a:srgbClr val="FFFFFF"/>
                </a:solidFill>
                <a:latin typeface="Carlito"/>
                <a:cs typeface="Carlito"/>
              </a:rPr>
              <a:t>stability</a:t>
            </a:r>
            <a:endParaRPr sz="2100">
              <a:latin typeface="Carlito"/>
              <a:cs typeface="Carlito"/>
            </a:endParaRPr>
          </a:p>
          <a:p>
            <a:pPr marL="355600" marR="5080" indent="-343535">
              <a:lnSpc>
                <a:spcPct val="100699"/>
              </a:lnSpc>
              <a:spcBef>
                <a:spcPts val="305"/>
              </a:spcBef>
              <a:buFont typeface="Arial"/>
              <a:buChar char="•"/>
              <a:tabLst>
                <a:tab pos="355600" algn="l"/>
                <a:tab pos="356235" algn="l"/>
              </a:tabLst>
            </a:pPr>
            <a:r>
              <a:rPr dirty="0" sz="2100" spc="-5">
                <a:solidFill>
                  <a:srgbClr val="FFFFFF"/>
                </a:solidFill>
                <a:latin typeface="Carlito"/>
                <a:cs typeface="Carlito"/>
              </a:rPr>
              <a:t>Provides </a:t>
            </a:r>
            <a:r>
              <a:rPr dirty="0" sz="2100">
                <a:solidFill>
                  <a:srgbClr val="FFFFFF"/>
                </a:solidFill>
                <a:latin typeface="Carlito"/>
                <a:cs typeface="Carlito"/>
              </a:rPr>
              <a:t>automatic health </a:t>
            </a:r>
            <a:r>
              <a:rPr dirty="0" sz="2100" spc="5">
                <a:solidFill>
                  <a:srgbClr val="FFFFFF"/>
                </a:solidFill>
                <a:latin typeface="Carlito"/>
                <a:cs typeface="Carlito"/>
              </a:rPr>
              <a:t>checking and  </a:t>
            </a:r>
            <a:r>
              <a:rPr dirty="0" sz="2100" spc="-5">
                <a:solidFill>
                  <a:srgbClr val="FFFFFF"/>
                </a:solidFill>
                <a:latin typeface="Carlito"/>
                <a:cs typeface="Carlito"/>
              </a:rPr>
              <a:t>routing</a:t>
            </a:r>
            <a:endParaRPr sz="2100">
              <a:latin typeface="Carlito"/>
              <a:cs typeface="Carli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18954" y="3573729"/>
            <a:ext cx="2111375" cy="7486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80720" marR="5080" indent="-668655">
              <a:lnSpc>
                <a:spcPct val="112900"/>
              </a:lnSpc>
              <a:spcBef>
                <a:spcPts val="95"/>
              </a:spcBef>
            </a:pPr>
            <a:r>
              <a:rPr dirty="0" sz="2100" spc="10">
                <a:solidFill>
                  <a:srgbClr val="FCC500"/>
                </a:solidFill>
                <a:latin typeface="Carlito"/>
                <a:cs typeface="Carlito"/>
                <a:hlinkClick r:id="rId2"/>
              </a:rPr>
              <a:t>ww</a:t>
            </a:r>
            <a:r>
              <a:rPr dirty="0" sz="2100" spc="-130">
                <a:solidFill>
                  <a:srgbClr val="FCC500"/>
                </a:solidFill>
                <a:latin typeface="Carlito"/>
                <a:cs typeface="Carlito"/>
                <a:hlinkClick r:id="rId2"/>
              </a:rPr>
              <a:t>w</a:t>
            </a:r>
            <a:r>
              <a:rPr dirty="0" sz="2100" spc="-5">
                <a:solidFill>
                  <a:srgbClr val="FCC500"/>
                </a:solidFill>
                <a:latin typeface="Carlito"/>
                <a:cs typeface="Carlito"/>
                <a:hlinkClick r:id="rId2"/>
              </a:rPr>
              <a:t>.</a:t>
            </a:r>
            <a:r>
              <a:rPr dirty="0" sz="2100" spc="-25">
                <a:solidFill>
                  <a:srgbClr val="FCC500"/>
                </a:solidFill>
                <a:latin typeface="Carlito"/>
                <a:cs typeface="Carlito"/>
                <a:hlinkClick r:id="rId2"/>
              </a:rPr>
              <a:t>e</a:t>
            </a:r>
            <a:r>
              <a:rPr dirty="0" sz="2100" spc="-35">
                <a:solidFill>
                  <a:srgbClr val="FCC500"/>
                </a:solidFill>
                <a:latin typeface="Carlito"/>
                <a:cs typeface="Carlito"/>
                <a:hlinkClick r:id="rId2"/>
              </a:rPr>
              <a:t>x</a:t>
            </a:r>
            <a:r>
              <a:rPr dirty="0" sz="2100" spc="5">
                <a:solidFill>
                  <a:srgbClr val="FCC500"/>
                </a:solidFill>
                <a:latin typeface="Carlito"/>
                <a:cs typeface="Carlito"/>
                <a:hlinkClick r:id="rId2"/>
              </a:rPr>
              <a:t>ample.</a:t>
            </a:r>
            <a:r>
              <a:rPr dirty="0" sz="2100" spc="-20">
                <a:solidFill>
                  <a:srgbClr val="FCC500"/>
                </a:solidFill>
                <a:latin typeface="Carlito"/>
                <a:cs typeface="Carlito"/>
                <a:hlinkClick r:id="rId2"/>
              </a:rPr>
              <a:t>c</a:t>
            </a:r>
            <a:r>
              <a:rPr dirty="0" sz="2100">
                <a:solidFill>
                  <a:srgbClr val="FCC500"/>
                </a:solidFill>
                <a:latin typeface="Carlito"/>
                <a:cs typeface="Carlito"/>
                <a:hlinkClick r:id="rId2"/>
              </a:rPr>
              <a:t>om </a:t>
            </a:r>
            <a:r>
              <a:rPr dirty="0" sz="2100" spc="-5">
                <a:solidFill>
                  <a:srgbClr val="FCC500"/>
                </a:solidFill>
                <a:latin typeface="Carlito"/>
                <a:cs typeface="Carlito"/>
              </a:rPr>
              <a:t> </a:t>
            </a:r>
            <a:r>
              <a:rPr dirty="0" sz="2100" spc="5">
                <a:solidFill>
                  <a:srgbClr val="FFFFFF"/>
                </a:solidFill>
                <a:latin typeface="Carlito"/>
                <a:cs typeface="Carlito"/>
              </a:rPr>
              <a:t>1.1.1.1</a:t>
            </a:r>
            <a:endParaRPr sz="2100">
              <a:latin typeface="Carlito"/>
              <a:cs typeface="Carlito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8541257" y="3521975"/>
            <a:ext cx="956310" cy="955040"/>
            <a:chOff x="8541257" y="3521975"/>
            <a:chExt cx="956310" cy="955040"/>
          </a:xfrm>
        </p:grpSpPr>
        <p:sp>
          <p:nvSpPr>
            <p:cNvPr id="7" name="object 7"/>
            <p:cNvSpPr/>
            <p:nvPr/>
          </p:nvSpPr>
          <p:spPr>
            <a:xfrm>
              <a:off x="8655443" y="3669258"/>
              <a:ext cx="714375" cy="654685"/>
            </a:xfrm>
            <a:custGeom>
              <a:avLst/>
              <a:gdLst/>
              <a:ahLst/>
              <a:cxnLst/>
              <a:rect l="l" t="t" r="r" b="b"/>
              <a:pathLst>
                <a:path w="714375" h="654685">
                  <a:moveTo>
                    <a:pt x="714057" y="365353"/>
                  </a:moveTo>
                  <a:lnTo>
                    <a:pt x="675030" y="365353"/>
                  </a:lnTo>
                  <a:lnTo>
                    <a:pt x="675030" y="326351"/>
                  </a:lnTo>
                  <a:lnTo>
                    <a:pt x="656234" y="326351"/>
                  </a:lnTo>
                  <a:lnTo>
                    <a:pt x="656234" y="192062"/>
                  </a:lnTo>
                  <a:lnTo>
                    <a:pt x="656234" y="76555"/>
                  </a:lnTo>
                  <a:lnTo>
                    <a:pt x="675030" y="76555"/>
                  </a:lnTo>
                  <a:lnTo>
                    <a:pt x="693813" y="76555"/>
                  </a:lnTo>
                  <a:lnTo>
                    <a:pt x="693813" y="18783"/>
                  </a:lnTo>
                  <a:lnTo>
                    <a:pt x="675030" y="18783"/>
                  </a:lnTo>
                  <a:lnTo>
                    <a:pt x="656234" y="18783"/>
                  </a:lnTo>
                  <a:lnTo>
                    <a:pt x="636003" y="18783"/>
                  </a:lnTo>
                  <a:lnTo>
                    <a:pt x="617207" y="18783"/>
                  </a:lnTo>
                  <a:lnTo>
                    <a:pt x="598411" y="18783"/>
                  </a:lnTo>
                  <a:lnTo>
                    <a:pt x="598411" y="37541"/>
                  </a:lnTo>
                  <a:lnTo>
                    <a:pt x="404723" y="37541"/>
                  </a:lnTo>
                  <a:lnTo>
                    <a:pt x="404723" y="0"/>
                  </a:lnTo>
                  <a:lnTo>
                    <a:pt x="346900" y="0"/>
                  </a:lnTo>
                  <a:lnTo>
                    <a:pt x="346900" y="37541"/>
                  </a:lnTo>
                  <a:lnTo>
                    <a:pt x="173456" y="37541"/>
                  </a:lnTo>
                  <a:lnTo>
                    <a:pt x="173456" y="18783"/>
                  </a:lnTo>
                  <a:lnTo>
                    <a:pt x="115633" y="18783"/>
                  </a:lnTo>
                  <a:lnTo>
                    <a:pt x="115633" y="0"/>
                  </a:lnTo>
                  <a:lnTo>
                    <a:pt x="57823" y="0"/>
                  </a:lnTo>
                  <a:lnTo>
                    <a:pt x="57823" y="95313"/>
                  </a:lnTo>
                  <a:lnTo>
                    <a:pt x="78054" y="95313"/>
                  </a:lnTo>
                  <a:lnTo>
                    <a:pt x="78054" y="346583"/>
                  </a:lnTo>
                  <a:lnTo>
                    <a:pt x="57823" y="346583"/>
                  </a:lnTo>
                  <a:lnTo>
                    <a:pt x="57823" y="365353"/>
                  </a:lnTo>
                  <a:lnTo>
                    <a:pt x="39027" y="365353"/>
                  </a:lnTo>
                  <a:lnTo>
                    <a:pt x="39027" y="404342"/>
                  </a:lnTo>
                  <a:lnTo>
                    <a:pt x="0" y="404342"/>
                  </a:lnTo>
                  <a:lnTo>
                    <a:pt x="0" y="538632"/>
                  </a:lnTo>
                  <a:lnTo>
                    <a:pt x="20231" y="538632"/>
                  </a:lnTo>
                  <a:lnTo>
                    <a:pt x="39027" y="538632"/>
                  </a:lnTo>
                  <a:lnTo>
                    <a:pt x="39027" y="557415"/>
                  </a:lnTo>
                  <a:lnTo>
                    <a:pt x="57823" y="557415"/>
                  </a:lnTo>
                  <a:lnTo>
                    <a:pt x="57823" y="577621"/>
                  </a:lnTo>
                  <a:lnTo>
                    <a:pt x="78054" y="577621"/>
                  </a:lnTo>
                  <a:lnTo>
                    <a:pt x="135877" y="577621"/>
                  </a:lnTo>
                  <a:lnTo>
                    <a:pt x="135877" y="596404"/>
                  </a:lnTo>
                  <a:lnTo>
                    <a:pt x="173456" y="596404"/>
                  </a:lnTo>
                  <a:lnTo>
                    <a:pt x="193700" y="596404"/>
                  </a:lnTo>
                  <a:lnTo>
                    <a:pt x="212471" y="596404"/>
                  </a:lnTo>
                  <a:lnTo>
                    <a:pt x="212471" y="615188"/>
                  </a:lnTo>
                  <a:lnTo>
                    <a:pt x="231279" y="615188"/>
                  </a:lnTo>
                  <a:lnTo>
                    <a:pt x="309321" y="615188"/>
                  </a:lnTo>
                  <a:lnTo>
                    <a:pt x="309321" y="654164"/>
                  </a:lnTo>
                  <a:lnTo>
                    <a:pt x="443738" y="654164"/>
                  </a:lnTo>
                  <a:lnTo>
                    <a:pt x="443738" y="615188"/>
                  </a:lnTo>
                  <a:lnTo>
                    <a:pt x="501561" y="615188"/>
                  </a:lnTo>
                  <a:lnTo>
                    <a:pt x="540600" y="615188"/>
                  </a:lnTo>
                  <a:lnTo>
                    <a:pt x="540600" y="596404"/>
                  </a:lnTo>
                  <a:lnTo>
                    <a:pt x="559384" y="596404"/>
                  </a:lnTo>
                  <a:lnTo>
                    <a:pt x="559384" y="577621"/>
                  </a:lnTo>
                  <a:lnTo>
                    <a:pt x="656234" y="577621"/>
                  </a:lnTo>
                  <a:lnTo>
                    <a:pt x="656234" y="557415"/>
                  </a:lnTo>
                  <a:lnTo>
                    <a:pt x="675030" y="557415"/>
                  </a:lnTo>
                  <a:lnTo>
                    <a:pt x="675030" y="538632"/>
                  </a:lnTo>
                  <a:lnTo>
                    <a:pt x="714057" y="538632"/>
                  </a:lnTo>
                  <a:lnTo>
                    <a:pt x="714057" y="365353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541258" y="3521976"/>
              <a:ext cx="956310" cy="955040"/>
            </a:xfrm>
            <a:custGeom>
              <a:avLst/>
              <a:gdLst/>
              <a:ahLst/>
              <a:cxnLst/>
              <a:rect l="l" t="t" r="r" b="b"/>
              <a:pathLst>
                <a:path w="956309" h="955039">
                  <a:moveTo>
                    <a:pt x="461086" y="538632"/>
                  </a:moveTo>
                  <a:lnTo>
                    <a:pt x="460311" y="521411"/>
                  </a:lnTo>
                  <a:lnTo>
                    <a:pt x="456031" y="504875"/>
                  </a:lnTo>
                  <a:lnTo>
                    <a:pt x="448487" y="489686"/>
                  </a:lnTo>
                  <a:lnTo>
                    <a:pt x="446049" y="486638"/>
                  </a:lnTo>
                  <a:lnTo>
                    <a:pt x="437972" y="476542"/>
                  </a:lnTo>
                  <a:lnTo>
                    <a:pt x="403161" y="457758"/>
                  </a:lnTo>
                  <a:lnTo>
                    <a:pt x="370039" y="453428"/>
                  </a:lnTo>
                  <a:lnTo>
                    <a:pt x="360273" y="453707"/>
                  </a:lnTo>
                  <a:lnTo>
                    <a:pt x="350520" y="454520"/>
                  </a:lnTo>
                  <a:lnTo>
                    <a:pt x="340753" y="455866"/>
                  </a:lnTo>
                  <a:lnTo>
                    <a:pt x="331000" y="457758"/>
                  </a:lnTo>
                  <a:lnTo>
                    <a:pt x="336791" y="376885"/>
                  </a:lnTo>
                  <a:lnTo>
                    <a:pt x="449529" y="376885"/>
                  </a:lnTo>
                  <a:lnTo>
                    <a:pt x="449529" y="345122"/>
                  </a:lnTo>
                  <a:lnTo>
                    <a:pt x="303542" y="345122"/>
                  </a:lnTo>
                  <a:lnTo>
                    <a:pt x="296303" y="463537"/>
                  </a:lnTo>
                  <a:lnTo>
                    <a:pt x="296303" y="490969"/>
                  </a:lnTo>
                  <a:lnTo>
                    <a:pt x="311708" y="489077"/>
                  </a:lnTo>
                  <a:lnTo>
                    <a:pt x="327393" y="487730"/>
                  </a:lnTo>
                  <a:lnTo>
                    <a:pt x="343065" y="486918"/>
                  </a:lnTo>
                  <a:lnTo>
                    <a:pt x="358457" y="486638"/>
                  </a:lnTo>
                  <a:lnTo>
                    <a:pt x="371424" y="486638"/>
                  </a:lnTo>
                  <a:lnTo>
                    <a:pt x="407619" y="499630"/>
                  </a:lnTo>
                  <a:lnTo>
                    <a:pt x="422059" y="540080"/>
                  </a:lnTo>
                  <a:lnTo>
                    <a:pt x="421817" y="551446"/>
                  </a:lnTo>
                  <a:lnTo>
                    <a:pt x="395884" y="585558"/>
                  </a:lnTo>
                  <a:lnTo>
                    <a:pt x="372630" y="592048"/>
                  </a:lnTo>
                  <a:lnTo>
                    <a:pt x="359905" y="592048"/>
                  </a:lnTo>
                  <a:lnTo>
                    <a:pt x="340639" y="591019"/>
                  </a:lnTo>
                  <a:lnTo>
                    <a:pt x="321779" y="588086"/>
                  </a:lnTo>
                  <a:lnTo>
                    <a:pt x="303199" y="583526"/>
                  </a:lnTo>
                  <a:lnTo>
                    <a:pt x="284746" y="577621"/>
                  </a:lnTo>
                  <a:lnTo>
                    <a:pt x="283298" y="609396"/>
                  </a:lnTo>
                  <a:lnTo>
                    <a:pt x="301142" y="616737"/>
                  </a:lnTo>
                  <a:lnTo>
                    <a:pt x="319798" y="621652"/>
                  </a:lnTo>
                  <a:lnTo>
                    <a:pt x="338988" y="624408"/>
                  </a:lnTo>
                  <a:lnTo>
                    <a:pt x="358457" y="625271"/>
                  </a:lnTo>
                  <a:lnTo>
                    <a:pt x="378739" y="624497"/>
                  </a:lnTo>
                  <a:lnTo>
                    <a:pt x="398221" y="620217"/>
                  </a:lnTo>
                  <a:lnTo>
                    <a:pt x="416598" y="612686"/>
                  </a:lnTo>
                  <a:lnTo>
                    <a:pt x="433641" y="602170"/>
                  </a:lnTo>
                  <a:lnTo>
                    <a:pt x="443166" y="592048"/>
                  </a:lnTo>
                  <a:lnTo>
                    <a:pt x="446049" y="588987"/>
                  </a:lnTo>
                  <a:lnTo>
                    <a:pt x="454939" y="573646"/>
                  </a:lnTo>
                  <a:lnTo>
                    <a:pt x="460044" y="556679"/>
                  </a:lnTo>
                  <a:lnTo>
                    <a:pt x="461086" y="538632"/>
                  </a:lnTo>
                  <a:close/>
                </a:path>
                <a:path w="956309" h="955039">
                  <a:moveTo>
                    <a:pt x="692365" y="540080"/>
                  </a:moveTo>
                  <a:lnTo>
                    <a:pt x="679754" y="494995"/>
                  </a:lnTo>
                  <a:lnTo>
                    <a:pt x="639787" y="466242"/>
                  </a:lnTo>
                  <a:lnTo>
                    <a:pt x="607085" y="462089"/>
                  </a:lnTo>
                  <a:lnTo>
                    <a:pt x="599859" y="462089"/>
                  </a:lnTo>
                  <a:lnTo>
                    <a:pt x="680796" y="375437"/>
                  </a:lnTo>
                  <a:lnTo>
                    <a:pt x="680796" y="345122"/>
                  </a:lnTo>
                  <a:lnTo>
                    <a:pt x="518909" y="345122"/>
                  </a:lnTo>
                  <a:lnTo>
                    <a:pt x="518909" y="376885"/>
                  </a:lnTo>
                  <a:lnTo>
                    <a:pt x="635990" y="376885"/>
                  </a:lnTo>
                  <a:lnTo>
                    <a:pt x="552145" y="467868"/>
                  </a:lnTo>
                  <a:lnTo>
                    <a:pt x="552145" y="493864"/>
                  </a:lnTo>
                  <a:lnTo>
                    <a:pt x="561911" y="493026"/>
                  </a:lnTo>
                  <a:lnTo>
                    <a:pt x="571677" y="492594"/>
                  </a:lnTo>
                  <a:lnTo>
                    <a:pt x="581431" y="492442"/>
                  </a:lnTo>
                  <a:lnTo>
                    <a:pt x="591388" y="492442"/>
                  </a:lnTo>
                  <a:lnTo>
                    <a:pt x="617753" y="495401"/>
                  </a:lnTo>
                  <a:lnTo>
                    <a:pt x="636714" y="504329"/>
                  </a:lnTo>
                  <a:lnTo>
                    <a:pt x="648093" y="519226"/>
                  </a:lnTo>
                  <a:lnTo>
                    <a:pt x="651878" y="540080"/>
                  </a:lnTo>
                  <a:lnTo>
                    <a:pt x="651433" y="550837"/>
                  </a:lnTo>
                  <a:lnTo>
                    <a:pt x="624878" y="585558"/>
                  </a:lnTo>
                  <a:lnTo>
                    <a:pt x="601027" y="592048"/>
                  </a:lnTo>
                  <a:lnTo>
                    <a:pt x="588289" y="592048"/>
                  </a:lnTo>
                  <a:lnTo>
                    <a:pt x="569861" y="591019"/>
                  </a:lnTo>
                  <a:lnTo>
                    <a:pt x="551434" y="588086"/>
                  </a:lnTo>
                  <a:lnTo>
                    <a:pt x="533006" y="583526"/>
                  </a:lnTo>
                  <a:lnTo>
                    <a:pt x="514565" y="577621"/>
                  </a:lnTo>
                  <a:lnTo>
                    <a:pt x="514565" y="609396"/>
                  </a:lnTo>
                  <a:lnTo>
                    <a:pt x="533006" y="616127"/>
                  </a:lnTo>
                  <a:lnTo>
                    <a:pt x="551434" y="621118"/>
                  </a:lnTo>
                  <a:lnTo>
                    <a:pt x="569861" y="624205"/>
                  </a:lnTo>
                  <a:lnTo>
                    <a:pt x="588289" y="625271"/>
                  </a:lnTo>
                  <a:lnTo>
                    <a:pt x="608799" y="624700"/>
                  </a:lnTo>
                  <a:lnTo>
                    <a:pt x="647649" y="613295"/>
                  </a:lnTo>
                  <a:lnTo>
                    <a:pt x="685685" y="574903"/>
                  </a:lnTo>
                  <a:lnTo>
                    <a:pt x="691121" y="558101"/>
                  </a:lnTo>
                  <a:lnTo>
                    <a:pt x="692365" y="540080"/>
                  </a:lnTo>
                  <a:close/>
                </a:path>
                <a:path w="956309" h="955039">
                  <a:moveTo>
                    <a:pt x="865822" y="623824"/>
                  </a:moveTo>
                  <a:lnTo>
                    <a:pt x="862990" y="593699"/>
                  </a:lnTo>
                  <a:lnTo>
                    <a:pt x="855154" y="566966"/>
                  </a:lnTo>
                  <a:lnTo>
                    <a:pt x="843254" y="541591"/>
                  </a:lnTo>
                  <a:lnTo>
                    <a:pt x="828243" y="515531"/>
                  </a:lnTo>
                  <a:lnTo>
                    <a:pt x="826795" y="512927"/>
                  </a:lnTo>
                  <a:lnTo>
                    <a:pt x="826795" y="622376"/>
                  </a:lnTo>
                  <a:lnTo>
                    <a:pt x="808113" y="666356"/>
                  </a:lnTo>
                  <a:lnTo>
                    <a:pt x="765175" y="695845"/>
                  </a:lnTo>
                  <a:lnTo>
                    <a:pt x="717638" y="713155"/>
                  </a:lnTo>
                  <a:lnTo>
                    <a:pt x="632345" y="732739"/>
                  </a:lnTo>
                  <a:lnTo>
                    <a:pt x="580517" y="749642"/>
                  </a:lnTo>
                  <a:lnTo>
                    <a:pt x="530047" y="771144"/>
                  </a:lnTo>
                  <a:lnTo>
                    <a:pt x="481330" y="797115"/>
                  </a:lnTo>
                  <a:lnTo>
                    <a:pt x="432587" y="771144"/>
                  </a:lnTo>
                  <a:lnTo>
                    <a:pt x="381952" y="749642"/>
                  </a:lnTo>
                  <a:lnTo>
                    <a:pt x="329692" y="732739"/>
                  </a:lnTo>
                  <a:lnTo>
                    <a:pt x="244182" y="713155"/>
                  </a:lnTo>
                  <a:lnTo>
                    <a:pt x="196570" y="695845"/>
                  </a:lnTo>
                  <a:lnTo>
                    <a:pt x="153301" y="666356"/>
                  </a:lnTo>
                  <a:lnTo>
                    <a:pt x="134416" y="622376"/>
                  </a:lnTo>
                  <a:lnTo>
                    <a:pt x="136766" y="599249"/>
                  </a:lnTo>
                  <a:lnTo>
                    <a:pt x="143459" y="578154"/>
                  </a:lnTo>
                  <a:lnTo>
                    <a:pt x="153936" y="556780"/>
                  </a:lnTo>
                  <a:lnTo>
                    <a:pt x="187680" y="497992"/>
                  </a:lnTo>
                  <a:lnTo>
                    <a:pt x="206336" y="457581"/>
                  </a:lnTo>
                  <a:lnTo>
                    <a:pt x="220103" y="410400"/>
                  </a:lnTo>
                  <a:lnTo>
                    <a:pt x="225488" y="355244"/>
                  </a:lnTo>
                  <a:lnTo>
                    <a:pt x="222542" y="313105"/>
                  </a:lnTo>
                  <a:lnTo>
                    <a:pt x="213918" y="271653"/>
                  </a:lnTo>
                  <a:lnTo>
                    <a:pt x="199872" y="231559"/>
                  </a:lnTo>
                  <a:lnTo>
                    <a:pt x="180670" y="193509"/>
                  </a:lnTo>
                  <a:lnTo>
                    <a:pt x="192239" y="179057"/>
                  </a:lnTo>
                  <a:lnTo>
                    <a:pt x="223608" y="193382"/>
                  </a:lnTo>
                  <a:lnTo>
                    <a:pt x="256743" y="203784"/>
                  </a:lnTo>
                  <a:lnTo>
                    <a:pt x="291223" y="210121"/>
                  </a:lnTo>
                  <a:lnTo>
                    <a:pt x="326656" y="212267"/>
                  </a:lnTo>
                  <a:lnTo>
                    <a:pt x="367499" y="209537"/>
                  </a:lnTo>
                  <a:lnTo>
                    <a:pt x="407250" y="201256"/>
                  </a:lnTo>
                  <a:lnTo>
                    <a:pt x="445376" y="187299"/>
                  </a:lnTo>
                  <a:lnTo>
                    <a:pt x="460349" y="179057"/>
                  </a:lnTo>
                  <a:lnTo>
                    <a:pt x="468210" y="174726"/>
                  </a:lnTo>
                  <a:lnTo>
                    <a:pt x="481330" y="167513"/>
                  </a:lnTo>
                  <a:lnTo>
                    <a:pt x="516445" y="187299"/>
                  </a:lnTo>
                  <a:lnTo>
                    <a:pt x="554139" y="201256"/>
                  </a:lnTo>
                  <a:lnTo>
                    <a:pt x="593737" y="209537"/>
                  </a:lnTo>
                  <a:lnTo>
                    <a:pt x="634555" y="212267"/>
                  </a:lnTo>
                  <a:lnTo>
                    <a:pt x="670001" y="210121"/>
                  </a:lnTo>
                  <a:lnTo>
                    <a:pt x="704646" y="203784"/>
                  </a:lnTo>
                  <a:lnTo>
                    <a:pt x="738212" y="193382"/>
                  </a:lnTo>
                  <a:lnTo>
                    <a:pt x="770420" y="179057"/>
                  </a:lnTo>
                  <a:lnTo>
                    <a:pt x="781989" y="193509"/>
                  </a:lnTo>
                  <a:lnTo>
                    <a:pt x="762787" y="231559"/>
                  </a:lnTo>
                  <a:lnTo>
                    <a:pt x="748741" y="271653"/>
                  </a:lnTo>
                  <a:lnTo>
                    <a:pt x="740105" y="313105"/>
                  </a:lnTo>
                  <a:lnTo>
                    <a:pt x="737171" y="355244"/>
                  </a:lnTo>
                  <a:lnTo>
                    <a:pt x="742543" y="410400"/>
                  </a:lnTo>
                  <a:lnTo>
                    <a:pt x="756323" y="457581"/>
                  </a:lnTo>
                  <a:lnTo>
                    <a:pt x="774979" y="497992"/>
                  </a:lnTo>
                  <a:lnTo>
                    <a:pt x="794994" y="532841"/>
                  </a:lnTo>
                  <a:lnTo>
                    <a:pt x="807897" y="556780"/>
                  </a:lnTo>
                  <a:lnTo>
                    <a:pt x="817943" y="578154"/>
                  </a:lnTo>
                  <a:lnTo>
                    <a:pt x="824471" y="599249"/>
                  </a:lnTo>
                  <a:lnTo>
                    <a:pt x="826795" y="622376"/>
                  </a:lnTo>
                  <a:lnTo>
                    <a:pt x="826795" y="512927"/>
                  </a:lnTo>
                  <a:lnTo>
                    <a:pt x="809739" y="482168"/>
                  </a:lnTo>
                  <a:lnTo>
                    <a:pt x="793000" y="445846"/>
                  </a:lnTo>
                  <a:lnTo>
                    <a:pt x="780872" y="404647"/>
                  </a:lnTo>
                  <a:lnTo>
                    <a:pt x="776198" y="356679"/>
                  </a:lnTo>
                  <a:lnTo>
                    <a:pt x="779157" y="316738"/>
                  </a:lnTo>
                  <a:lnTo>
                    <a:pt x="787946" y="277609"/>
                  </a:lnTo>
                  <a:lnTo>
                    <a:pt x="802424" y="240106"/>
                  </a:lnTo>
                  <a:lnTo>
                    <a:pt x="822464" y="205054"/>
                  </a:lnTo>
                  <a:lnTo>
                    <a:pt x="826795" y="197840"/>
                  </a:lnTo>
                  <a:lnTo>
                    <a:pt x="825347" y="189179"/>
                  </a:lnTo>
                  <a:lnTo>
                    <a:pt x="821016" y="181940"/>
                  </a:lnTo>
                  <a:lnTo>
                    <a:pt x="818667" y="179057"/>
                  </a:lnTo>
                  <a:lnTo>
                    <a:pt x="815124" y="174726"/>
                  </a:lnTo>
                  <a:lnTo>
                    <a:pt x="789216" y="142951"/>
                  </a:lnTo>
                  <a:lnTo>
                    <a:pt x="784161" y="138633"/>
                  </a:lnTo>
                  <a:lnTo>
                    <a:pt x="778014" y="136461"/>
                  </a:lnTo>
                  <a:lnTo>
                    <a:pt x="771321" y="136461"/>
                  </a:lnTo>
                  <a:lnTo>
                    <a:pt x="764641" y="138633"/>
                  </a:lnTo>
                  <a:lnTo>
                    <a:pt x="734352" y="154012"/>
                  </a:lnTo>
                  <a:lnTo>
                    <a:pt x="702297" y="165341"/>
                  </a:lnTo>
                  <a:lnTo>
                    <a:pt x="668896" y="172339"/>
                  </a:lnTo>
                  <a:lnTo>
                    <a:pt x="634555" y="174726"/>
                  </a:lnTo>
                  <a:lnTo>
                    <a:pt x="596760" y="172605"/>
                  </a:lnTo>
                  <a:lnTo>
                    <a:pt x="574268" y="167513"/>
                  </a:lnTo>
                  <a:lnTo>
                    <a:pt x="559930" y="164261"/>
                  </a:lnTo>
                  <a:lnTo>
                    <a:pt x="524979" y="149961"/>
                  </a:lnTo>
                  <a:lnTo>
                    <a:pt x="492887" y="129971"/>
                  </a:lnTo>
                  <a:lnTo>
                    <a:pt x="485660" y="125641"/>
                  </a:lnTo>
                  <a:lnTo>
                    <a:pt x="476999" y="125641"/>
                  </a:lnTo>
                  <a:lnTo>
                    <a:pt x="469773" y="129971"/>
                  </a:lnTo>
                  <a:lnTo>
                    <a:pt x="437667" y="149961"/>
                  </a:lnTo>
                  <a:lnTo>
                    <a:pt x="402729" y="164261"/>
                  </a:lnTo>
                  <a:lnTo>
                    <a:pt x="365899" y="172605"/>
                  </a:lnTo>
                  <a:lnTo>
                    <a:pt x="328104" y="174726"/>
                  </a:lnTo>
                  <a:lnTo>
                    <a:pt x="293751" y="172339"/>
                  </a:lnTo>
                  <a:lnTo>
                    <a:pt x="260350" y="165341"/>
                  </a:lnTo>
                  <a:lnTo>
                    <a:pt x="228307" y="154012"/>
                  </a:lnTo>
                  <a:lnTo>
                    <a:pt x="198018" y="138633"/>
                  </a:lnTo>
                  <a:lnTo>
                    <a:pt x="191338" y="136690"/>
                  </a:lnTo>
                  <a:lnTo>
                    <a:pt x="143090" y="181940"/>
                  </a:lnTo>
                  <a:lnTo>
                    <a:pt x="137312" y="189179"/>
                  </a:lnTo>
                  <a:lnTo>
                    <a:pt x="137312" y="197840"/>
                  </a:lnTo>
                  <a:lnTo>
                    <a:pt x="141643" y="205054"/>
                  </a:lnTo>
                  <a:lnTo>
                    <a:pt x="160845" y="240131"/>
                  </a:lnTo>
                  <a:lnTo>
                    <a:pt x="174891" y="277787"/>
                  </a:lnTo>
                  <a:lnTo>
                    <a:pt x="183515" y="317347"/>
                  </a:lnTo>
                  <a:lnTo>
                    <a:pt x="186461" y="358127"/>
                  </a:lnTo>
                  <a:lnTo>
                    <a:pt x="182194" y="399973"/>
                  </a:lnTo>
                  <a:lnTo>
                    <a:pt x="171818" y="440613"/>
                  </a:lnTo>
                  <a:lnTo>
                    <a:pt x="155765" y="479348"/>
                  </a:lnTo>
                  <a:lnTo>
                    <a:pt x="134416" y="515531"/>
                  </a:lnTo>
                  <a:lnTo>
                    <a:pt x="119405" y="541604"/>
                  </a:lnTo>
                  <a:lnTo>
                    <a:pt x="107492" y="567143"/>
                  </a:lnTo>
                  <a:lnTo>
                    <a:pt x="99656" y="594309"/>
                  </a:lnTo>
                  <a:lnTo>
                    <a:pt x="96837" y="625271"/>
                  </a:lnTo>
                  <a:lnTo>
                    <a:pt x="110858" y="675132"/>
                  </a:lnTo>
                  <a:lnTo>
                    <a:pt x="145821" y="711631"/>
                  </a:lnTo>
                  <a:lnTo>
                    <a:pt x="191122" y="736612"/>
                  </a:lnTo>
                  <a:lnTo>
                    <a:pt x="236156" y="751967"/>
                  </a:lnTo>
                  <a:lnTo>
                    <a:pt x="270281" y="759561"/>
                  </a:lnTo>
                  <a:lnTo>
                    <a:pt x="322821" y="772541"/>
                  </a:lnTo>
                  <a:lnTo>
                    <a:pt x="374002" y="789711"/>
                  </a:lnTo>
                  <a:lnTo>
                    <a:pt x="423557" y="810945"/>
                  </a:lnTo>
                  <a:lnTo>
                    <a:pt x="471220" y="836104"/>
                  </a:lnTo>
                  <a:lnTo>
                    <a:pt x="474103" y="837539"/>
                  </a:lnTo>
                  <a:lnTo>
                    <a:pt x="478434" y="838987"/>
                  </a:lnTo>
                  <a:lnTo>
                    <a:pt x="484212" y="838987"/>
                  </a:lnTo>
                  <a:lnTo>
                    <a:pt x="488556" y="837539"/>
                  </a:lnTo>
                  <a:lnTo>
                    <a:pt x="491439" y="836104"/>
                  </a:lnTo>
                  <a:lnTo>
                    <a:pt x="539089" y="810742"/>
                  </a:lnTo>
                  <a:lnTo>
                    <a:pt x="570407" y="797115"/>
                  </a:lnTo>
                  <a:lnTo>
                    <a:pt x="588645" y="789165"/>
                  </a:lnTo>
                  <a:lnTo>
                    <a:pt x="639826" y="771931"/>
                  </a:lnTo>
                  <a:lnTo>
                    <a:pt x="692365" y="759561"/>
                  </a:lnTo>
                  <a:lnTo>
                    <a:pt x="726503" y="751954"/>
                  </a:lnTo>
                  <a:lnTo>
                    <a:pt x="771525" y="736523"/>
                  </a:lnTo>
                  <a:lnTo>
                    <a:pt x="816838" y="711314"/>
                  </a:lnTo>
                  <a:lnTo>
                    <a:pt x="851801" y="674395"/>
                  </a:lnTo>
                  <a:lnTo>
                    <a:pt x="865822" y="623824"/>
                  </a:lnTo>
                  <a:close/>
                </a:path>
                <a:path w="956309" h="955039">
                  <a:moveTo>
                    <a:pt x="956271" y="572452"/>
                  </a:moveTo>
                  <a:lnTo>
                    <a:pt x="948029" y="540435"/>
                  </a:lnTo>
                  <a:lnTo>
                    <a:pt x="931976" y="501764"/>
                  </a:lnTo>
                  <a:lnTo>
                    <a:pt x="923632" y="487387"/>
                  </a:lnTo>
                  <a:lnTo>
                    <a:pt x="923632" y="623824"/>
                  </a:lnTo>
                  <a:lnTo>
                    <a:pt x="914120" y="678027"/>
                  </a:lnTo>
                  <a:lnTo>
                    <a:pt x="888898" y="721360"/>
                  </a:lnTo>
                  <a:lnTo>
                    <a:pt x="852982" y="754926"/>
                  </a:lnTo>
                  <a:lnTo>
                    <a:pt x="811377" y="779881"/>
                  </a:lnTo>
                  <a:lnTo>
                    <a:pt x="769086" y="797369"/>
                  </a:lnTo>
                  <a:lnTo>
                    <a:pt x="731126" y="808507"/>
                  </a:lnTo>
                  <a:lnTo>
                    <a:pt x="702487" y="814438"/>
                  </a:lnTo>
                  <a:lnTo>
                    <a:pt x="655345" y="826566"/>
                  </a:lnTo>
                  <a:lnTo>
                    <a:pt x="609447" y="842162"/>
                  </a:lnTo>
                  <a:lnTo>
                    <a:pt x="565010" y="861225"/>
                  </a:lnTo>
                  <a:lnTo>
                    <a:pt x="522224" y="883754"/>
                  </a:lnTo>
                  <a:lnTo>
                    <a:pt x="481330" y="909751"/>
                  </a:lnTo>
                  <a:lnTo>
                    <a:pt x="440423" y="883754"/>
                  </a:lnTo>
                  <a:lnTo>
                    <a:pt x="397560" y="861225"/>
                  </a:lnTo>
                  <a:lnTo>
                    <a:pt x="352907" y="842162"/>
                  </a:lnTo>
                  <a:lnTo>
                    <a:pt x="306578" y="826566"/>
                  </a:lnTo>
                  <a:lnTo>
                    <a:pt x="258724" y="814438"/>
                  </a:lnTo>
                  <a:lnTo>
                    <a:pt x="230632" y="808507"/>
                  </a:lnTo>
                  <a:lnTo>
                    <a:pt x="193052" y="797369"/>
                  </a:lnTo>
                  <a:lnTo>
                    <a:pt x="151015" y="779881"/>
                  </a:lnTo>
                  <a:lnTo>
                    <a:pt x="109562" y="754926"/>
                  </a:lnTo>
                  <a:lnTo>
                    <a:pt x="73723" y="721360"/>
                  </a:lnTo>
                  <a:lnTo>
                    <a:pt x="48539" y="678027"/>
                  </a:lnTo>
                  <a:lnTo>
                    <a:pt x="39014" y="623824"/>
                  </a:lnTo>
                  <a:lnTo>
                    <a:pt x="42989" y="582866"/>
                  </a:lnTo>
                  <a:lnTo>
                    <a:pt x="53479" y="547471"/>
                  </a:lnTo>
                  <a:lnTo>
                    <a:pt x="68287" y="515594"/>
                  </a:lnTo>
                  <a:lnTo>
                    <a:pt x="85280" y="485203"/>
                  </a:lnTo>
                  <a:lnTo>
                    <a:pt x="101422" y="456590"/>
                  </a:lnTo>
                  <a:lnTo>
                    <a:pt x="115811" y="426351"/>
                  </a:lnTo>
                  <a:lnTo>
                    <a:pt x="126136" y="393407"/>
                  </a:lnTo>
                  <a:lnTo>
                    <a:pt x="130086" y="356679"/>
                  </a:lnTo>
                  <a:lnTo>
                    <a:pt x="124510" y="310857"/>
                  </a:lnTo>
                  <a:lnTo>
                    <a:pt x="110388" y="267335"/>
                  </a:lnTo>
                  <a:lnTo>
                    <a:pt x="88417" y="227330"/>
                  </a:lnTo>
                  <a:lnTo>
                    <a:pt x="59258" y="192062"/>
                  </a:lnTo>
                  <a:lnTo>
                    <a:pt x="83985" y="162839"/>
                  </a:lnTo>
                  <a:lnTo>
                    <a:pt x="115087" y="125082"/>
                  </a:lnTo>
                  <a:lnTo>
                    <a:pt x="146456" y="85445"/>
                  </a:lnTo>
                  <a:lnTo>
                    <a:pt x="172008" y="50533"/>
                  </a:lnTo>
                  <a:lnTo>
                    <a:pt x="205117" y="78384"/>
                  </a:lnTo>
                  <a:lnTo>
                    <a:pt x="242824" y="98920"/>
                  </a:lnTo>
                  <a:lnTo>
                    <a:pt x="283794" y="111861"/>
                  </a:lnTo>
                  <a:lnTo>
                    <a:pt x="326656" y="116954"/>
                  </a:lnTo>
                  <a:lnTo>
                    <a:pt x="370522" y="111950"/>
                  </a:lnTo>
                  <a:lnTo>
                    <a:pt x="411949" y="97459"/>
                  </a:lnTo>
                  <a:lnTo>
                    <a:pt x="445477" y="76530"/>
                  </a:lnTo>
                  <a:lnTo>
                    <a:pt x="449033" y="74320"/>
                  </a:lnTo>
                  <a:lnTo>
                    <a:pt x="479882" y="43319"/>
                  </a:lnTo>
                  <a:lnTo>
                    <a:pt x="511365" y="74320"/>
                  </a:lnTo>
                  <a:lnTo>
                    <a:pt x="548538" y="97459"/>
                  </a:lnTo>
                  <a:lnTo>
                    <a:pt x="590054" y="111950"/>
                  </a:lnTo>
                  <a:lnTo>
                    <a:pt x="634555" y="116954"/>
                  </a:lnTo>
                  <a:lnTo>
                    <a:pt x="677214" y="111861"/>
                  </a:lnTo>
                  <a:lnTo>
                    <a:pt x="717842" y="98920"/>
                  </a:lnTo>
                  <a:lnTo>
                    <a:pt x="755484" y="78384"/>
                  </a:lnTo>
                  <a:lnTo>
                    <a:pt x="757732" y="76530"/>
                  </a:lnTo>
                  <a:lnTo>
                    <a:pt x="789216" y="50533"/>
                  </a:lnTo>
                  <a:lnTo>
                    <a:pt x="816203" y="85445"/>
                  </a:lnTo>
                  <a:lnTo>
                    <a:pt x="847928" y="125082"/>
                  </a:lnTo>
                  <a:lnTo>
                    <a:pt x="878840" y="162839"/>
                  </a:lnTo>
                  <a:lnTo>
                    <a:pt x="903389" y="192062"/>
                  </a:lnTo>
                  <a:lnTo>
                    <a:pt x="874242" y="227330"/>
                  </a:lnTo>
                  <a:lnTo>
                    <a:pt x="852271" y="267335"/>
                  </a:lnTo>
                  <a:lnTo>
                    <a:pt x="838149" y="310857"/>
                  </a:lnTo>
                  <a:lnTo>
                    <a:pt x="832573" y="356679"/>
                  </a:lnTo>
                  <a:lnTo>
                    <a:pt x="836523" y="393407"/>
                  </a:lnTo>
                  <a:lnTo>
                    <a:pt x="846848" y="426351"/>
                  </a:lnTo>
                  <a:lnTo>
                    <a:pt x="861237" y="456590"/>
                  </a:lnTo>
                  <a:lnTo>
                    <a:pt x="877379" y="485203"/>
                  </a:lnTo>
                  <a:lnTo>
                    <a:pt x="894359" y="516204"/>
                  </a:lnTo>
                  <a:lnTo>
                    <a:pt x="909180" y="548005"/>
                  </a:lnTo>
                  <a:lnTo>
                    <a:pt x="919657" y="583069"/>
                  </a:lnTo>
                  <a:lnTo>
                    <a:pt x="923632" y="623824"/>
                  </a:lnTo>
                  <a:lnTo>
                    <a:pt x="923632" y="487387"/>
                  </a:lnTo>
                  <a:lnTo>
                    <a:pt x="896226" y="438708"/>
                  </a:lnTo>
                  <a:lnTo>
                    <a:pt x="876071" y="386194"/>
                  </a:lnTo>
                  <a:lnTo>
                    <a:pt x="873036" y="356679"/>
                  </a:lnTo>
                  <a:lnTo>
                    <a:pt x="878598" y="314579"/>
                  </a:lnTo>
                  <a:lnTo>
                    <a:pt x="892556" y="275450"/>
                  </a:lnTo>
                  <a:lnTo>
                    <a:pt x="914107" y="240106"/>
                  </a:lnTo>
                  <a:lnTo>
                    <a:pt x="942441" y="209384"/>
                  </a:lnTo>
                  <a:lnTo>
                    <a:pt x="946772" y="205054"/>
                  </a:lnTo>
                  <a:lnTo>
                    <a:pt x="949655" y="200723"/>
                  </a:lnTo>
                  <a:lnTo>
                    <a:pt x="949655" y="194945"/>
                  </a:lnTo>
                  <a:lnTo>
                    <a:pt x="951103" y="190614"/>
                  </a:lnTo>
                  <a:lnTo>
                    <a:pt x="948220" y="184823"/>
                  </a:lnTo>
                  <a:lnTo>
                    <a:pt x="945324" y="180492"/>
                  </a:lnTo>
                  <a:lnTo>
                    <a:pt x="926693" y="157911"/>
                  </a:lnTo>
                  <a:lnTo>
                    <a:pt x="885151" y="107035"/>
                  </a:lnTo>
                  <a:lnTo>
                    <a:pt x="839495" y="50533"/>
                  </a:lnTo>
                  <a:lnTo>
                    <a:pt x="806551" y="8661"/>
                  </a:lnTo>
                  <a:lnTo>
                    <a:pt x="803656" y="4330"/>
                  </a:lnTo>
                  <a:lnTo>
                    <a:pt x="797877" y="0"/>
                  </a:lnTo>
                  <a:lnTo>
                    <a:pt x="786320" y="0"/>
                  </a:lnTo>
                  <a:lnTo>
                    <a:pt x="779081" y="2895"/>
                  </a:lnTo>
                  <a:lnTo>
                    <a:pt x="776198" y="7226"/>
                  </a:lnTo>
                  <a:lnTo>
                    <a:pt x="746544" y="35306"/>
                  </a:lnTo>
                  <a:lnTo>
                    <a:pt x="712419" y="56489"/>
                  </a:lnTo>
                  <a:lnTo>
                    <a:pt x="674776" y="70370"/>
                  </a:lnTo>
                  <a:lnTo>
                    <a:pt x="634555" y="76530"/>
                  </a:lnTo>
                  <a:lnTo>
                    <a:pt x="595604" y="72085"/>
                  </a:lnTo>
                  <a:lnTo>
                    <a:pt x="560463" y="58305"/>
                  </a:lnTo>
                  <a:lnTo>
                    <a:pt x="540054" y="43319"/>
                  </a:lnTo>
                  <a:lnTo>
                    <a:pt x="528040" y="34493"/>
                  </a:lnTo>
                  <a:lnTo>
                    <a:pt x="497243" y="0"/>
                  </a:lnTo>
                  <a:lnTo>
                    <a:pt x="463994" y="0"/>
                  </a:lnTo>
                  <a:lnTo>
                    <a:pt x="433184" y="34493"/>
                  </a:lnTo>
                  <a:lnTo>
                    <a:pt x="400748" y="58305"/>
                  </a:lnTo>
                  <a:lnTo>
                    <a:pt x="365594" y="72085"/>
                  </a:lnTo>
                  <a:lnTo>
                    <a:pt x="326656" y="76530"/>
                  </a:lnTo>
                  <a:lnTo>
                    <a:pt x="286448" y="70370"/>
                  </a:lnTo>
                  <a:lnTo>
                    <a:pt x="248793" y="56489"/>
                  </a:lnTo>
                  <a:lnTo>
                    <a:pt x="214668" y="35306"/>
                  </a:lnTo>
                  <a:lnTo>
                    <a:pt x="185013" y="7226"/>
                  </a:lnTo>
                  <a:lnTo>
                    <a:pt x="182118" y="2895"/>
                  </a:lnTo>
                  <a:lnTo>
                    <a:pt x="176339" y="0"/>
                  </a:lnTo>
                  <a:lnTo>
                    <a:pt x="163334" y="0"/>
                  </a:lnTo>
                  <a:lnTo>
                    <a:pt x="154660" y="8661"/>
                  </a:lnTo>
                  <a:lnTo>
                    <a:pt x="121996" y="49936"/>
                  </a:lnTo>
                  <a:lnTo>
                    <a:pt x="71501" y="111950"/>
                  </a:lnTo>
                  <a:lnTo>
                    <a:pt x="33921" y="157911"/>
                  </a:lnTo>
                  <a:lnTo>
                    <a:pt x="15887" y="180492"/>
                  </a:lnTo>
                  <a:lnTo>
                    <a:pt x="13004" y="184823"/>
                  </a:lnTo>
                  <a:lnTo>
                    <a:pt x="10109" y="190614"/>
                  </a:lnTo>
                  <a:lnTo>
                    <a:pt x="11557" y="194945"/>
                  </a:lnTo>
                  <a:lnTo>
                    <a:pt x="11557" y="200723"/>
                  </a:lnTo>
                  <a:lnTo>
                    <a:pt x="14452" y="206489"/>
                  </a:lnTo>
                  <a:lnTo>
                    <a:pt x="18783" y="209384"/>
                  </a:lnTo>
                  <a:lnTo>
                    <a:pt x="47104" y="240106"/>
                  </a:lnTo>
                  <a:lnTo>
                    <a:pt x="68656" y="275450"/>
                  </a:lnTo>
                  <a:lnTo>
                    <a:pt x="82613" y="314579"/>
                  </a:lnTo>
                  <a:lnTo>
                    <a:pt x="88163" y="356679"/>
                  </a:lnTo>
                  <a:lnTo>
                    <a:pt x="85140" y="386194"/>
                  </a:lnTo>
                  <a:lnTo>
                    <a:pt x="76962" y="412991"/>
                  </a:lnTo>
                  <a:lnTo>
                    <a:pt x="64998" y="438708"/>
                  </a:lnTo>
                  <a:lnTo>
                    <a:pt x="50584" y="464972"/>
                  </a:lnTo>
                  <a:lnTo>
                    <a:pt x="29464" y="501764"/>
                  </a:lnTo>
                  <a:lnTo>
                    <a:pt x="13906" y="540435"/>
                  </a:lnTo>
                  <a:lnTo>
                    <a:pt x="4038" y="580732"/>
                  </a:lnTo>
                  <a:lnTo>
                    <a:pt x="0" y="622376"/>
                  </a:lnTo>
                  <a:lnTo>
                    <a:pt x="4343" y="664349"/>
                  </a:lnTo>
                  <a:lnTo>
                    <a:pt x="17157" y="703364"/>
                  </a:lnTo>
                  <a:lnTo>
                    <a:pt x="38100" y="739025"/>
                  </a:lnTo>
                  <a:lnTo>
                    <a:pt x="66840" y="770940"/>
                  </a:lnTo>
                  <a:lnTo>
                    <a:pt x="103035" y="798728"/>
                  </a:lnTo>
                  <a:lnTo>
                    <a:pt x="146342" y="821994"/>
                  </a:lnTo>
                  <a:lnTo>
                    <a:pt x="196430" y="840359"/>
                  </a:lnTo>
                  <a:lnTo>
                    <a:pt x="252945" y="853427"/>
                  </a:lnTo>
                  <a:lnTo>
                    <a:pt x="299224" y="865708"/>
                  </a:lnTo>
                  <a:lnTo>
                    <a:pt x="344258" y="881659"/>
                  </a:lnTo>
                  <a:lnTo>
                    <a:pt x="387832" y="901153"/>
                  </a:lnTo>
                  <a:lnTo>
                    <a:pt x="429742" y="924039"/>
                  </a:lnTo>
                  <a:lnTo>
                    <a:pt x="469773" y="950175"/>
                  </a:lnTo>
                  <a:lnTo>
                    <a:pt x="472655" y="953071"/>
                  </a:lnTo>
                  <a:lnTo>
                    <a:pt x="476999" y="954519"/>
                  </a:lnTo>
                  <a:lnTo>
                    <a:pt x="485660" y="954519"/>
                  </a:lnTo>
                  <a:lnTo>
                    <a:pt x="488556" y="953071"/>
                  </a:lnTo>
                  <a:lnTo>
                    <a:pt x="532358" y="924039"/>
                  </a:lnTo>
                  <a:lnTo>
                    <a:pt x="558482" y="909751"/>
                  </a:lnTo>
                  <a:lnTo>
                    <a:pt x="617982" y="881659"/>
                  </a:lnTo>
                  <a:lnTo>
                    <a:pt x="663295" y="865708"/>
                  </a:lnTo>
                  <a:lnTo>
                    <a:pt x="709701" y="853427"/>
                  </a:lnTo>
                  <a:lnTo>
                    <a:pt x="765810" y="840359"/>
                  </a:lnTo>
                  <a:lnTo>
                    <a:pt x="815695" y="821994"/>
                  </a:lnTo>
                  <a:lnTo>
                    <a:pt x="858977" y="798728"/>
                  </a:lnTo>
                  <a:lnTo>
                    <a:pt x="895261" y="770940"/>
                  </a:lnTo>
                  <a:lnTo>
                    <a:pt x="924166" y="739025"/>
                  </a:lnTo>
                  <a:lnTo>
                    <a:pt x="945299" y="703364"/>
                  </a:lnTo>
                  <a:lnTo>
                    <a:pt x="956271" y="670331"/>
                  </a:lnTo>
                  <a:lnTo>
                    <a:pt x="956271" y="5724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59864" y="3051810"/>
            <a:ext cx="5021580" cy="3098800"/>
            <a:chOff x="1959864" y="3051810"/>
            <a:chExt cx="5021580" cy="3098800"/>
          </a:xfrm>
        </p:grpSpPr>
        <p:sp>
          <p:nvSpPr>
            <p:cNvPr id="3" name="object 3"/>
            <p:cNvSpPr/>
            <p:nvPr/>
          </p:nvSpPr>
          <p:spPr>
            <a:xfrm>
              <a:off x="1959864" y="3051810"/>
              <a:ext cx="5021072" cy="30988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602230" y="3662172"/>
              <a:ext cx="3816096" cy="19126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2048764" y="2363977"/>
            <a:ext cx="4404360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145" b="1">
                <a:solidFill>
                  <a:srgbClr val="E72C96"/>
                </a:solidFill>
                <a:latin typeface="Carlito"/>
                <a:cs typeface="Carlito"/>
              </a:rPr>
              <a:t>AWS </a:t>
            </a:r>
            <a:r>
              <a:rPr dirty="0" sz="4000" spc="-105" b="1">
                <a:solidFill>
                  <a:srgbClr val="E72C96"/>
                </a:solidFill>
                <a:latin typeface="Carlito"/>
                <a:cs typeface="Carlito"/>
              </a:rPr>
              <a:t>Global</a:t>
            </a:r>
            <a:r>
              <a:rPr dirty="0" sz="4000" spc="-370" b="1">
                <a:solidFill>
                  <a:srgbClr val="E72C96"/>
                </a:solidFill>
                <a:latin typeface="Carlito"/>
                <a:cs typeface="Carlito"/>
              </a:rPr>
              <a:t> </a:t>
            </a:r>
            <a:r>
              <a:rPr dirty="0" sz="4000" spc="-110" b="1">
                <a:solidFill>
                  <a:srgbClr val="E72C96"/>
                </a:solidFill>
                <a:latin typeface="Carlito"/>
                <a:cs typeface="Carlito"/>
              </a:rPr>
              <a:t>Backbone</a:t>
            </a:r>
            <a:endParaRPr sz="4000">
              <a:latin typeface="Carlito"/>
              <a:cs typeface="Carli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153822" y="4425026"/>
            <a:ext cx="447042" cy="4469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196429" y="3662132"/>
            <a:ext cx="175508" cy="1621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8848750" y="4000257"/>
            <a:ext cx="2523490" cy="1391920"/>
            <a:chOff x="8848750" y="4000257"/>
            <a:chExt cx="2523490" cy="1391920"/>
          </a:xfrm>
        </p:grpSpPr>
        <p:sp>
          <p:nvSpPr>
            <p:cNvPr id="9" name="object 9"/>
            <p:cNvSpPr/>
            <p:nvPr/>
          </p:nvSpPr>
          <p:spPr>
            <a:xfrm>
              <a:off x="8848750" y="4631127"/>
              <a:ext cx="831215" cy="40005"/>
            </a:xfrm>
            <a:custGeom>
              <a:avLst/>
              <a:gdLst/>
              <a:ahLst/>
              <a:cxnLst/>
              <a:rect l="l" t="t" r="r" b="b"/>
              <a:pathLst>
                <a:path w="831215" h="40004">
                  <a:moveTo>
                    <a:pt x="12958" y="12873"/>
                  </a:moveTo>
                  <a:lnTo>
                    <a:pt x="0" y="12873"/>
                  </a:lnTo>
                  <a:lnTo>
                    <a:pt x="0" y="26254"/>
                  </a:lnTo>
                  <a:lnTo>
                    <a:pt x="12958" y="26254"/>
                  </a:lnTo>
                  <a:lnTo>
                    <a:pt x="12958" y="12873"/>
                  </a:lnTo>
                  <a:close/>
                </a:path>
                <a:path w="831215" h="40004">
                  <a:moveTo>
                    <a:pt x="39764" y="12873"/>
                  </a:moveTo>
                  <a:lnTo>
                    <a:pt x="26361" y="12873"/>
                  </a:lnTo>
                  <a:lnTo>
                    <a:pt x="26361" y="26254"/>
                  </a:lnTo>
                  <a:lnTo>
                    <a:pt x="39764" y="26254"/>
                  </a:lnTo>
                  <a:lnTo>
                    <a:pt x="39764" y="12873"/>
                  </a:lnTo>
                  <a:close/>
                </a:path>
                <a:path w="831215" h="40004">
                  <a:moveTo>
                    <a:pt x="65934" y="12873"/>
                  </a:moveTo>
                  <a:lnTo>
                    <a:pt x="52532" y="12873"/>
                  </a:lnTo>
                  <a:lnTo>
                    <a:pt x="52532" y="26254"/>
                  </a:lnTo>
                  <a:lnTo>
                    <a:pt x="65934" y="26254"/>
                  </a:lnTo>
                  <a:lnTo>
                    <a:pt x="65934" y="12873"/>
                  </a:lnTo>
                  <a:close/>
                </a:path>
                <a:path w="831215" h="40004">
                  <a:moveTo>
                    <a:pt x="92105" y="12873"/>
                  </a:moveTo>
                  <a:lnTo>
                    <a:pt x="78829" y="12873"/>
                  </a:lnTo>
                  <a:lnTo>
                    <a:pt x="78829" y="26254"/>
                  </a:lnTo>
                  <a:lnTo>
                    <a:pt x="92105" y="26254"/>
                  </a:lnTo>
                  <a:lnTo>
                    <a:pt x="92105" y="12873"/>
                  </a:lnTo>
                  <a:close/>
                </a:path>
                <a:path w="831215" h="40004">
                  <a:moveTo>
                    <a:pt x="118403" y="12873"/>
                  </a:moveTo>
                  <a:lnTo>
                    <a:pt x="105000" y="12873"/>
                  </a:lnTo>
                  <a:lnTo>
                    <a:pt x="105000" y="26254"/>
                  </a:lnTo>
                  <a:lnTo>
                    <a:pt x="118403" y="26254"/>
                  </a:lnTo>
                  <a:lnTo>
                    <a:pt x="118403" y="12873"/>
                  </a:lnTo>
                  <a:close/>
                </a:path>
                <a:path w="831215" h="40004">
                  <a:moveTo>
                    <a:pt x="144574" y="12873"/>
                  </a:moveTo>
                  <a:lnTo>
                    <a:pt x="131679" y="12873"/>
                  </a:lnTo>
                  <a:lnTo>
                    <a:pt x="131679" y="26254"/>
                  </a:lnTo>
                  <a:lnTo>
                    <a:pt x="144574" y="26254"/>
                  </a:lnTo>
                  <a:lnTo>
                    <a:pt x="144574" y="12873"/>
                  </a:lnTo>
                  <a:close/>
                </a:path>
                <a:path w="831215" h="40004">
                  <a:moveTo>
                    <a:pt x="170808" y="12873"/>
                  </a:moveTo>
                  <a:lnTo>
                    <a:pt x="157977" y="12873"/>
                  </a:lnTo>
                  <a:lnTo>
                    <a:pt x="157977" y="26254"/>
                  </a:lnTo>
                  <a:lnTo>
                    <a:pt x="170808" y="26254"/>
                  </a:lnTo>
                  <a:lnTo>
                    <a:pt x="170808" y="12873"/>
                  </a:lnTo>
                  <a:close/>
                </a:path>
                <a:path w="831215" h="40004">
                  <a:moveTo>
                    <a:pt x="197106" y="12873"/>
                  </a:moveTo>
                  <a:lnTo>
                    <a:pt x="184211" y="12873"/>
                  </a:lnTo>
                  <a:lnTo>
                    <a:pt x="184211" y="26254"/>
                  </a:lnTo>
                  <a:lnTo>
                    <a:pt x="197106" y="26254"/>
                  </a:lnTo>
                  <a:lnTo>
                    <a:pt x="197106" y="12873"/>
                  </a:lnTo>
                  <a:close/>
                </a:path>
                <a:path w="831215" h="40004">
                  <a:moveTo>
                    <a:pt x="223785" y="12873"/>
                  </a:moveTo>
                  <a:lnTo>
                    <a:pt x="210382" y="12873"/>
                  </a:lnTo>
                  <a:lnTo>
                    <a:pt x="210382" y="26254"/>
                  </a:lnTo>
                  <a:lnTo>
                    <a:pt x="223785" y="26254"/>
                  </a:lnTo>
                  <a:lnTo>
                    <a:pt x="223785" y="12873"/>
                  </a:lnTo>
                  <a:close/>
                </a:path>
                <a:path w="831215" h="40004">
                  <a:moveTo>
                    <a:pt x="249955" y="12873"/>
                  </a:moveTo>
                  <a:lnTo>
                    <a:pt x="236679" y="12873"/>
                  </a:lnTo>
                  <a:lnTo>
                    <a:pt x="236679" y="26254"/>
                  </a:lnTo>
                  <a:lnTo>
                    <a:pt x="249955" y="26254"/>
                  </a:lnTo>
                  <a:lnTo>
                    <a:pt x="249955" y="12873"/>
                  </a:lnTo>
                  <a:close/>
                </a:path>
                <a:path w="831215" h="40004">
                  <a:moveTo>
                    <a:pt x="276253" y="12873"/>
                  </a:moveTo>
                  <a:lnTo>
                    <a:pt x="262850" y="12873"/>
                  </a:lnTo>
                  <a:lnTo>
                    <a:pt x="262850" y="26254"/>
                  </a:lnTo>
                  <a:lnTo>
                    <a:pt x="276253" y="26254"/>
                  </a:lnTo>
                  <a:lnTo>
                    <a:pt x="276253" y="12873"/>
                  </a:lnTo>
                  <a:close/>
                </a:path>
                <a:path w="831215" h="40004">
                  <a:moveTo>
                    <a:pt x="302424" y="12873"/>
                  </a:moveTo>
                  <a:lnTo>
                    <a:pt x="289529" y="12873"/>
                  </a:lnTo>
                  <a:lnTo>
                    <a:pt x="289529" y="26254"/>
                  </a:lnTo>
                  <a:lnTo>
                    <a:pt x="302424" y="26254"/>
                  </a:lnTo>
                  <a:lnTo>
                    <a:pt x="302424" y="12873"/>
                  </a:lnTo>
                  <a:close/>
                </a:path>
                <a:path w="831215" h="40004">
                  <a:moveTo>
                    <a:pt x="328595" y="12873"/>
                  </a:moveTo>
                  <a:lnTo>
                    <a:pt x="315827" y="12873"/>
                  </a:lnTo>
                  <a:lnTo>
                    <a:pt x="315827" y="26254"/>
                  </a:lnTo>
                  <a:lnTo>
                    <a:pt x="328595" y="26254"/>
                  </a:lnTo>
                  <a:lnTo>
                    <a:pt x="328595" y="12873"/>
                  </a:lnTo>
                  <a:close/>
                </a:path>
                <a:path w="831215" h="40004">
                  <a:moveTo>
                    <a:pt x="354956" y="12873"/>
                  </a:moveTo>
                  <a:lnTo>
                    <a:pt x="342061" y="12873"/>
                  </a:lnTo>
                  <a:lnTo>
                    <a:pt x="342061" y="26254"/>
                  </a:lnTo>
                  <a:lnTo>
                    <a:pt x="354956" y="26254"/>
                  </a:lnTo>
                  <a:lnTo>
                    <a:pt x="354956" y="12873"/>
                  </a:lnTo>
                  <a:close/>
                </a:path>
                <a:path w="831215" h="40004">
                  <a:moveTo>
                    <a:pt x="381635" y="12873"/>
                  </a:moveTo>
                  <a:lnTo>
                    <a:pt x="368359" y="12873"/>
                  </a:lnTo>
                  <a:lnTo>
                    <a:pt x="368359" y="26254"/>
                  </a:lnTo>
                  <a:lnTo>
                    <a:pt x="381635" y="26254"/>
                  </a:lnTo>
                  <a:lnTo>
                    <a:pt x="381635" y="12873"/>
                  </a:lnTo>
                  <a:close/>
                </a:path>
                <a:path w="831215" h="40004">
                  <a:moveTo>
                    <a:pt x="407932" y="12873"/>
                  </a:moveTo>
                  <a:lnTo>
                    <a:pt x="394530" y="12873"/>
                  </a:lnTo>
                  <a:lnTo>
                    <a:pt x="394530" y="26254"/>
                  </a:lnTo>
                  <a:lnTo>
                    <a:pt x="407932" y="26254"/>
                  </a:lnTo>
                  <a:lnTo>
                    <a:pt x="407932" y="12873"/>
                  </a:lnTo>
                  <a:close/>
                </a:path>
                <a:path w="831215" h="40004">
                  <a:moveTo>
                    <a:pt x="434103" y="12873"/>
                  </a:moveTo>
                  <a:lnTo>
                    <a:pt x="420700" y="12873"/>
                  </a:lnTo>
                  <a:lnTo>
                    <a:pt x="420700" y="26254"/>
                  </a:lnTo>
                  <a:lnTo>
                    <a:pt x="434103" y="26254"/>
                  </a:lnTo>
                  <a:lnTo>
                    <a:pt x="434103" y="12873"/>
                  </a:lnTo>
                  <a:close/>
                </a:path>
                <a:path w="831215" h="40004">
                  <a:moveTo>
                    <a:pt x="460274" y="12873"/>
                  </a:moveTo>
                  <a:lnTo>
                    <a:pt x="447062" y="12873"/>
                  </a:lnTo>
                  <a:lnTo>
                    <a:pt x="447062" y="26254"/>
                  </a:lnTo>
                  <a:lnTo>
                    <a:pt x="460274" y="26254"/>
                  </a:lnTo>
                  <a:lnTo>
                    <a:pt x="460274" y="12873"/>
                  </a:lnTo>
                  <a:close/>
                </a:path>
                <a:path w="831215" h="40004">
                  <a:moveTo>
                    <a:pt x="486635" y="12873"/>
                  </a:moveTo>
                  <a:lnTo>
                    <a:pt x="473677" y="12873"/>
                  </a:lnTo>
                  <a:lnTo>
                    <a:pt x="473677" y="26254"/>
                  </a:lnTo>
                  <a:lnTo>
                    <a:pt x="486635" y="26254"/>
                  </a:lnTo>
                  <a:lnTo>
                    <a:pt x="486635" y="12873"/>
                  </a:lnTo>
                  <a:close/>
                </a:path>
                <a:path w="831215" h="40004">
                  <a:moveTo>
                    <a:pt x="512806" y="12873"/>
                  </a:moveTo>
                  <a:lnTo>
                    <a:pt x="499848" y="12873"/>
                  </a:lnTo>
                  <a:lnTo>
                    <a:pt x="499848" y="26254"/>
                  </a:lnTo>
                  <a:lnTo>
                    <a:pt x="512806" y="26254"/>
                  </a:lnTo>
                  <a:lnTo>
                    <a:pt x="512806" y="12873"/>
                  </a:lnTo>
                  <a:close/>
                </a:path>
                <a:path w="831215" h="40004">
                  <a:moveTo>
                    <a:pt x="538977" y="12873"/>
                  </a:moveTo>
                  <a:lnTo>
                    <a:pt x="526209" y="12873"/>
                  </a:lnTo>
                  <a:lnTo>
                    <a:pt x="526209" y="26254"/>
                  </a:lnTo>
                  <a:lnTo>
                    <a:pt x="538977" y="26254"/>
                  </a:lnTo>
                  <a:lnTo>
                    <a:pt x="538977" y="12873"/>
                  </a:lnTo>
                  <a:close/>
                </a:path>
                <a:path w="831215" h="40004">
                  <a:moveTo>
                    <a:pt x="565783" y="12873"/>
                  </a:moveTo>
                  <a:lnTo>
                    <a:pt x="552380" y="12873"/>
                  </a:lnTo>
                  <a:lnTo>
                    <a:pt x="552380" y="26254"/>
                  </a:lnTo>
                  <a:lnTo>
                    <a:pt x="565783" y="26254"/>
                  </a:lnTo>
                  <a:lnTo>
                    <a:pt x="565783" y="12873"/>
                  </a:lnTo>
                  <a:close/>
                </a:path>
                <a:path w="831215" h="40004">
                  <a:moveTo>
                    <a:pt x="591953" y="12873"/>
                  </a:moveTo>
                  <a:lnTo>
                    <a:pt x="578550" y="12873"/>
                  </a:lnTo>
                  <a:lnTo>
                    <a:pt x="578550" y="26254"/>
                  </a:lnTo>
                  <a:lnTo>
                    <a:pt x="591953" y="26254"/>
                  </a:lnTo>
                  <a:lnTo>
                    <a:pt x="591953" y="12873"/>
                  </a:lnTo>
                  <a:close/>
                </a:path>
                <a:path w="831215" h="40004">
                  <a:moveTo>
                    <a:pt x="618124" y="12873"/>
                  </a:moveTo>
                  <a:lnTo>
                    <a:pt x="604912" y="12873"/>
                  </a:lnTo>
                  <a:lnTo>
                    <a:pt x="604912" y="26254"/>
                  </a:lnTo>
                  <a:lnTo>
                    <a:pt x="618124" y="26254"/>
                  </a:lnTo>
                  <a:lnTo>
                    <a:pt x="618124" y="12873"/>
                  </a:lnTo>
                  <a:close/>
                </a:path>
                <a:path w="831215" h="40004">
                  <a:moveTo>
                    <a:pt x="644485" y="12873"/>
                  </a:moveTo>
                  <a:lnTo>
                    <a:pt x="631527" y="12873"/>
                  </a:lnTo>
                  <a:lnTo>
                    <a:pt x="631527" y="26254"/>
                  </a:lnTo>
                  <a:lnTo>
                    <a:pt x="644485" y="26254"/>
                  </a:lnTo>
                  <a:lnTo>
                    <a:pt x="644485" y="12873"/>
                  </a:lnTo>
                  <a:close/>
                </a:path>
                <a:path w="831215" h="40004">
                  <a:moveTo>
                    <a:pt x="670656" y="12873"/>
                  </a:moveTo>
                  <a:lnTo>
                    <a:pt x="657888" y="12873"/>
                  </a:lnTo>
                  <a:lnTo>
                    <a:pt x="657888" y="26254"/>
                  </a:lnTo>
                  <a:lnTo>
                    <a:pt x="670656" y="26254"/>
                  </a:lnTo>
                  <a:lnTo>
                    <a:pt x="670656" y="12873"/>
                  </a:lnTo>
                  <a:close/>
                </a:path>
                <a:path w="831215" h="40004">
                  <a:moveTo>
                    <a:pt x="696954" y="12873"/>
                  </a:moveTo>
                  <a:lnTo>
                    <a:pt x="684059" y="12873"/>
                  </a:lnTo>
                  <a:lnTo>
                    <a:pt x="684059" y="26254"/>
                  </a:lnTo>
                  <a:lnTo>
                    <a:pt x="696954" y="26254"/>
                  </a:lnTo>
                  <a:lnTo>
                    <a:pt x="696954" y="12873"/>
                  </a:lnTo>
                  <a:close/>
                </a:path>
                <a:path w="831215" h="40004">
                  <a:moveTo>
                    <a:pt x="723633" y="12873"/>
                  </a:moveTo>
                  <a:lnTo>
                    <a:pt x="710230" y="12873"/>
                  </a:lnTo>
                  <a:lnTo>
                    <a:pt x="710230" y="26254"/>
                  </a:lnTo>
                  <a:lnTo>
                    <a:pt x="723633" y="26254"/>
                  </a:lnTo>
                  <a:lnTo>
                    <a:pt x="723633" y="12873"/>
                  </a:lnTo>
                  <a:close/>
                </a:path>
                <a:path w="831215" h="40004">
                  <a:moveTo>
                    <a:pt x="749803" y="12873"/>
                  </a:moveTo>
                  <a:lnTo>
                    <a:pt x="736591" y="12873"/>
                  </a:lnTo>
                  <a:lnTo>
                    <a:pt x="736591" y="26254"/>
                  </a:lnTo>
                  <a:lnTo>
                    <a:pt x="749803" y="26254"/>
                  </a:lnTo>
                  <a:lnTo>
                    <a:pt x="749803" y="12873"/>
                  </a:lnTo>
                  <a:close/>
                </a:path>
                <a:path w="831215" h="40004">
                  <a:moveTo>
                    <a:pt x="776165" y="12873"/>
                  </a:moveTo>
                  <a:lnTo>
                    <a:pt x="762762" y="12873"/>
                  </a:lnTo>
                  <a:lnTo>
                    <a:pt x="762762" y="26254"/>
                  </a:lnTo>
                  <a:lnTo>
                    <a:pt x="776165" y="26254"/>
                  </a:lnTo>
                  <a:lnTo>
                    <a:pt x="776165" y="12873"/>
                  </a:lnTo>
                  <a:close/>
                </a:path>
                <a:path w="831215" h="40004">
                  <a:moveTo>
                    <a:pt x="791727" y="0"/>
                  </a:moveTo>
                  <a:lnTo>
                    <a:pt x="791727" y="39508"/>
                  </a:lnTo>
                  <a:lnTo>
                    <a:pt x="817689" y="26254"/>
                  </a:lnTo>
                  <a:lnTo>
                    <a:pt x="798524" y="26254"/>
                  </a:lnTo>
                  <a:lnTo>
                    <a:pt x="798524" y="12873"/>
                  </a:lnTo>
                  <a:lnTo>
                    <a:pt x="817517" y="12873"/>
                  </a:lnTo>
                  <a:lnTo>
                    <a:pt x="791727" y="0"/>
                  </a:lnTo>
                  <a:close/>
                </a:path>
                <a:path w="831215" h="40004">
                  <a:moveTo>
                    <a:pt x="791727" y="12873"/>
                  </a:moveTo>
                  <a:lnTo>
                    <a:pt x="788932" y="12873"/>
                  </a:lnTo>
                  <a:lnTo>
                    <a:pt x="788932" y="26254"/>
                  </a:lnTo>
                  <a:lnTo>
                    <a:pt x="791727" y="26254"/>
                  </a:lnTo>
                  <a:lnTo>
                    <a:pt x="791727" y="12873"/>
                  </a:lnTo>
                  <a:close/>
                </a:path>
                <a:path w="831215" h="40004">
                  <a:moveTo>
                    <a:pt x="817517" y="12873"/>
                  </a:moveTo>
                  <a:lnTo>
                    <a:pt x="798524" y="12873"/>
                  </a:lnTo>
                  <a:lnTo>
                    <a:pt x="798524" y="26254"/>
                  </a:lnTo>
                  <a:lnTo>
                    <a:pt x="817689" y="26254"/>
                  </a:lnTo>
                  <a:lnTo>
                    <a:pt x="830856" y="19532"/>
                  </a:lnTo>
                  <a:lnTo>
                    <a:pt x="817517" y="128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679607" y="4385517"/>
              <a:ext cx="526203" cy="52596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207722" y="4650659"/>
              <a:ext cx="565785" cy="0"/>
            </a:xfrm>
            <a:custGeom>
              <a:avLst/>
              <a:gdLst/>
              <a:ahLst/>
              <a:cxnLst/>
              <a:rect l="l" t="t" r="r" b="b"/>
              <a:pathLst>
                <a:path w="565784" h="0">
                  <a:moveTo>
                    <a:pt x="0" y="0"/>
                  </a:moveTo>
                  <a:lnTo>
                    <a:pt x="0" y="0"/>
                  </a:lnTo>
                  <a:lnTo>
                    <a:pt x="13402" y="0"/>
                  </a:lnTo>
                </a:path>
                <a:path w="565784" h="0">
                  <a:moveTo>
                    <a:pt x="26615" y="0"/>
                  </a:moveTo>
                  <a:lnTo>
                    <a:pt x="26615" y="0"/>
                  </a:lnTo>
                  <a:lnTo>
                    <a:pt x="39573" y="0"/>
                  </a:lnTo>
                </a:path>
                <a:path w="565784" h="0">
                  <a:moveTo>
                    <a:pt x="52976" y="0"/>
                  </a:moveTo>
                  <a:lnTo>
                    <a:pt x="52976" y="0"/>
                  </a:lnTo>
                  <a:lnTo>
                    <a:pt x="65744" y="0"/>
                  </a:lnTo>
                </a:path>
                <a:path w="565784" h="0">
                  <a:moveTo>
                    <a:pt x="79147" y="0"/>
                  </a:moveTo>
                  <a:lnTo>
                    <a:pt x="79147" y="0"/>
                  </a:lnTo>
                  <a:lnTo>
                    <a:pt x="92550" y="0"/>
                  </a:lnTo>
                </a:path>
                <a:path w="565784" h="0">
                  <a:moveTo>
                    <a:pt x="105318" y="0"/>
                  </a:moveTo>
                  <a:lnTo>
                    <a:pt x="105318" y="0"/>
                  </a:lnTo>
                  <a:lnTo>
                    <a:pt x="118721" y="0"/>
                  </a:lnTo>
                </a:path>
                <a:path w="565784" h="0">
                  <a:moveTo>
                    <a:pt x="131679" y="0"/>
                  </a:moveTo>
                  <a:lnTo>
                    <a:pt x="131679" y="0"/>
                  </a:lnTo>
                  <a:lnTo>
                    <a:pt x="144891" y="0"/>
                  </a:lnTo>
                </a:path>
                <a:path w="565784" h="0">
                  <a:moveTo>
                    <a:pt x="157850" y="0"/>
                  </a:moveTo>
                  <a:lnTo>
                    <a:pt x="157850" y="0"/>
                  </a:lnTo>
                  <a:lnTo>
                    <a:pt x="171253" y="0"/>
                  </a:lnTo>
                </a:path>
                <a:path w="565784" h="0">
                  <a:moveTo>
                    <a:pt x="184465" y="0"/>
                  </a:moveTo>
                  <a:lnTo>
                    <a:pt x="184465" y="0"/>
                  </a:lnTo>
                  <a:lnTo>
                    <a:pt x="197423" y="0"/>
                  </a:lnTo>
                </a:path>
                <a:path w="565784" h="0">
                  <a:moveTo>
                    <a:pt x="210826" y="0"/>
                  </a:moveTo>
                  <a:lnTo>
                    <a:pt x="210826" y="0"/>
                  </a:lnTo>
                  <a:lnTo>
                    <a:pt x="223594" y="0"/>
                  </a:lnTo>
                </a:path>
                <a:path w="565784" h="0">
                  <a:moveTo>
                    <a:pt x="236997" y="0"/>
                  </a:moveTo>
                  <a:lnTo>
                    <a:pt x="236997" y="0"/>
                  </a:lnTo>
                  <a:lnTo>
                    <a:pt x="249892" y="0"/>
                  </a:lnTo>
                </a:path>
                <a:path w="565784" h="0">
                  <a:moveTo>
                    <a:pt x="263168" y="0"/>
                  </a:moveTo>
                  <a:lnTo>
                    <a:pt x="263168" y="0"/>
                  </a:lnTo>
                  <a:lnTo>
                    <a:pt x="276571" y="0"/>
                  </a:lnTo>
                </a:path>
                <a:path w="565784" h="0">
                  <a:moveTo>
                    <a:pt x="289529" y="0"/>
                  </a:moveTo>
                  <a:lnTo>
                    <a:pt x="289529" y="0"/>
                  </a:lnTo>
                  <a:lnTo>
                    <a:pt x="302932" y="0"/>
                  </a:lnTo>
                </a:path>
                <a:path w="565784" h="0">
                  <a:moveTo>
                    <a:pt x="315700" y="0"/>
                  </a:moveTo>
                  <a:lnTo>
                    <a:pt x="315700" y="0"/>
                  </a:lnTo>
                  <a:lnTo>
                    <a:pt x="329103" y="0"/>
                  </a:lnTo>
                </a:path>
                <a:path w="565784" h="0">
                  <a:moveTo>
                    <a:pt x="341997" y="0"/>
                  </a:moveTo>
                  <a:lnTo>
                    <a:pt x="341997" y="0"/>
                  </a:lnTo>
                  <a:lnTo>
                    <a:pt x="355273" y="0"/>
                  </a:lnTo>
                </a:path>
                <a:path w="565784" h="0">
                  <a:moveTo>
                    <a:pt x="368676" y="0"/>
                  </a:moveTo>
                  <a:lnTo>
                    <a:pt x="368676" y="0"/>
                  </a:lnTo>
                  <a:lnTo>
                    <a:pt x="381571" y="0"/>
                  </a:lnTo>
                </a:path>
                <a:path w="565784" h="0">
                  <a:moveTo>
                    <a:pt x="394847" y="0"/>
                  </a:moveTo>
                  <a:lnTo>
                    <a:pt x="394847" y="0"/>
                  </a:lnTo>
                  <a:lnTo>
                    <a:pt x="407742" y="0"/>
                  </a:lnTo>
                </a:path>
                <a:path w="565784" h="0">
                  <a:moveTo>
                    <a:pt x="421145" y="0"/>
                  </a:moveTo>
                  <a:lnTo>
                    <a:pt x="421145" y="0"/>
                  </a:lnTo>
                  <a:lnTo>
                    <a:pt x="434421" y="0"/>
                  </a:lnTo>
                </a:path>
                <a:path w="565784" h="0">
                  <a:moveTo>
                    <a:pt x="447379" y="0"/>
                  </a:moveTo>
                  <a:lnTo>
                    <a:pt x="447379" y="0"/>
                  </a:lnTo>
                  <a:lnTo>
                    <a:pt x="460782" y="0"/>
                  </a:lnTo>
                </a:path>
                <a:path w="565784" h="0">
                  <a:moveTo>
                    <a:pt x="473550" y="0"/>
                  </a:moveTo>
                  <a:lnTo>
                    <a:pt x="473550" y="0"/>
                  </a:lnTo>
                  <a:lnTo>
                    <a:pt x="486953" y="0"/>
                  </a:lnTo>
                </a:path>
                <a:path w="565784" h="0">
                  <a:moveTo>
                    <a:pt x="499848" y="0"/>
                  </a:moveTo>
                  <a:lnTo>
                    <a:pt x="499848" y="0"/>
                  </a:lnTo>
                  <a:lnTo>
                    <a:pt x="513124" y="0"/>
                  </a:lnTo>
                </a:path>
                <a:path w="565784" h="0">
                  <a:moveTo>
                    <a:pt x="526527" y="0"/>
                  </a:moveTo>
                  <a:lnTo>
                    <a:pt x="526527" y="0"/>
                  </a:lnTo>
                  <a:lnTo>
                    <a:pt x="539421" y="0"/>
                  </a:lnTo>
                </a:path>
                <a:path w="565784" h="0">
                  <a:moveTo>
                    <a:pt x="552697" y="0"/>
                  </a:moveTo>
                  <a:lnTo>
                    <a:pt x="552697" y="0"/>
                  </a:lnTo>
                  <a:lnTo>
                    <a:pt x="565592" y="0"/>
                  </a:lnTo>
                </a:path>
              </a:pathLst>
            </a:custGeom>
            <a:ln w="129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828401" y="4618285"/>
              <a:ext cx="13335" cy="26670"/>
            </a:xfrm>
            <a:custGeom>
              <a:avLst/>
              <a:gdLst/>
              <a:ahLst/>
              <a:cxnLst/>
              <a:rect l="l" t="t" r="r" b="b"/>
              <a:pathLst>
                <a:path w="13334" h="26670">
                  <a:moveTo>
                    <a:pt x="0" y="26127"/>
                  </a:moveTo>
                  <a:lnTo>
                    <a:pt x="12930" y="26127"/>
                  </a:lnTo>
                </a:path>
                <a:path w="13334" h="26670">
                  <a:moveTo>
                    <a:pt x="0" y="0"/>
                  </a:moveTo>
                  <a:lnTo>
                    <a:pt x="12930" y="0"/>
                  </a:lnTo>
                </a:path>
              </a:pathLst>
            </a:custGeom>
            <a:ln w="1338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0834867" y="4585277"/>
              <a:ext cx="0" cy="13970"/>
            </a:xfrm>
            <a:custGeom>
              <a:avLst/>
              <a:gdLst/>
              <a:ahLst/>
              <a:cxnLst/>
              <a:rect l="l" t="t" r="r" b="b"/>
              <a:pathLst>
                <a:path w="0" h="13970">
                  <a:moveTo>
                    <a:pt x="-6465" y="6690"/>
                  </a:moveTo>
                  <a:lnTo>
                    <a:pt x="6465" y="6690"/>
                  </a:lnTo>
                </a:path>
              </a:pathLst>
            </a:custGeom>
            <a:ln w="1338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0834867" y="4559150"/>
              <a:ext cx="0" cy="13335"/>
            </a:xfrm>
            <a:custGeom>
              <a:avLst/>
              <a:gdLst/>
              <a:ahLst/>
              <a:cxnLst/>
              <a:rect l="l" t="t" r="r" b="b"/>
              <a:pathLst>
                <a:path w="0" h="13335">
                  <a:moveTo>
                    <a:pt x="-6465" y="6626"/>
                  </a:moveTo>
                  <a:lnTo>
                    <a:pt x="6465" y="6626"/>
                  </a:lnTo>
                </a:path>
              </a:pathLst>
            </a:custGeom>
            <a:ln w="132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834867" y="4532896"/>
              <a:ext cx="0" cy="13335"/>
            </a:xfrm>
            <a:custGeom>
              <a:avLst/>
              <a:gdLst/>
              <a:ahLst/>
              <a:cxnLst/>
              <a:rect l="l" t="t" r="r" b="b"/>
              <a:pathLst>
                <a:path w="0" h="13335">
                  <a:moveTo>
                    <a:pt x="-6465" y="6436"/>
                  </a:moveTo>
                  <a:lnTo>
                    <a:pt x="6465" y="6436"/>
                  </a:lnTo>
                </a:path>
              </a:pathLst>
            </a:custGeom>
            <a:ln w="1287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834867" y="4506578"/>
              <a:ext cx="0" cy="13335"/>
            </a:xfrm>
            <a:custGeom>
              <a:avLst/>
              <a:gdLst/>
              <a:ahLst/>
              <a:cxnLst/>
              <a:rect l="l" t="t" r="r" b="b"/>
              <a:pathLst>
                <a:path w="0" h="13335">
                  <a:moveTo>
                    <a:pt x="-6465" y="6468"/>
                  </a:moveTo>
                  <a:lnTo>
                    <a:pt x="6465" y="6468"/>
                  </a:lnTo>
                </a:path>
              </a:pathLst>
            </a:custGeom>
            <a:ln w="129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0834867" y="4480007"/>
              <a:ext cx="0" cy="13970"/>
            </a:xfrm>
            <a:custGeom>
              <a:avLst/>
              <a:gdLst/>
              <a:ahLst/>
              <a:cxnLst/>
              <a:rect l="l" t="t" r="r" b="b"/>
              <a:pathLst>
                <a:path w="0" h="13970">
                  <a:moveTo>
                    <a:pt x="-6465" y="6690"/>
                  </a:moveTo>
                  <a:lnTo>
                    <a:pt x="6465" y="6690"/>
                  </a:lnTo>
                </a:path>
              </a:pathLst>
            </a:custGeom>
            <a:ln w="1338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0834867" y="4453689"/>
              <a:ext cx="0" cy="13970"/>
            </a:xfrm>
            <a:custGeom>
              <a:avLst/>
              <a:gdLst/>
              <a:ahLst/>
              <a:cxnLst/>
              <a:rect l="l" t="t" r="r" b="b"/>
              <a:pathLst>
                <a:path w="0" h="13970">
                  <a:moveTo>
                    <a:pt x="-6465" y="6690"/>
                  </a:moveTo>
                  <a:lnTo>
                    <a:pt x="6465" y="6690"/>
                  </a:lnTo>
                </a:path>
              </a:pathLst>
            </a:custGeom>
            <a:ln w="1338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0834867" y="4427562"/>
              <a:ext cx="0" cy="13335"/>
            </a:xfrm>
            <a:custGeom>
              <a:avLst/>
              <a:gdLst/>
              <a:ahLst/>
              <a:cxnLst/>
              <a:rect l="l" t="t" r="r" b="b"/>
              <a:pathLst>
                <a:path w="0" h="13335">
                  <a:moveTo>
                    <a:pt x="-6465" y="6595"/>
                  </a:moveTo>
                  <a:lnTo>
                    <a:pt x="6465" y="6595"/>
                  </a:lnTo>
                </a:path>
              </a:pathLst>
            </a:custGeom>
            <a:ln w="1319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0834867" y="4401244"/>
              <a:ext cx="0" cy="13970"/>
            </a:xfrm>
            <a:custGeom>
              <a:avLst/>
              <a:gdLst/>
              <a:ahLst/>
              <a:cxnLst/>
              <a:rect l="l" t="t" r="r" b="b"/>
              <a:pathLst>
                <a:path w="0" h="13970">
                  <a:moveTo>
                    <a:pt x="-6465" y="6690"/>
                  </a:moveTo>
                  <a:lnTo>
                    <a:pt x="6465" y="6690"/>
                  </a:lnTo>
                </a:path>
              </a:pathLst>
            </a:custGeom>
            <a:ln w="1338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0828401" y="4355300"/>
              <a:ext cx="13335" cy="26670"/>
            </a:xfrm>
            <a:custGeom>
              <a:avLst/>
              <a:gdLst/>
              <a:ahLst/>
              <a:cxnLst/>
              <a:rect l="l" t="t" r="r" b="b"/>
              <a:pathLst>
                <a:path w="13334" h="26670">
                  <a:moveTo>
                    <a:pt x="0" y="26127"/>
                  </a:moveTo>
                  <a:lnTo>
                    <a:pt x="12930" y="26127"/>
                  </a:lnTo>
                </a:path>
                <a:path w="13334" h="26670">
                  <a:moveTo>
                    <a:pt x="0" y="0"/>
                  </a:moveTo>
                  <a:lnTo>
                    <a:pt x="12930" y="0"/>
                  </a:lnTo>
                </a:path>
              </a:pathLst>
            </a:custGeom>
            <a:ln w="1287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834867" y="4322545"/>
              <a:ext cx="0" cy="13335"/>
            </a:xfrm>
            <a:custGeom>
              <a:avLst/>
              <a:gdLst/>
              <a:ahLst/>
              <a:cxnLst/>
              <a:rect l="l" t="t" r="r" b="b"/>
              <a:pathLst>
                <a:path w="0" h="13335">
                  <a:moveTo>
                    <a:pt x="-6465" y="6468"/>
                  </a:moveTo>
                  <a:lnTo>
                    <a:pt x="6465" y="6468"/>
                  </a:lnTo>
                </a:path>
              </a:pathLst>
            </a:custGeom>
            <a:ln w="129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0834867" y="4295974"/>
              <a:ext cx="0" cy="13335"/>
            </a:xfrm>
            <a:custGeom>
              <a:avLst/>
              <a:gdLst/>
              <a:ahLst/>
              <a:cxnLst/>
              <a:rect l="l" t="t" r="r" b="b"/>
              <a:pathLst>
                <a:path w="0" h="13335">
                  <a:moveTo>
                    <a:pt x="-6465" y="6595"/>
                  </a:moveTo>
                  <a:lnTo>
                    <a:pt x="6465" y="6595"/>
                  </a:lnTo>
                </a:path>
              </a:pathLst>
            </a:custGeom>
            <a:ln w="1319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0828401" y="4223902"/>
              <a:ext cx="13335" cy="52705"/>
            </a:xfrm>
            <a:custGeom>
              <a:avLst/>
              <a:gdLst/>
              <a:ahLst/>
              <a:cxnLst/>
              <a:rect l="l" t="t" r="r" b="b"/>
              <a:pathLst>
                <a:path w="13334" h="52704">
                  <a:moveTo>
                    <a:pt x="0" y="52444"/>
                  </a:moveTo>
                  <a:lnTo>
                    <a:pt x="12930" y="52444"/>
                  </a:lnTo>
                </a:path>
                <a:path w="13334" h="52704">
                  <a:moveTo>
                    <a:pt x="0" y="26127"/>
                  </a:moveTo>
                  <a:lnTo>
                    <a:pt x="12930" y="26127"/>
                  </a:lnTo>
                </a:path>
                <a:path w="13334" h="52704">
                  <a:moveTo>
                    <a:pt x="0" y="0"/>
                  </a:moveTo>
                  <a:lnTo>
                    <a:pt x="12930" y="0"/>
                  </a:lnTo>
                </a:path>
              </a:pathLst>
            </a:custGeom>
            <a:ln w="1338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0834867" y="4190957"/>
              <a:ext cx="0" cy="13335"/>
            </a:xfrm>
            <a:custGeom>
              <a:avLst/>
              <a:gdLst/>
              <a:ahLst/>
              <a:cxnLst/>
              <a:rect l="l" t="t" r="r" b="b"/>
              <a:pathLst>
                <a:path w="0" h="13335">
                  <a:moveTo>
                    <a:pt x="-6465" y="6436"/>
                  </a:moveTo>
                  <a:lnTo>
                    <a:pt x="6465" y="6436"/>
                  </a:lnTo>
                </a:path>
              </a:pathLst>
            </a:custGeom>
            <a:ln w="1287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0834867" y="4164830"/>
              <a:ext cx="0" cy="13335"/>
            </a:xfrm>
            <a:custGeom>
              <a:avLst/>
              <a:gdLst/>
              <a:ahLst/>
              <a:cxnLst/>
              <a:rect l="l" t="t" r="r" b="b"/>
              <a:pathLst>
                <a:path w="0" h="13335">
                  <a:moveTo>
                    <a:pt x="-6465" y="6373"/>
                  </a:moveTo>
                  <a:lnTo>
                    <a:pt x="6465" y="6373"/>
                  </a:lnTo>
                </a:path>
              </a:pathLst>
            </a:custGeom>
            <a:ln w="127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0828401" y="4065996"/>
              <a:ext cx="13335" cy="79375"/>
            </a:xfrm>
            <a:custGeom>
              <a:avLst/>
              <a:gdLst/>
              <a:ahLst/>
              <a:cxnLst/>
              <a:rect l="l" t="t" r="r" b="b"/>
              <a:pathLst>
                <a:path w="13334" h="79375">
                  <a:moveTo>
                    <a:pt x="0" y="78762"/>
                  </a:moveTo>
                  <a:lnTo>
                    <a:pt x="12930" y="78762"/>
                  </a:lnTo>
                </a:path>
                <a:path w="13334" h="79375">
                  <a:moveTo>
                    <a:pt x="0" y="52444"/>
                  </a:moveTo>
                  <a:lnTo>
                    <a:pt x="12930" y="52444"/>
                  </a:lnTo>
                </a:path>
                <a:path w="13334" h="79375">
                  <a:moveTo>
                    <a:pt x="0" y="26317"/>
                  </a:moveTo>
                  <a:lnTo>
                    <a:pt x="12930" y="26317"/>
                  </a:lnTo>
                </a:path>
                <a:path w="13334" h="79375">
                  <a:moveTo>
                    <a:pt x="0" y="0"/>
                  </a:moveTo>
                  <a:lnTo>
                    <a:pt x="12930" y="0"/>
                  </a:lnTo>
                </a:path>
              </a:pathLst>
            </a:custGeom>
            <a:ln w="1338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0834867" y="4033179"/>
              <a:ext cx="0" cy="13335"/>
            </a:xfrm>
            <a:custGeom>
              <a:avLst/>
              <a:gdLst/>
              <a:ahLst/>
              <a:cxnLst/>
              <a:rect l="l" t="t" r="r" b="b"/>
              <a:pathLst>
                <a:path w="0" h="13335">
                  <a:moveTo>
                    <a:pt x="-6465" y="6373"/>
                  </a:moveTo>
                  <a:lnTo>
                    <a:pt x="6465" y="6373"/>
                  </a:lnTo>
                </a:path>
              </a:pathLst>
            </a:custGeom>
            <a:ln w="127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0834867" y="4006924"/>
              <a:ext cx="0" cy="13335"/>
            </a:xfrm>
            <a:custGeom>
              <a:avLst/>
              <a:gdLst/>
              <a:ahLst/>
              <a:cxnLst/>
              <a:rect l="l" t="t" r="r" b="b"/>
              <a:pathLst>
                <a:path w="0" h="13335">
                  <a:moveTo>
                    <a:pt x="-6465" y="6436"/>
                  </a:moveTo>
                  <a:lnTo>
                    <a:pt x="6465" y="6436"/>
                  </a:lnTo>
                </a:path>
              </a:pathLst>
            </a:custGeom>
            <a:ln w="1287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0786717" y="4650659"/>
              <a:ext cx="40005" cy="0"/>
            </a:xfrm>
            <a:custGeom>
              <a:avLst/>
              <a:gdLst/>
              <a:ahLst/>
              <a:cxnLst/>
              <a:rect l="l" t="t" r="r" b="b"/>
              <a:pathLst>
                <a:path w="40004" h="0">
                  <a:moveTo>
                    <a:pt x="0" y="0"/>
                  </a:moveTo>
                  <a:lnTo>
                    <a:pt x="0" y="0"/>
                  </a:lnTo>
                  <a:lnTo>
                    <a:pt x="12767" y="0"/>
                  </a:lnTo>
                </a:path>
                <a:path w="40004" h="0">
                  <a:moveTo>
                    <a:pt x="26170" y="0"/>
                  </a:moveTo>
                  <a:lnTo>
                    <a:pt x="26170" y="0"/>
                  </a:lnTo>
                  <a:lnTo>
                    <a:pt x="39573" y="0"/>
                  </a:lnTo>
                </a:path>
              </a:pathLst>
            </a:custGeom>
            <a:ln w="1291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0834867" y="5371647"/>
              <a:ext cx="0" cy="13970"/>
            </a:xfrm>
            <a:custGeom>
              <a:avLst/>
              <a:gdLst/>
              <a:ahLst/>
              <a:cxnLst/>
              <a:rect l="l" t="t" r="r" b="b"/>
              <a:pathLst>
                <a:path w="0" h="13970">
                  <a:moveTo>
                    <a:pt x="-6465" y="6690"/>
                  </a:moveTo>
                  <a:lnTo>
                    <a:pt x="6465" y="6690"/>
                  </a:lnTo>
                </a:path>
              </a:pathLst>
            </a:custGeom>
            <a:ln w="1338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0834867" y="5345513"/>
              <a:ext cx="0" cy="13335"/>
            </a:xfrm>
            <a:custGeom>
              <a:avLst/>
              <a:gdLst/>
              <a:ahLst/>
              <a:cxnLst/>
              <a:rect l="l" t="t" r="r" b="b"/>
              <a:pathLst>
                <a:path w="0" h="13335">
                  <a:moveTo>
                    <a:pt x="-6465" y="6611"/>
                  </a:moveTo>
                  <a:lnTo>
                    <a:pt x="6465" y="6611"/>
                  </a:lnTo>
                </a:path>
              </a:pathLst>
            </a:custGeom>
            <a:ln w="1322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10834867" y="5319221"/>
              <a:ext cx="0" cy="13970"/>
            </a:xfrm>
            <a:custGeom>
              <a:avLst/>
              <a:gdLst/>
              <a:ahLst/>
              <a:cxnLst/>
              <a:rect l="l" t="t" r="r" b="b"/>
              <a:pathLst>
                <a:path w="0" h="13970">
                  <a:moveTo>
                    <a:pt x="-6465" y="6690"/>
                  </a:moveTo>
                  <a:lnTo>
                    <a:pt x="6465" y="6690"/>
                  </a:lnTo>
                </a:path>
              </a:pathLst>
            </a:custGeom>
            <a:ln w="1338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0828401" y="5273251"/>
              <a:ext cx="13335" cy="26670"/>
            </a:xfrm>
            <a:custGeom>
              <a:avLst/>
              <a:gdLst/>
              <a:ahLst/>
              <a:cxnLst/>
              <a:rect l="l" t="t" r="r" b="b"/>
              <a:pathLst>
                <a:path w="13334" h="26670">
                  <a:moveTo>
                    <a:pt x="0" y="26133"/>
                  </a:moveTo>
                  <a:lnTo>
                    <a:pt x="12930" y="26133"/>
                  </a:lnTo>
                </a:path>
                <a:path w="13334" h="26670">
                  <a:moveTo>
                    <a:pt x="0" y="0"/>
                  </a:moveTo>
                  <a:lnTo>
                    <a:pt x="12930" y="0"/>
                  </a:lnTo>
                </a:path>
              </a:pathLst>
            </a:custGeom>
            <a:ln w="1291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0834867" y="5240034"/>
              <a:ext cx="0" cy="13970"/>
            </a:xfrm>
            <a:custGeom>
              <a:avLst/>
              <a:gdLst/>
              <a:ahLst/>
              <a:cxnLst/>
              <a:rect l="l" t="t" r="r" b="b"/>
              <a:pathLst>
                <a:path w="0" h="13970">
                  <a:moveTo>
                    <a:pt x="-6465" y="6690"/>
                  </a:moveTo>
                  <a:lnTo>
                    <a:pt x="6465" y="6690"/>
                  </a:lnTo>
                </a:path>
              </a:pathLst>
            </a:custGeom>
            <a:ln w="1338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0834867" y="5213900"/>
              <a:ext cx="0" cy="13335"/>
            </a:xfrm>
            <a:custGeom>
              <a:avLst/>
              <a:gdLst/>
              <a:ahLst/>
              <a:cxnLst/>
              <a:rect l="l" t="t" r="r" b="b"/>
              <a:pathLst>
                <a:path w="0" h="13335">
                  <a:moveTo>
                    <a:pt x="-6465" y="6614"/>
                  </a:moveTo>
                  <a:lnTo>
                    <a:pt x="6465" y="6614"/>
                  </a:lnTo>
                </a:path>
              </a:pathLst>
            </a:custGeom>
            <a:ln w="1322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0834867" y="5187614"/>
              <a:ext cx="0" cy="13970"/>
            </a:xfrm>
            <a:custGeom>
              <a:avLst/>
              <a:gdLst/>
              <a:ahLst/>
              <a:cxnLst/>
              <a:rect l="l" t="t" r="r" b="b"/>
              <a:pathLst>
                <a:path w="0" h="13970">
                  <a:moveTo>
                    <a:pt x="-6465" y="6690"/>
                  </a:moveTo>
                  <a:lnTo>
                    <a:pt x="6465" y="6690"/>
                  </a:lnTo>
                </a:path>
              </a:pathLst>
            </a:custGeom>
            <a:ln w="1338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10834867" y="5161322"/>
              <a:ext cx="0" cy="13970"/>
            </a:xfrm>
            <a:custGeom>
              <a:avLst/>
              <a:gdLst/>
              <a:ahLst/>
              <a:cxnLst/>
              <a:rect l="l" t="t" r="r" b="b"/>
              <a:pathLst>
                <a:path w="0" h="13970">
                  <a:moveTo>
                    <a:pt x="-6465" y="6690"/>
                  </a:moveTo>
                  <a:lnTo>
                    <a:pt x="6465" y="6690"/>
                  </a:lnTo>
                </a:path>
              </a:pathLst>
            </a:custGeom>
            <a:ln w="1338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10828401" y="5115352"/>
              <a:ext cx="13335" cy="26670"/>
            </a:xfrm>
            <a:custGeom>
              <a:avLst/>
              <a:gdLst/>
              <a:ahLst/>
              <a:cxnLst/>
              <a:rect l="l" t="t" r="r" b="b"/>
              <a:pathLst>
                <a:path w="13334" h="26670">
                  <a:moveTo>
                    <a:pt x="0" y="26292"/>
                  </a:moveTo>
                  <a:lnTo>
                    <a:pt x="12930" y="26292"/>
                  </a:lnTo>
                </a:path>
                <a:path w="13334" h="26670">
                  <a:moveTo>
                    <a:pt x="0" y="0"/>
                  </a:moveTo>
                  <a:lnTo>
                    <a:pt x="12930" y="0"/>
                  </a:lnTo>
                </a:path>
              </a:pathLst>
            </a:custGeom>
            <a:ln w="1291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0834867" y="5082769"/>
              <a:ext cx="0" cy="13335"/>
            </a:xfrm>
            <a:custGeom>
              <a:avLst/>
              <a:gdLst/>
              <a:ahLst/>
              <a:cxnLst/>
              <a:rect l="l" t="t" r="r" b="b"/>
              <a:pathLst>
                <a:path w="0" h="13335">
                  <a:moveTo>
                    <a:pt x="-6465" y="6373"/>
                  </a:moveTo>
                  <a:lnTo>
                    <a:pt x="6465" y="6373"/>
                  </a:lnTo>
                </a:path>
              </a:pathLst>
            </a:custGeom>
            <a:ln w="127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0834867" y="5056001"/>
              <a:ext cx="0" cy="13970"/>
            </a:xfrm>
            <a:custGeom>
              <a:avLst/>
              <a:gdLst/>
              <a:ahLst/>
              <a:cxnLst/>
              <a:rect l="l" t="t" r="r" b="b"/>
              <a:pathLst>
                <a:path w="0" h="13970">
                  <a:moveTo>
                    <a:pt x="-6465" y="6693"/>
                  </a:moveTo>
                  <a:lnTo>
                    <a:pt x="6465" y="6693"/>
                  </a:lnTo>
                </a:path>
              </a:pathLst>
            </a:custGeom>
            <a:ln w="1338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0834867" y="5029715"/>
              <a:ext cx="0" cy="13970"/>
            </a:xfrm>
            <a:custGeom>
              <a:avLst/>
              <a:gdLst/>
              <a:ahLst/>
              <a:cxnLst/>
              <a:rect l="l" t="t" r="r" b="b"/>
              <a:pathLst>
                <a:path w="0" h="13970">
                  <a:moveTo>
                    <a:pt x="-6465" y="6690"/>
                  </a:moveTo>
                  <a:lnTo>
                    <a:pt x="6465" y="6690"/>
                  </a:lnTo>
                </a:path>
              </a:pathLst>
            </a:custGeom>
            <a:ln w="1338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0834867" y="5003569"/>
              <a:ext cx="0" cy="13970"/>
            </a:xfrm>
            <a:custGeom>
              <a:avLst/>
              <a:gdLst/>
              <a:ahLst/>
              <a:cxnLst/>
              <a:rect l="l" t="t" r="r" b="b"/>
              <a:pathLst>
                <a:path w="0" h="13970">
                  <a:moveTo>
                    <a:pt x="-6465" y="6696"/>
                  </a:moveTo>
                  <a:lnTo>
                    <a:pt x="6465" y="6696"/>
                  </a:lnTo>
                </a:path>
              </a:pathLst>
            </a:custGeom>
            <a:ln w="1339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0834867" y="4977314"/>
              <a:ext cx="0" cy="13970"/>
            </a:xfrm>
            <a:custGeom>
              <a:avLst/>
              <a:gdLst/>
              <a:ahLst/>
              <a:cxnLst/>
              <a:rect l="l" t="t" r="r" b="b"/>
              <a:pathLst>
                <a:path w="0" h="13970">
                  <a:moveTo>
                    <a:pt x="-6465" y="6690"/>
                  </a:moveTo>
                  <a:lnTo>
                    <a:pt x="6465" y="6690"/>
                  </a:lnTo>
                </a:path>
              </a:pathLst>
            </a:custGeom>
            <a:ln w="1338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0834867" y="4951187"/>
              <a:ext cx="0" cy="13335"/>
            </a:xfrm>
            <a:custGeom>
              <a:avLst/>
              <a:gdLst/>
              <a:ahLst/>
              <a:cxnLst/>
              <a:rect l="l" t="t" r="r" b="b"/>
              <a:pathLst>
                <a:path w="0" h="13335">
                  <a:moveTo>
                    <a:pt x="-6465" y="6373"/>
                  </a:moveTo>
                  <a:lnTo>
                    <a:pt x="6465" y="6373"/>
                  </a:lnTo>
                </a:path>
              </a:pathLst>
            </a:custGeom>
            <a:ln w="127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0834867" y="4924869"/>
              <a:ext cx="0" cy="13335"/>
            </a:xfrm>
            <a:custGeom>
              <a:avLst/>
              <a:gdLst/>
              <a:ahLst/>
              <a:cxnLst/>
              <a:rect l="l" t="t" r="r" b="b"/>
              <a:pathLst>
                <a:path w="0" h="13335">
                  <a:moveTo>
                    <a:pt x="-6465" y="6468"/>
                  </a:moveTo>
                  <a:lnTo>
                    <a:pt x="6465" y="6468"/>
                  </a:lnTo>
                </a:path>
              </a:pathLst>
            </a:custGeom>
            <a:ln w="129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0834867" y="4898108"/>
              <a:ext cx="0" cy="13970"/>
            </a:xfrm>
            <a:custGeom>
              <a:avLst/>
              <a:gdLst/>
              <a:ahLst/>
              <a:cxnLst/>
              <a:rect l="l" t="t" r="r" b="b"/>
              <a:pathLst>
                <a:path w="0" h="13970">
                  <a:moveTo>
                    <a:pt x="-6465" y="6690"/>
                  </a:moveTo>
                  <a:lnTo>
                    <a:pt x="6465" y="6690"/>
                  </a:lnTo>
                </a:path>
              </a:pathLst>
            </a:custGeom>
            <a:ln w="1338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0828401" y="4852353"/>
              <a:ext cx="13335" cy="26670"/>
            </a:xfrm>
            <a:custGeom>
              <a:avLst/>
              <a:gdLst/>
              <a:ahLst/>
              <a:cxnLst/>
              <a:rect l="l" t="t" r="r" b="b"/>
              <a:pathLst>
                <a:path w="13334" h="26670">
                  <a:moveTo>
                    <a:pt x="0" y="26317"/>
                  </a:moveTo>
                  <a:lnTo>
                    <a:pt x="12930" y="26317"/>
                  </a:lnTo>
                </a:path>
                <a:path w="13334" h="26670">
                  <a:moveTo>
                    <a:pt x="0" y="0"/>
                  </a:moveTo>
                  <a:lnTo>
                    <a:pt x="12930" y="0"/>
                  </a:lnTo>
                </a:path>
              </a:pathLst>
            </a:custGeom>
            <a:ln w="1338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0834867" y="4819536"/>
              <a:ext cx="0" cy="13335"/>
            </a:xfrm>
            <a:custGeom>
              <a:avLst/>
              <a:gdLst/>
              <a:ahLst/>
              <a:cxnLst/>
              <a:rect l="l" t="t" r="r" b="b"/>
              <a:pathLst>
                <a:path w="0" h="13335">
                  <a:moveTo>
                    <a:pt x="-6465" y="6626"/>
                  </a:moveTo>
                  <a:lnTo>
                    <a:pt x="6465" y="6626"/>
                  </a:lnTo>
                </a:path>
              </a:pathLst>
            </a:custGeom>
            <a:ln w="1325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0834867" y="4793281"/>
              <a:ext cx="0" cy="13335"/>
            </a:xfrm>
            <a:custGeom>
              <a:avLst/>
              <a:gdLst/>
              <a:ahLst/>
              <a:cxnLst/>
              <a:rect l="l" t="t" r="r" b="b"/>
              <a:pathLst>
                <a:path w="0" h="13335">
                  <a:moveTo>
                    <a:pt x="-6465" y="6436"/>
                  </a:moveTo>
                  <a:lnTo>
                    <a:pt x="6465" y="6436"/>
                  </a:lnTo>
                </a:path>
              </a:pathLst>
            </a:custGeom>
            <a:ln w="1287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0828401" y="4747305"/>
              <a:ext cx="13335" cy="26670"/>
            </a:xfrm>
            <a:custGeom>
              <a:avLst/>
              <a:gdLst/>
              <a:ahLst/>
              <a:cxnLst/>
              <a:rect l="l" t="t" r="r" b="b"/>
              <a:pathLst>
                <a:path w="13334" h="26670">
                  <a:moveTo>
                    <a:pt x="0" y="26127"/>
                  </a:moveTo>
                  <a:lnTo>
                    <a:pt x="12930" y="26127"/>
                  </a:lnTo>
                </a:path>
                <a:path w="13334" h="26670">
                  <a:moveTo>
                    <a:pt x="0" y="0"/>
                  </a:moveTo>
                  <a:lnTo>
                    <a:pt x="12930" y="0"/>
                  </a:lnTo>
                </a:path>
              </a:pathLst>
            </a:custGeom>
            <a:ln w="1293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0828401" y="4668320"/>
              <a:ext cx="13335" cy="52705"/>
            </a:xfrm>
            <a:custGeom>
              <a:avLst/>
              <a:gdLst/>
              <a:ahLst/>
              <a:cxnLst/>
              <a:rect l="l" t="t" r="r" b="b"/>
              <a:pathLst>
                <a:path w="13334" h="52704">
                  <a:moveTo>
                    <a:pt x="0" y="52444"/>
                  </a:moveTo>
                  <a:lnTo>
                    <a:pt x="12930" y="52444"/>
                  </a:lnTo>
                </a:path>
                <a:path w="13334" h="52704">
                  <a:moveTo>
                    <a:pt x="0" y="26127"/>
                  </a:moveTo>
                  <a:lnTo>
                    <a:pt x="12930" y="26127"/>
                  </a:lnTo>
                </a:path>
                <a:path w="13334" h="52704">
                  <a:moveTo>
                    <a:pt x="0" y="0"/>
                  </a:moveTo>
                  <a:lnTo>
                    <a:pt x="12930" y="0"/>
                  </a:lnTo>
                </a:path>
              </a:pathLst>
            </a:custGeom>
            <a:ln w="1338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0834865" y="4289196"/>
              <a:ext cx="327025" cy="802640"/>
            </a:xfrm>
            <a:custGeom>
              <a:avLst/>
              <a:gdLst/>
              <a:ahLst/>
              <a:cxnLst/>
              <a:rect l="l" t="t" r="r" b="b"/>
              <a:pathLst>
                <a:path w="327025" h="802639">
                  <a:moveTo>
                    <a:pt x="13398" y="775779"/>
                  </a:moveTo>
                  <a:lnTo>
                    <a:pt x="0" y="775779"/>
                  </a:lnTo>
                  <a:lnTo>
                    <a:pt x="0" y="788695"/>
                  </a:lnTo>
                  <a:lnTo>
                    <a:pt x="13398" y="788695"/>
                  </a:lnTo>
                  <a:lnTo>
                    <a:pt x="13398" y="775779"/>
                  </a:lnTo>
                  <a:close/>
                </a:path>
                <a:path w="327025" h="802639">
                  <a:moveTo>
                    <a:pt x="13398" y="12877"/>
                  </a:moveTo>
                  <a:lnTo>
                    <a:pt x="0" y="12877"/>
                  </a:lnTo>
                  <a:lnTo>
                    <a:pt x="0" y="26250"/>
                  </a:lnTo>
                  <a:lnTo>
                    <a:pt x="13398" y="26250"/>
                  </a:lnTo>
                  <a:lnTo>
                    <a:pt x="13398" y="12877"/>
                  </a:lnTo>
                  <a:close/>
                </a:path>
                <a:path w="327025" h="802639">
                  <a:moveTo>
                    <a:pt x="39573" y="775779"/>
                  </a:moveTo>
                  <a:lnTo>
                    <a:pt x="26289" y="775779"/>
                  </a:lnTo>
                  <a:lnTo>
                    <a:pt x="26289" y="788695"/>
                  </a:lnTo>
                  <a:lnTo>
                    <a:pt x="39573" y="788695"/>
                  </a:lnTo>
                  <a:lnTo>
                    <a:pt x="39573" y="775779"/>
                  </a:lnTo>
                  <a:close/>
                </a:path>
                <a:path w="327025" h="802639">
                  <a:moveTo>
                    <a:pt x="39573" y="12877"/>
                  </a:moveTo>
                  <a:lnTo>
                    <a:pt x="26289" y="12877"/>
                  </a:lnTo>
                  <a:lnTo>
                    <a:pt x="26289" y="26250"/>
                  </a:lnTo>
                  <a:lnTo>
                    <a:pt x="39573" y="26250"/>
                  </a:lnTo>
                  <a:lnTo>
                    <a:pt x="39573" y="12877"/>
                  </a:lnTo>
                  <a:close/>
                </a:path>
                <a:path w="327025" h="802639">
                  <a:moveTo>
                    <a:pt x="65862" y="775779"/>
                  </a:moveTo>
                  <a:lnTo>
                    <a:pt x="52463" y="775779"/>
                  </a:lnTo>
                  <a:lnTo>
                    <a:pt x="52463" y="788695"/>
                  </a:lnTo>
                  <a:lnTo>
                    <a:pt x="65862" y="788695"/>
                  </a:lnTo>
                  <a:lnTo>
                    <a:pt x="65862" y="775779"/>
                  </a:lnTo>
                  <a:close/>
                </a:path>
                <a:path w="327025" h="802639">
                  <a:moveTo>
                    <a:pt x="65862" y="12877"/>
                  </a:moveTo>
                  <a:lnTo>
                    <a:pt x="52463" y="12877"/>
                  </a:lnTo>
                  <a:lnTo>
                    <a:pt x="52463" y="26250"/>
                  </a:lnTo>
                  <a:lnTo>
                    <a:pt x="65862" y="26250"/>
                  </a:lnTo>
                  <a:lnTo>
                    <a:pt x="65862" y="12877"/>
                  </a:lnTo>
                  <a:close/>
                </a:path>
                <a:path w="327025" h="802639">
                  <a:moveTo>
                    <a:pt x="92036" y="775779"/>
                  </a:moveTo>
                  <a:lnTo>
                    <a:pt x="78638" y="775779"/>
                  </a:lnTo>
                  <a:lnTo>
                    <a:pt x="78638" y="788695"/>
                  </a:lnTo>
                  <a:lnTo>
                    <a:pt x="92036" y="788695"/>
                  </a:lnTo>
                  <a:lnTo>
                    <a:pt x="92036" y="775779"/>
                  </a:lnTo>
                  <a:close/>
                </a:path>
                <a:path w="327025" h="802639">
                  <a:moveTo>
                    <a:pt x="92036" y="12877"/>
                  </a:moveTo>
                  <a:lnTo>
                    <a:pt x="78638" y="12877"/>
                  </a:lnTo>
                  <a:lnTo>
                    <a:pt x="78638" y="26250"/>
                  </a:lnTo>
                  <a:lnTo>
                    <a:pt x="92036" y="26250"/>
                  </a:lnTo>
                  <a:lnTo>
                    <a:pt x="92036" y="12877"/>
                  </a:lnTo>
                  <a:close/>
                </a:path>
                <a:path w="327025" h="802639">
                  <a:moveTo>
                    <a:pt x="118211" y="775779"/>
                  </a:moveTo>
                  <a:lnTo>
                    <a:pt x="105435" y="775779"/>
                  </a:lnTo>
                  <a:lnTo>
                    <a:pt x="105435" y="788695"/>
                  </a:lnTo>
                  <a:lnTo>
                    <a:pt x="118211" y="788695"/>
                  </a:lnTo>
                  <a:lnTo>
                    <a:pt x="118211" y="775779"/>
                  </a:lnTo>
                  <a:close/>
                </a:path>
                <a:path w="327025" h="802639">
                  <a:moveTo>
                    <a:pt x="118211" y="12877"/>
                  </a:moveTo>
                  <a:lnTo>
                    <a:pt x="105435" y="12877"/>
                  </a:lnTo>
                  <a:lnTo>
                    <a:pt x="105435" y="26250"/>
                  </a:lnTo>
                  <a:lnTo>
                    <a:pt x="118211" y="26250"/>
                  </a:lnTo>
                  <a:lnTo>
                    <a:pt x="118211" y="12877"/>
                  </a:lnTo>
                  <a:close/>
                </a:path>
                <a:path w="327025" h="802639">
                  <a:moveTo>
                    <a:pt x="144564" y="775779"/>
                  </a:moveTo>
                  <a:lnTo>
                    <a:pt x="131610" y="775779"/>
                  </a:lnTo>
                  <a:lnTo>
                    <a:pt x="131610" y="788695"/>
                  </a:lnTo>
                  <a:lnTo>
                    <a:pt x="144564" y="788695"/>
                  </a:lnTo>
                  <a:lnTo>
                    <a:pt x="144564" y="775779"/>
                  </a:lnTo>
                  <a:close/>
                </a:path>
                <a:path w="327025" h="802639">
                  <a:moveTo>
                    <a:pt x="144564" y="12877"/>
                  </a:moveTo>
                  <a:lnTo>
                    <a:pt x="131610" y="12877"/>
                  </a:lnTo>
                  <a:lnTo>
                    <a:pt x="131610" y="26250"/>
                  </a:lnTo>
                  <a:lnTo>
                    <a:pt x="144564" y="26250"/>
                  </a:lnTo>
                  <a:lnTo>
                    <a:pt x="144564" y="12877"/>
                  </a:lnTo>
                  <a:close/>
                </a:path>
                <a:path w="327025" h="802639">
                  <a:moveTo>
                    <a:pt x="170738" y="775779"/>
                  </a:moveTo>
                  <a:lnTo>
                    <a:pt x="157784" y="775779"/>
                  </a:lnTo>
                  <a:lnTo>
                    <a:pt x="157784" y="788695"/>
                  </a:lnTo>
                  <a:lnTo>
                    <a:pt x="170738" y="788695"/>
                  </a:lnTo>
                  <a:lnTo>
                    <a:pt x="170738" y="775779"/>
                  </a:lnTo>
                  <a:close/>
                </a:path>
                <a:path w="327025" h="802639">
                  <a:moveTo>
                    <a:pt x="170738" y="12877"/>
                  </a:moveTo>
                  <a:lnTo>
                    <a:pt x="157784" y="12877"/>
                  </a:lnTo>
                  <a:lnTo>
                    <a:pt x="157784" y="26250"/>
                  </a:lnTo>
                  <a:lnTo>
                    <a:pt x="170738" y="26250"/>
                  </a:lnTo>
                  <a:lnTo>
                    <a:pt x="170738" y="12877"/>
                  </a:lnTo>
                  <a:close/>
                </a:path>
                <a:path w="327025" h="802639">
                  <a:moveTo>
                    <a:pt x="197548" y="775779"/>
                  </a:moveTo>
                  <a:lnTo>
                    <a:pt x="184137" y="775779"/>
                  </a:lnTo>
                  <a:lnTo>
                    <a:pt x="184137" y="788695"/>
                  </a:lnTo>
                  <a:lnTo>
                    <a:pt x="197548" y="788695"/>
                  </a:lnTo>
                  <a:lnTo>
                    <a:pt x="197548" y="775779"/>
                  </a:lnTo>
                  <a:close/>
                </a:path>
                <a:path w="327025" h="802639">
                  <a:moveTo>
                    <a:pt x="197548" y="12877"/>
                  </a:moveTo>
                  <a:lnTo>
                    <a:pt x="184137" y="12877"/>
                  </a:lnTo>
                  <a:lnTo>
                    <a:pt x="184137" y="26250"/>
                  </a:lnTo>
                  <a:lnTo>
                    <a:pt x="197548" y="26250"/>
                  </a:lnTo>
                  <a:lnTo>
                    <a:pt x="197548" y="12877"/>
                  </a:lnTo>
                  <a:close/>
                </a:path>
                <a:path w="327025" h="802639">
                  <a:moveTo>
                    <a:pt x="223723" y="775779"/>
                  </a:moveTo>
                  <a:lnTo>
                    <a:pt x="210312" y="775779"/>
                  </a:lnTo>
                  <a:lnTo>
                    <a:pt x="210312" y="788695"/>
                  </a:lnTo>
                  <a:lnTo>
                    <a:pt x="223723" y="788695"/>
                  </a:lnTo>
                  <a:lnTo>
                    <a:pt x="223723" y="775779"/>
                  </a:lnTo>
                  <a:close/>
                </a:path>
                <a:path w="327025" h="802639">
                  <a:moveTo>
                    <a:pt x="223723" y="12877"/>
                  </a:moveTo>
                  <a:lnTo>
                    <a:pt x="210312" y="12877"/>
                  </a:lnTo>
                  <a:lnTo>
                    <a:pt x="210312" y="26250"/>
                  </a:lnTo>
                  <a:lnTo>
                    <a:pt x="223723" y="26250"/>
                  </a:lnTo>
                  <a:lnTo>
                    <a:pt x="223723" y="12877"/>
                  </a:lnTo>
                  <a:close/>
                </a:path>
                <a:path w="327025" h="802639">
                  <a:moveTo>
                    <a:pt x="249885" y="775779"/>
                  </a:moveTo>
                  <a:lnTo>
                    <a:pt x="236677" y="775779"/>
                  </a:lnTo>
                  <a:lnTo>
                    <a:pt x="236677" y="788695"/>
                  </a:lnTo>
                  <a:lnTo>
                    <a:pt x="249885" y="788695"/>
                  </a:lnTo>
                  <a:lnTo>
                    <a:pt x="249885" y="775779"/>
                  </a:lnTo>
                  <a:close/>
                </a:path>
                <a:path w="327025" h="802639">
                  <a:moveTo>
                    <a:pt x="249885" y="12877"/>
                  </a:moveTo>
                  <a:lnTo>
                    <a:pt x="236677" y="12877"/>
                  </a:lnTo>
                  <a:lnTo>
                    <a:pt x="236677" y="26250"/>
                  </a:lnTo>
                  <a:lnTo>
                    <a:pt x="249885" y="26250"/>
                  </a:lnTo>
                  <a:lnTo>
                    <a:pt x="249885" y="12877"/>
                  </a:lnTo>
                  <a:close/>
                </a:path>
                <a:path w="327025" h="802639">
                  <a:moveTo>
                    <a:pt x="276250" y="775779"/>
                  </a:moveTo>
                  <a:lnTo>
                    <a:pt x="263296" y="775779"/>
                  </a:lnTo>
                  <a:lnTo>
                    <a:pt x="263296" y="788695"/>
                  </a:lnTo>
                  <a:lnTo>
                    <a:pt x="276250" y="788695"/>
                  </a:lnTo>
                  <a:lnTo>
                    <a:pt x="276250" y="775779"/>
                  </a:lnTo>
                  <a:close/>
                </a:path>
                <a:path w="327025" h="802639">
                  <a:moveTo>
                    <a:pt x="276250" y="12877"/>
                  </a:moveTo>
                  <a:lnTo>
                    <a:pt x="263296" y="12877"/>
                  </a:lnTo>
                  <a:lnTo>
                    <a:pt x="263296" y="26250"/>
                  </a:lnTo>
                  <a:lnTo>
                    <a:pt x="276250" y="26250"/>
                  </a:lnTo>
                  <a:lnTo>
                    <a:pt x="276250" y="12877"/>
                  </a:lnTo>
                  <a:close/>
                </a:path>
                <a:path w="327025" h="802639">
                  <a:moveTo>
                    <a:pt x="326682" y="782561"/>
                  </a:moveTo>
                  <a:lnTo>
                    <a:pt x="313283" y="775779"/>
                  </a:lnTo>
                  <a:lnTo>
                    <a:pt x="287108" y="762558"/>
                  </a:lnTo>
                  <a:lnTo>
                    <a:pt x="287108" y="802081"/>
                  </a:lnTo>
                  <a:lnTo>
                    <a:pt x="314236" y="788695"/>
                  </a:lnTo>
                  <a:lnTo>
                    <a:pt x="326682" y="782561"/>
                  </a:lnTo>
                  <a:close/>
                </a:path>
                <a:path w="327025" h="802639">
                  <a:moveTo>
                    <a:pt x="326682" y="19532"/>
                  </a:moveTo>
                  <a:lnTo>
                    <a:pt x="313194" y="12877"/>
                  </a:lnTo>
                  <a:lnTo>
                    <a:pt x="287108" y="0"/>
                  </a:lnTo>
                  <a:lnTo>
                    <a:pt x="287108" y="39636"/>
                  </a:lnTo>
                  <a:lnTo>
                    <a:pt x="313448" y="26250"/>
                  </a:lnTo>
                  <a:lnTo>
                    <a:pt x="326682" y="195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1198779" y="4523891"/>
              <a:ext cx="13970" cy="4445"/>
            </a:xfrm>
            <a:custGeom>
              <a:avLst/>
              <a:gdLst/>
              <a:ahLst/>
              <a:cxnLst/>
              <a:rect l="l" t="t" r="r" b="b"/>
              <a:pathLst>
                <a:path w="13970" h="4445">
                  <a:moveTo>
                    <a:pt x="13402" y="4248"/>
                  </a:moveTo>
                  <a:lnTo>
                    <a:pt x="0" y="4248"/>
                  </a:lnTo>
                  <a:lnTo>
                    <a:pt x="0" y="0"/>
                  </a:lnTo>
                </a:path>
              </a:pathLst>
            </a:custGeom>
            <a:ln w="4251">
              <a:solidFill>
                <a:srgbClr val="B6B9B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1196429" y="4771403"/>
              <a:ext cx="175508" cy="17112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 txBox="1"/>
          <p:nvPr/>
        </p:nvSpPr>
        <p:spPr>
          <a:xfrm>
            <a:off x="11198780" y="4773750"/>
            <a:ext cx="908050" cy="872490"/>
          </a:xfrm>
          <a:prstGeom prst="rect">
            <a:avLst/>
          </a:prstGeom>
          <a:ln w="4257">
            <a:solidFill>
              <a:srgbClr val="B6B9BE"/>
            </a:solidFill>
          </a:ln>
        </p:spPr>
        <p:txBody>
          <a:bodyPr wrap="square" lIns="0" tIns="25400" rIns="0" bIns="0" rtlCol="0" vert="horz">
            <a:spAutoFit/>
          </a:bodyPr>
          <a:lstStyle/>
          <a:p>
            <a:pPr marL="264795">
              <a:lnSpc>
                <a:spcPct val="100000"/>
              </a:lnSpc>
              <a:spcBef>
                <a:spcPts val="200"/>
              </a:spcBef>
            </a:pPr>
            <a:r>
              <a:rPr dirty="0" sz="400">
                <a:solidFill>
                  <a:srgbClr val="B6B9BE"/>
                </a:solidFill>
                <a:latin typeface="Arial"/>
                <a:cs typeface="Arial"/>
              </a:rPr>
              <a:t>Region :</a:t>
            </a:r>
            <a:r>
              <a:rPr dirty="0" sz="400" spc="-15">
                <a:solidFill>
                  <a:srgbClr val="B6B9BE"/>
                </a:solidFill>
                <a:latin typeface="Arial"/>
                <a:cs typeface="Arial"/>
              </a:rPr>
              <a:t> </a:t>
            </a:r>
            <a:r>
              <a:rPr dirty="0" sz="400" spc="5">
                <a:solidFill>
                  <a:srgbClr val="B6B9BE"/>
                </a:solidFill>
                <a:latin typeface="Arial"/>
                <a:cs typeface="Arial"/>
              </a:rPr>
              <a:t>us-west-1</a:t>
            </a:r>
            <a:endParaRPr sz="40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1650678" y="3806783"/>
            <a:ext cx="244334" cy="2442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11198780" y="3660737"/>
            <a:ext cx="908050" cy="867410"/>
          </a:xfrm>
          <a:prstGeom prst="rect">
            <a:avLst/>
          </a:prstGeom>
          <a:ln w="4257">
            <a:solidFill>
              <a:srgbClr val="B6B9BE"/>
            </a:solidFill>
          </a:ln>
        </p:spPr>
        <p:txBody>
          <a:bodyPr wrap="square" lIns="0" tIns="25400" rIns="0" bIns="0" rtlCol="0" vert="horz">
            <a:spAutoFit/>
          </a:bodyPr>
          <a:lstStyle/>
          <a:p>
            <a:pPr marL="264795">
              <a:lnSpc>
                <a:spcPct val="100000"/>
              </a:lnSpc>
              <a:spcBef>
                <a:spcPts val="200"/>
              </a:spcBef>
            </a:pPr>
            <a:r>
              <a:rPr dirty="0" sz="400">
                <a:solidFill>
                  <a:srgbClr val="B6B9BE"/>
                </a:solidFill>
                <a:latin typeface="Arial"/>
                <a:cs typeface="Arial"/>
              </a:rPr>
              <a:t>Region : </a:t>
            </a:r>
            <a:r>
              <a:rPr dirty="0" sz="400" spc="-5">
                <a:solidFill>
                  <a:srgbClr val="B6B9BE"/>
                </a:solidFill>
                <a:latin typeface="Arial"/>
                <a:cs typeface="Arial"/>
              </a:rPr>
              <a:t>us-east</a:t>
            </a:r>
            <a:r>
              <a:rPr dirty="0" sz="400" spc="-85">
                <a:solidFill>
                  <a:srgbClr val="B6B9BE"/>
                </a:solidFill>
                <a:latin typeface="Arial"/>
                <a:cs typeface="Arial"/>
              </a:rPr>
              <a:t> </a:t>
            </a:r>
            <a:r>
              <a:rPr dirty="0" sz="400" spc="15">
                <a:solidFill>
                  <a:srgbClr val="B6B9BE"/>
                </a:solidFill>
                <a:latin typeface="Arial"/>
                <a:cs typeface="Arial"/>
              </a:rPr>
              <a:t>-1</a:t>
            </a:r>
            <a:endParaRPr sz="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50">
              <a:latin typeface="Arial"/>
              <a:cs typeface="Arial"/>
            </a:endParaRPr>
          </a:p>
          <a:p>
            <a:pPr algn="r" marR="27940">
              <a:lnSpc>
                <a:spcPct val="100000"/>
              </a:lnSpc>
            </a:pPr>
            <a:r>
              <a:rPr dirty="0" sz="650" spc="-5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65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650" spc="25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65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11650678" y="4166114"/>
            <a:ext cx="244333" cy="23999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1655156" y="4937425"/>
            <a:ext cx="240094" cy="24436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1655156" y="5296981"/>
            <a:ext cx="240094" cy="24425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62" name="object 62"/>
          <p:cNvGrpSpPr/>
          <p:nvPr/>
        </p:nvGrpSpPr>
        <p:grpSpPr>
          <a:xfrm>
            <a:off x="10201340" y="3977817"/>
            <a:ext cx="960755" cy="1429385"/>
            <a:chOff x="10201340" y="3977817"/>
            <a:chExt cx="960755" cy="1429385"/>
          </a:xfrm>
        </p:grpSpPr>
        <p:sp>
          <p:nvSpPr>
            <p:cNvPr id="63" name="object 63"/>
            <p:cNvSpPr/>
            <p:nvPr/>
          </p:nvSpPr>
          <p:spPr>
            <a:xfrm>
              <a:off x="10834866" y="3977817"/>
              <a:ext cx="327025" cy="1429385"/>
            </a:xfrm>
            <a:custGeom>
              <a:avLst/>
              <a:gdLst/>
              <a:ahLst/>
              <a:cxnLst/>
              <a:rect l="l" t="t" r="r" b="b"/>
              <a:pathLst>
                <a:path w="327025" h="1429385">
                  <a:moveTo>
                    <a:pt x="13398" y="1402956"/>
                  </a:moveTo>
                  <a:lnTo>
                    <a:pt x="0" y="1402956"/>
                  </a:lnTo>
                  <a:lnTo>
                    <a:pt x="0" y="1415719"/>
                  </a:lnTo>
                  <a:lnTo>
                    <a:pt x="13398" y="1415719"/>
                  </a:lnTo>
                  <a:lnTo>
                    <a:pt x="13398" y="1402956"/>
                  </a:lnTo>
                  <a:close/>
                </a:path>
                <a:path w="327025" h="1429385">
                  <a:moveTo>
                    <a:pt x="13398" y="13385"/>
                  </a:moveTo>
                  <a:lnTo>
                    <a:pt x="0" y="13385"/>
                  </a:lnTo>
                  <a:lnTo>
                    <a:pt x="0" y="26263"/>
                  </a:lnTo>
                  <a:lnTo>
                    <a:pt x="13398" y="26263"/>
                  </a:lnTo>
                  <a:lnTo>
                    <a:pt x="13398" y="13385"/>
                  </a:lnTo>
                  <a:close/>
                </a:path>
                <a:path w="327025" h="1429385">
                  <a:moveTo>
                    <a:pt x="39573" y="1402956"/>
                  </a:moveTo>
                  <a:lnTo>
                    <a:pt x="26289" y="1402956"/>
                  </a:lnTo>
                  <a:lnTo>
                    <a:pt x="26289" y="1415719"/>
                  </a:lnTo>
                  <a:lnTo>
                    <a:pt x="39573" y="1415719"/>
                  </a:lnTo>
                  <a:lnTo>
                    <a:pt x="39573" y="1402956"/>
                  </a:lnTo>
                  <a:close/>
                </a:path>
                <a:path w="327025" h="1429385">
                  <a:moveTo>
                    <a:pt x="39573" y="13385"/>
                  </a:moveTo>
                  <a:lnTo>
                    <a:pt x="26289" y="13385"/>
                  </a:lnTo>
                  <a:lnTo>
                    <a:pt x="26289" y="26263"/>
                  </a:lnTo>
                  <a:lnTo>
                    <a:pt x="39573" y="26263"/>
                  </a:lnTo>
                  <a:lnTo>
                    <a:pt x="39573" y="13385"/>
                  </a:lnTo>
                  <a:close/>
                </a:path>
                <a:path w="327025" h="1429385">
                  <a:moveTo>
                    <a:pt x="65862" y="1402956"/>
                  </a:moveTo>
                  <a:lnTo>
                    <a:pt x="52463" y="1402956"/>
                  </a:lnTo>
                  <a:lnTo>
                    <a:pt x="52463" y="1415719"/>
                  </a:lnTo>
                  <a:lnTo>
                    <a:pt x="65862" y="1415719"/>
                  </a:lnTo>
                  <a:lnTo>
                    <a:pt x="65862" y="1402956"/>
                  </a:lnTo>
                  <a:close/>
                </a:path>
                <a:path w="327025" h="1429385">
                  <a:moveTo>
                    <a:pt x="65862" y="13385"/>
                  </a:moveTo>
                  <a:lnTo>
                    <a:pt x="52463" y="13385"/>
                  </a:lnTo>
                  <a:lnTo>
                    <a:pt x="52463" y="26263"/>
                  </a:lnTo>
                  <a:lnTo>
                    <a:pt x="65862" y="26263"/>
                  </a:lnTo>
                  <a:lnTo>
                    <a:pt x="65862" y="13385"/>
                  </a:lnTo>
                  <a:close/>
                </a:path>
                <a:path w="327025" h="1429385">
                  <a:moveTo>
                    <a:pt x="92036" y="1402956"/>
                  </a:moveTo>
                  <a:lnTo>
                    <a:pt x="78638" y="1402956"/>
                  </a:lnTo>
                  <a:lnTo>
                    <a:pt x="78638" y="1415719"/>
                  </a:lnTo>
                  <a:lnTo>
                    <a:pt x="92036" y="1415719"/>
                  </a:lnTo>
                  <a:lnTo>
                    <a:pt x="92036" y="1402956"/>
                  </a:lnTo>
                  <a:close/>
                </a:path>
                <a:path w="327025" h="1429385">
                  <a:moveTo>
                    <a:pt x="92036" y="13385"/>
                  </a:moveTo>
                  <a:lnTo>
                    <a:pt x="78638" y="13385"/>
                  </a:lnTo>
                  <a:lnTo>
                    <a:pt x="78638" y="26263"/>
                  </a:lnTo>
                  <a:lnTo>
                    <a:pt x="92036" y="26263"/>
                  </a:lnTo>
                  <a:lnTo>
                    <a:pt x="92036" y="13385"/>
                  </a:lnTo>
                  <a:close/>
                </a:path>
                <a:path w="327025" h="1429385">
                  <a:moveTo>
                    <a:pt x="118211" y="1402956"/>
                  </a:moveTo>
                  <a:lnTo>
                    <a:pt x="105435" y="1402956"/>
                  </a:lnTo>
                  <a:lnTo>
                    <a:pt x="105435" y="1415719"/>
                  </a:lnTo>
                  <a:lnTo>
                    <a:pt x="118211" y="1415719"/>
                  </a:lnTo>
                  <a:lnTo>
                    <a:pt x="118211" y="1402956"/>
                  </a:lnTo>
                  <a:close/>
                </a:path>
                <a:path w="327025" h="1429385">
                  <a:moveTo>
                    <a:pt x="118211" y="13385"/>
                  </a:moveTo>
                  <a:lnTo>
                    <a:pt x="105435" y="13385"/>
                  </a:lnTo>
                  <a:lnTo>
                    <a:pt x="105435" y="26263"/>
                  </a:lnTo>
                  <a:lnTo>
                    <a:pt x="118211" y="26263"/>
                  </a:lnTo>
                  <a:lnTo>
                    <a:pt x="118211" y="13385"/>
                  </a:lnTo>
                  <a:close/>
                </a:path>
                <a:path w="327025" h="1429385">
                  <a:moveTo>
                    <a:pt x="144564" y="1402956"/>
                  </a:moveTo>
                  <a:lnTo>
                    <a:pt x="131610" y="1402956"/>
                  </a:lnTo>
                  <a:lnTo>
                    <a:pt x="131610" y="1415719"/>
                  </a:lnTo>
                  <a:lnTo>
                    <a:pt x="144564" y="1415719"/>
                  </a:lnTo>
                  <a:lnTo>
                    <a:pt x="144564" y="1402956"/>
                  </a:lnTo>
                  <a:close/>
                </a:path>
                <a:path w="327025" h="1429385">
                  <a:moveTo>
                    <a:pt x="144564" y="13385"/>
                  </a:moveTo>
                  <a:lnTo>
                    <a:pt x="131610" y="13385"/>
                  </a:lnTo>
                  <a:lnTo>
                    <a:pt x="131610" y="26263"/>
                  </a:lnTo>
                  <a:lnTo>
                    <a:pt x="144564" y="26263"/>
                  </a:lnTo>
                  <a:lnTo>
                    <a:pt x="144564" y="13385"/>
                  </a:lnTo>
                  <a:close/>
                </a:path>
                <a:path w="327025" h="1429385">
                  <a:moveTo>
                    <a:pt x="170738" y="1402956"/>
                  </a:moveTo>
                  <a:lnTo>
                    <a:pt x="157784" y="1402956"/>
                  </a:lnTo>
                  <a:lnTo>
                    <a:pt x="157784" y="1415719"/>
                  </a:lnTo>
                  <a:lnTo>
                    <a:pt x="170738" y="1415719"/>
                  </a:lnTo>
                  <a:lnTo>
                    <a:pt x="170738" y="1402956"/>
                  </a:lnTo>
                  <a:close/>
                </a:path>
                <a:path w="327025" h="1429385">
                  <a:moveTo>
                    <a:pt x="170738" y="13385"/>
                  </a:moveTo>
                  <a:lnTo>
                    <a:pt x="157784" y="13385"/>
                  </a:lnTo>
                  <a:lnTo>
                    <a:pt x="157784" y="26263"/>
                  </a:lnTo>
                  <a:lnTo>
                    <a:pt x="170738" y="26263"/>
                  </a:lnTo>
                  <a:lnTo>
                    <a:pt x="170738" y="13385"/>
                  </a:lnTo>
                  <a:close/>
                </a:path>
                <a:path w="327025" h="1429385">
                  <a:moveTo>
                    <a:pt x="197548" y="1402956"/>
                  </a:moveTo>
                  <a:lnTo>
                    <a:pt x="184137" y="1402956"/>
                  </a:lnTo>
                  <a:lnTo>
                    <a:pt x="184137" y="1415719"/>
                  </a:lnTo>
                  <a:lnTo>
                    <a:pt x="197548" y="1415719"/>
                  </a:lnTo>
                  <a:lnTo>
                    <a:pt x="197548" y="1402956"/>
                  </a:lnTo>
                  <a:close/>
                </a:path>
                <a:path w="327025" h="1429385">
                  <a:moveTo>
                    <a:pt x="197548" y="13385"/>
                  </a:moveTo>
                  <a:lnTo>
                    <a:pt x="184137" y="13385"/>
                  </a:lnTo>
                  <a:lnTo>
                    <a:pt x="184137" y="26263"/>
                  </a:lnTo>
                  <a:lnTo>
                    <a:pt x="197548" y="26263"/>
                  </a:lnTo>
                  <a:lnTo>
                    <a:pt x="197548" y="13385"/>
                  </a:lnTo>
                  <a:close/>
                </a:path>
                <a:path w="327025" h="1429385">
                  <a:moveTo>
                    <a:pt x="223723" y="1402956"/>
                  </a:moveTo>
                  <a:lnTo>
                    <a:pt x="210312" y="1402956"/>
                  </a:lnTo>
                  <a:lnTo>
                    <a:pt x="210312" y="1415719"/>
                  </a:lnTo>
                  <a:lnTo>
                    <a:pt x="223723" y="1415719"/>
                  </a:lnTo>
                  <a:lnTo>
                    <a:pt x="223723" y="1402956"/>
                  </a:lnTo>
                  <a:close/>
                </a:path>
                <a:path w="327025" h="1429385">
                  <a:moveTo>
                    <a:pt x="223723" y="13385"/>
                  </a:moveTo>
                  <a:lnTo>
                    <a:pt x="210312" y="13385"/>
                  </a:lnTo>
                  <a:lnTo>
                    <a:pt x="210312" y="26263"/>
                  </a:lnTo>
                  <a:lnTo>
                    <a:pt x="223723" y="26263"/>
                  </a:lnTo>
                  <a:lnTo>
                    <a:pt x="223723" y="13385"/>
                  </a:lnTo>
                  <a:close/>
                </a:path>
                <a:path w="327025" h="1429385">
                  <a:moveTo>
                    <a:pt x="249885" y="1402956"/>
                  </a:moveTo>
                  <a:lnTo>
                    <a:pt x="236677" y="1402956"/>
                  </a:lnTo>
                  <a:lnTo>
                    <a:pt x="236677" y="1415719"/>
                  </a:lnTo>
                  <a:lnTo>
                    <a:pt x="249885" y="1415719"/>
                  </a:lnTo>
                  <a:lnTo>
                    <a:pt x="249885" y="1402956"/>
                  </a:lnTo>
                  <a:close/>
                </a:path>
                <a:path w="327025" h="1429385">
                  <a:moveTo>
                    <a:pt x="249885" y="13385"/>
                  </a:moveTo>
                  <a:lnTo>
                    <a:pt x="236677" y="13385"/>
                  </a:lnTo>
                  <a:lnTo>
                    <a:pt x="236677" y="26263"/>
                  </a:lnTo>
                  <a:lnTo>
                    <a:pt x="249885" y="26263"/>
                  </a:lnTo>
                  <a:lnTo>
                    <a:pt x="249885" y="13385"/>
                  </a:lnTo>
                  <a:close/>
                </a:path>
                <a:path w="327025" h="1429385">
                  <a:moveTo>
                    <a:pt x="276250" y="1402956"/>
                  </a:moveTo>
                  <a:lnTo>
                    <a:pt x="263296" y="1402956"/>
                  </a:lnTo>
                  <a:lnTo>
                    <a:pt x="263296" y="1415719"/>
                  </a:lnTo>
                  <a:lnTo>
                    <a:pt x="276250" y="1415719"/>
                  </a:lnTo>
                  <a:lnTo>
                    <a:pt x="276250" y="1402956"/>
                  </a:lnTo>
                  <a:close/>
                </a:path>
                <a:path w="327025" h="1429385">
                  <a:moveTo>
                    <a:pt x="276250" y="13385"/>
                  </a:moveTo>
                  <a:lnTo>
                    <a:pt x="263296" y="13385"/>
                  </a:lnTo>
                  <a:lnTo>
                    <a:pt x="263296" y="26263"/>
                  </a:lnTo>
                  <a:lnTo>
                    <a:pt x="276250" y="26263"/>
                  </a:lnTo>
                  <a:lnTo>
                    <a:pt x="276250" y="13385"/>
                  </a:lnTo>
                  <a:close/>
                </a:path>
                <a:path w="327025" h="1429385">
                  <a:moveTo>
                    <a:pt x="326682" y="1409573"/>
                  </a:moveTo>
                  <a:lnTo>
                    <a:pt x="313588" y="1402956"/>
                  </a:lnTo>
                  <a:lnTo>
                    <a:pt x="287108" y="1389583"/>
                  </a:lnTo>
                  <a:lnTo>
                    <a:pt x="287108" y="1429092"/>
                  </a:lnTo>
                  <a:lnTo>
                    <a:pt x="314236" y="1415719"/>
                  </a:lnTo>
                  <a:lnTo>
                    <a:pt x="326682" y="1409573"/>
                  </a:lnTo>
                  <a:close/>
                </a:path>
                <a:path w="327025" h="1429385">
                  <a:moveTo>
                    <a:pt x="326682" y="19977"/>
                  </a:moveTo>
                  <a:lnTo>
                    <a:pt x="313613" y="13385"/>
                  </a:lnTo>
                  <a:lnTo>
                    <a:pt x="287108" y="0"/>
                  </a:lnTo>
                  <a:lnTo>
                    <a:pt x="287108" y="39636"/>
                  </a:lnTo>
                  <a:lnTo>
                    <a:pt x="314045" y="26263"/>
                  </a:lnTo>
                  <a:lnTo>
                    <a:pt x="326682" y="199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10201340" y="4591839"/>
              <a:ext cx="109571" cy="10908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/>
          <p:cNvSpPr txBox="1">
            <a:spLocks noGrp="1"/>
          </p:cNvSpPr>
          <p:nvPr>
            <p:ph type="title"/>
          </p:nvPr>
        </p:nvSpPr>
        <p:spPr>
          <a:xfrm>
            <a:off x="7545069" y="2266187"/>
            <a:ext cx="4850765" cy="1184275"/>
          </a:xfrm>
          <a:prstGeom prst="rect"/>
        </p:spPr>
        <p:txBody>
          <a:bodyPr wrap="square" lIns="0" tIns="81915" rIns="0" bIns="0" rtlCol="0" vert="horz">
            <a:spAutoFit/>
          </a:bodyPr>
          <a:lstStyle/>
          <a:p>
            <a:pPr marL="1720214" marR="5080" indent="-1708150">
              <a:lnSpc>
                <a:spcPts val="4320"/>
              </a:lnSpc>
              <a:spcBef>
                <a:spcPts val="645"/>
              </a:spcBef>
            </a:pPr>
            <a:r>
              <a:rPr dirty="0" sz="4000" spc="-105" b="1">
                <a:solidFill>
                  <a:srgbClr val="E72C96"/>
                </a:solidFill>
                <a:latin typeface="Carlito"/>
                <a:cs typeface="Carlito"/>
              </a:rPr>
              <a:t>Health </a:t>
            </a:r>
            <a:r>
              <a:rPr dirty="0" sz="4000" spc="-110" b="1">
                <a:solidFill>
                  <a:srgbClr val="E72C96"/>
                </a:solidFill>
                <a:latin typeface="Carlito"/>
                <a:cs typeface="Carlito"/>
              </a:rPr>
              <a:t>checks </a:t>
            </a:r>
            <a:r>
              <a:rPr dirty="0" sz="4000" spc="-85" b="1">
                <a:solidFill>
                  <a:srgbClr val="E72C96"/>
                </a:solidFill>
                <a:latin typeface="Carlito"/>
                <a:cs typeface="Carlito"/>
              </a:rPr>
              <a:t>and</a:t>
            </a:r>
            <a:r>
              <a:rPr dirty="0" sz="4000" spc="-525" b="1">
                <a:solidFill>
                  <a:srgbClr val="E72C96"/>
                </a:solidFill>
                <a:latin typeface="Carlito"/>
                <a:cs typeface="Carlito"/>
              </a:rPr>
              <a:t> </a:t>
            </a:r>
            <a:r>
              <a:rPr dirty="0" sz="4000" spc="-125" b="1">
                <a:solidFill>
                  <a:srgbClr val="E72C96"/>
                </a:solidFill>
                <a:latin typeface="Carlito"/>
                <a:cs typeface="Carlito"/>
              </a:rPr>
              <a:t>traffic  </a:t>
            </a:r>
            <a:r>
              <a:rPr dirty="0" sz="4000" spc="-120" b="1">
                <a:solidFill>
                  <a:srgbClr val="E72C96"/>
                </a:solidFill>
                <a:latin typeface="Carlito"/>
                <a:cs typeface="Carlito"/>
              </a:rPr>
              <a:t>control</a:t>
            </a:r>
            <a:endParaRPr sz="4000">
              <a:latin typeface="Carlito"/>
              <a:cs typeface="Carlito"/>
            </a:endParaRPr>
          </a:p>
        </p:txBody>
      </p:sp>
      <p:sp>
        <p:nvSpPr>
          <p:cNvPr id="66" name="object 6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67" name="object 6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93268" y="2019807"/>
            <a:ext cx="6485890" cy="1778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500" spc="-100">
                <a:solidFill>
                  <a:srgbClr val="FFFFFF"/>
                </a:solidFill>
                <a:latin typeface="Carlito"/>
                <a:cs typeface="Carlito"/>
              </a:rPr>
              <a:t>Thank</a:t>
            </a:r>
            <a:r>
              <a:rPr dirty="0" sz="11500" spc="-30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1500" spc="-130">
                <a:solidFill>
                  <a:srgbClr val="FFFFFF"/>
                </a:solidFill>
                <a:latin typeface="Carlito"/>
                <a:cs typeface="Carlito"/>
              </a:rPr>
              <a:t>you!</a:t>
            </a:r>
            <a:endParaRPr sz="11500">
              <a:latin typeface="Carlito"/>
              <a:cs typeface="Carli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98880" y="7429245"/>
            <a:ext cx="10274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S</a:t>
            </a:r>
            <a:r>
              <a:rPr dirty="0" sz="1800" spc="-1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U</a:t>
            </a:r>
            <a:r>
              <a:rPr dirty="0" sz="1800" spc="-13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</a:t>
            </a:r>
            <a:r>
              <a:rPr dirty="0" sz="1800" spc="-1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M</a:t>
            </a:r>
            <a:r>
              <a:rPr dirty="0" sz="1800" spc="-1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</a:t>
            </a:r>
            <a:r>
              <a:rPr dirty="0" sz="1800" spc="-1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4682" y="7509509"/>
            <a:ext cx="539115" cy="321310"/>
          </a:xfrm>
          <a:custGeom>
            <a:avLst/>
            <a:gdLst/>
            <a:ahLst/>
            <a:cxnLst/>
            <a:rect l="l" t="t" r="r" b="b"/>
            <a:pathLst>
              <a:path w="539115" h="321309">
                <a:moveTo>
                  <a:pt x="5118" y="208521"/>
                </a:moveTo>
                <a:lnTo>
                  <a:pt x="42731" y="249408"/>
                </a:lnTo>
                <a:lnTo>
                  <a:pt x="83028" y="274139"/>
                </a:lnTo>
                <a:lnTo>
                  <a:pt x="126366" y="294008"/>
                </a:lnTo>
                <a:lnTo>
                  <a:pt x="172381" y="308650"/>
                </a:lnTo>
                <a:lnTo>
                  <a:pt x="220707" y="317703"/>
                </a:lnTo>
                <a:lnTo>
                  <a:pt x="270979" y="320802"/>
                </a:lnTo>
                <a:lnTo>
                  <a:pt x="315977" y="318031"/>
                </a:lnTo>
                <a:lnTo>
                  <a:pt x="362062" y="309836"/>
                </a:lnTo>
                <a:lnTo>
                  <a:pt x="407341" y="296393"/>
                </a:lnTo>
                <a:lnTo>
                  <a:pt x="440077" y="282155"/>
                </a:lnTo>
                <a:lnTo>
                  <a:pt x="276821" y="282155"/>
                </a:lnTo>
                <a:lnTo>
                  <a:pt x="228932" y="280009"/>
                </a:lnTo>
                <a:lnTo>
                  <a:pt x="181954" y="273732"/>
                </a:lnTo>
                <a:lnTo>
                  <a:pt x="136315" y="263567"/>
                </a:lnTo>
                <a:lnTo>
                  <a:pt x="92441" y="249756"/>
                </a:lnTo>
                <a:lnTo>
                  <a:pt x="50759" y="232542"/>
                </a:lnTo>
                <a:lnTo>
                  <a:pt x="11696" y="212166"/>
                </a:lnTo>
                <a:lnTo>
                  <a:pt x="5118" y="208521"/>
                </a:lnTo>
                <a:close/>
              </a:path>
              <a:path w="539115" h="321309">
                <a:moveTo>
                  <a:pt x="538883" y="221281"/>
                </a:moveTo>
                <a:lnTo>
                  <a:pt x="482066" y="221281"/>
                </a:lnTo>
                <a:lnTo>
                  <a:pt x="500874" y="222100"/>
                </a:lnTo>
                <a:lnTo>
                  <a:pt x="512013" y="226745"/>
                </a:lnTo>
                <a:lnTo>
                  <a:pt x="514034" y="238649"/>
                </a:lnTo>
                <a:lnTo>
                  <a:pt x="510095" y="256913"/>
                </a:lnTo>
                <a:lnTo>
                  <a:pt x="503279" y="276678"/>
                </a:lnTo>
                <a:lnTo>
                  <a:pt x="496671" y="293090"/>
                </a:lnTo>
                <a:lnTo>
                  <a:pt x="494487" y="298932"/>
                </a:lnTo>
                <a:lnTo>
                  <a:pt x="523284" y="272896"/>
                </a:lnTo>
                <a:lnTo>
                  <a:pt x="538770" y="222100"/>
                </a:lnTo>
                <a:lnTo>
                  <a:pt x="538883" y="221281"/>
                </a:lnTo>
                <a:close/>
              </a:path>
              <a:path w="539115" h="321309">
                <a:moveTo>
                  <a:pt x="486163" y="240203"/>
                </a:moveTo>
                <a:lnTo>
                  <a:pt x="479145" y="240601"/>
                </a:lnTo>
                <a:lnTo>
                  <a:pt x="428942" y="259090"/>
                </a:lnTo>
                <a:lnTo>
                  <a:pt x="377712" y="272041"/>
                </a:lnTo>
                <a:lnTo>
                  <a:pt x="326617" y="279661"/>
                </a:lnTo>
                <a:lnTo>
                  <a:pt x="276821" y="282155"/>
                </a:lnTo>
                <a:lnTo>
                  <a:pt x="440077" y="282155"/>
                </a:lnTo>
                <a:lnTo>
                  <a:pt x="449921" y="277874"/>
                </a:lnTo>
                <a:lnTo>
                  <a:pt x="487908" y="254457"/>
                </a:lnTo>
                <a:lnTo>
                  <a:pt x="491984" y="248704"/>
                </a:lnTo>
                <a:lnTo>
                  <a:pt x="490923" y="243428"/>
                </a:lnTo>
                <a:lnTo>
                  <a:pt x="486163" y="240203"/>
                </a:lnTo>
                <a:close/>
              </a:path>
              <a:path w="539115" h="321309">
                <a:moveTo>
                  <a:pt x="499503" y="200406"/>
                </a:moveTo>
                <a:lnTo>
                  <a:pt x="455353" y="209135"/>
                </a:lnTo>
                <a:lnTo>
                  <a:pt x="436778" y="220179"/>
                </a:lnTo>
                <a:lnTo>
                  <a:pt x="437515" y="225285"/>
                </a:lnTo>
                <a:lnTo>
                  <a:pt x="443356" y="224561"/>
                </a:lnTo>
                <a:lnTo>
                  <a:pt x="461067" y="222648"/>
                </a:lnTo>
                <a:lnTo>
                  <a:pt x="482066" y="221281"/>
                </a:lnTo>
                <a:lnTo>
                  <a:pt x="538883" y="221281"/>
                </a:lnTo>
                <a:lnTo>
                  <a:pt x="536841" y="207784"/>
                </a:lnTo>
                <a:lnTo>
                  <a:pt x="532257" y="204906"/>
                </a:lnTo>
                <a:lnTo>
                  <a:pt x="523963" y="202495"/>
                </a:lnTo>
                <a:lnTo>
                  <a:pt x="512774" y="200883"/>
                </a:lnTo>
                <a:lnTo>
                  <a:pt x="499503" y="200406"/>
                </a:lnTo>
                <a:close/>
              </a:path>
              <a:path w="539115" h="321309">
                <a:moveTo>
                  <a:pt x="92760" y="69989"/>
                </a:moveTo>
                <a:lnTo>
                  <a:pt x="86918" y="69989"/>
                </a:lnTo>
                <a:lnTo>
                  <a:pt x="73907" y="70822"/>
                </a:lnTo>
                <a:lnTo>
                  <a:pt x="35967" y="91385"/>
                </a:lnTo>
                <a:lnTo>
                  <a:pt x="27025" y="120294"/>
                </a:lnTo>
                <a:lnTo>
                  <a:pt x="27847" y="130575"/>
                </a:lnTo>
                <a:lnTo>
                  <a:pt x="55880" y="163774"/>
                </a:lnTo>
                <a:lnTo>
                  <a:pt x="75971" y="166966"/>
                </a:lnTo>
                <a:lnTo>
                  <a:pt x="91167" y="165349"/>
                </a:lnTo>
                <a:lnTo>
                  <a:pt x="104998" y="160586"/>
                </a:lnTo>
                <a:lnTo>
                  <a:pt x="117460" y="152816"/>
                </a:lnTo>
                <a:lnTo>
                  <a:pt x="127794" y="142900"/>
                </a:lnTo>
                <a:lnTo>
                  <a:pt x="74510" y="142900"/>
                </a:lnTo>
                <a:lnTo>
                  <a:pt x="67932" y="140716"/>
                </a:lnTo>
                <a:lnTo>
                  <a:pt x="63550" y="137071"/>
                </a:lnTo>
                <a:lnTo>
                  <a:pt x="59169" y="132689"/>
                </a:lnTo>
                <a:lnTo>
                  <a:pt x="56972" y="126136"/>
                </a:lnTo>
                <a:lnTo>
                  <a:pt x="56972" y="109359"/>
                </a:lnTo>
                <a:lnTo>
                  <a:pt x="92036" y="90411"/>
                </a:lnTo>
                <a:lnTo>
                  <a:pt x="155575" y="90411"/>
                </a:lnTo>
                <a:lnTo>
                  <a:pt x="155575" y="75095"/>
                </a:lnTo>
                <a:lnTo>
                  <a:pt x="126365" y="75095"/>
                </a:lnTo>
                <a:lnTo>
                  <a:pt x="119062" y="73634"/>
                </a:lnTo>
                <a:lnTo>
                  <a:pt x="112483" y="72174"/>
                </a:lnTo>
                <a:lnTo>
                  <a:pt x="92760" y="69989"/>
                </a:lnTo>
                <a:close/>
              </a:path>
              <a:path w="539115" h="321309">
                <a:moveTo>
                  <a:pt x="161421" y="142176"/>
                </a:moveTo>
                <a:lnTo>
                  <a:pt x="128549" y="142176"/>
                </a:lnTo>
                <a:lnTo>
                  <a:pt x="130009" y="145821"/>
                </a:lnTo>
                <a:lnTo>
                  <a:pt x="132207" y="149466"/>
                </a:lnTo>
                <a:lnTo>
                  <a:pt x="133667" y="152374"/>
                </a:lnTo>
                <a:lnTo>
                  <a:pt x="138048" y="158216"/>
                </a:lnTo>
                <a:lnTo>
                  <a:pt x="141706" y="161861"/>
                </a:lnTo>
                <a:lnTo>
                  <a:pt x="143167" y="162585"/>
                </a:lnTo>
                <a:lnTo>
                  <a:pt x="146812" y="162585"/>
                </a:lnTo>
                <a:lnTo>
                  <a:pt x="149733" y="161124"/>
                </a:lnTo>
                <a:lnTo>
                  <a:pt x="162877" y="152374"/>
                </a:lnTo>
                <a:lnTo>
                  <a:pt x="164337" y="150926"/>
                </a:lnTo>
                <a:lnTo>
                  <a:pt x="164337" y="147281"/>
                </a:lnTo>
                <a:lnTo>
                  <a:pt x="162877" y="144360"/>
                </a:lnTo>
                <a:lnTo>
                  <a:pt x="161421" y="142176"/>
                </a:lnTo>
                <a:close/>
              </a:path>
              <a:path w="539115" h="321309">
                <a:moveTo>
                  <a:pt x="155575" y="90411"/>
                </a:moveTo>
                <a:lnTo>
                  <a:pt x="102984" y="90411"/>
                </a:lnTo>
                <a:lnTo>
                  <a:pt x="108839" y="91135"/>
                </a:lnTo>
                <a:lnTo>
                  <a:pt x="113944" y="91871"/>
                </a:lnTo>
                <a:lnTo>
                  <a:pt x="119786" y="92595"/>
                </a:lnTo>
                <a:lnTo>
                  <a:pt x="124904" y="94056"/>
                </a:lnTo>
                <a:lnTo>
                  <a:pt x="124904" y="112280"/>
                </a:lnTo>
                <a:lnTo>
                  <a:pt x="123443" y="116649"/>
                </a:lnTo>
                <a:lnTo>
                  <a:pt x="122707" y="121031"/>
                </a:lnTo>
                <a:lnTo>
                  <a:pt x="88379" y="142900"/>
                </a:lnTo>
                <a:lnTo>
                  <a:pt x="127794" y="142900"/>
                </a:lnTo>
                <a:lnTo>
                  <a:pt x="128549" y="142176"/>
                </a:lnTo>
                <a:lnTo>
                  <a:pt x="161421" y="142176"/>
                </a:lnTo>
                <a:lnTo>
                  <a:pt x="159956" y="139979"/>
                </a:lnTo>
                <a:lnTo>
                  <a:pt x="158496" y="135610"/>
                </a:lnTo>
                <a:lnTo>
                  <a:pt x="157035" y="131965"/>
                </a:lnTo>
                <a:lnTo>
                  <a:pt x="155575" y="127584"/>
                </a:lnTo>
                <a:lnTo>
                  <a:pt x="154851" y="122491"/>
                </a:lnTo>
                <a:lnTo>
                  <a:pt x="154851" y="115925"/>
                </a:lnTo>
                <a:lnTo>
                  <a:pt x="155575" y="115925"/>
                </a:lnTo>
                <a:lnTo>
                  <a:pt x="155575" y="90411"/>
                </a:lnTo>
                <a:close/>
              </a:path>
              <a:path w="539115" h="321309">
                <a:moveTo>
                  <a:pt x="148870" y="25514"/>
                </a:moveTo>
                <a:lnTo>
                  <a:pt x="88379" y="25514"/>
                </a:lnTo>
                <a:lnTo>
                  <a:pt x="97979" y="25948"/>
                </a:lnTo>
                <a:lnTo>
                  <a:pt x="106005" y="27341"/>
                </a:lnTo>
                <a:lnTo>
                  <a:pt x="126365" y="61976"/>
                </a:lnTo>
                <a:lnTo>
                  <a:pt x="126365" y="75095"/>
                </a:lnTo>
                <a:lnTo>
                  <a:pt x="155575" y="75095"/>
                </a:lnTo>
                <a:lnTo>
                  <a:pt x="155575" y="58331"/>
                </a:lnTo>
                <a:lnTo>
                  <a:pt x="154730" y="44522"/>
                </a:lnTo>
                <a:lnTo>
                  <a:pt x="152106" y="32626"/>
                </a:lnTo>
                <a:lnTo>
                  <a:pt x="148870" y="25514"/>
                </a:lnTo>
                <a:close/>
              </a:path>
              <a:path w="539115" h="321309">
                <a:moveTo>
                  <a:pt x="94221" y="0"/>
                </a:moveTo>
                <a:lnTo>
                  <a:pt x="50406" y="8750"/>
                </a:lnTo>
                <a:lnTo>
                  <a:pt x="37249" y="18961"/>
                </a:lnTo>
                <a:lnTo>
                  <a:pt x="37249" y="34264"/>
                </a:lnTo>
                <a:lnTo>
                  <a:pt x="38709" y="36449"/>
                </a:lnTo>
                <a:lnTo>
                  <a:pt x="41643" y="36449"/>
                </a:lnTo>
                <a:lnTo>
                  <a:pt x="42367" y="35725"/>
                </a:lnTo>
                <a:lnTo>
                  <a:pt x="45288" y="35725"/>
                </a:lnTo>
                <a:lnTo>
                  <a:pt x="47485" y="35001"/>
                </a:lnTo>
                <a:lnTo>
                  <a:pt x="50406" y="33540"/>
                </a:lnTo>
                <a:lnTo>
                  <a:pt x="56248" y="31343"/>
                </a:lnTo>
                <a:lnTo>
                  <a:pt x="62814" y="29159"/>
                </a:lnTo>
                <a:lnTo>
                  <a:pt x="75971" y="26250"/>
                </a:lnTo>
                <a:lnTo>
                  <a:pt x="81813" y="25514"/>
                </a:lnTo>
                <a:lnTo>
                  <a:pt x="148870" y="25514"/>
                </a:lnTo>
                <a:lnTo>
                  <a:pt x="147565" y="22644"/>
                </a:lnTo>
                <a:lnTo>
                  <a:pt x="140970" y="14579"/>
                </a:lnTo>
                <a:lnTo>
                  <a:pt x="132331" y="8304"/>
                </a:lnTo>
                <a:lnTo>
                  <a:pt x="121705" y="3736"/>
                </a:lnTo>
                <a:lnTo>
                  <a:pt x="109024" y="945"/>
                </a:lnTo>
                <a:lnTo>
                  <a:pt x="94221" y="0"/>
                </a:lnTo>
                <a:close/>
              </a:path>
              <a:path w="539115" h="321309">
                <a:moveTo>
                  <a:pt x="197205" y="4368"/>
                </a:moveTo>
                <a:lnTo>
                  <a:pt x="173113" y="4368"/>
                </a:lnTo>
                <a:lnTo>
                  <a:pt x="171653" y="5829"/>
                </a:lnTo>
                <a:lnTo>
                  <a:pt x="171653" y="12395"/>
                </a:lnTo>
                <a:lnTo>
                  <a:pt x="173837" y="16040"/>
                </a:lnTo>
                <a:lnTo>
                  <a:pt x="215468" y="153835"/>
                </a:lnTo>
                <a:lnTo>
                  <a:pt x="222770" y="162585"/>
                </a:lnTo>
                <a:lnTo>
                  <a:pt x="225691" y="162585"/>
                </a:lnTo>
                <a:lnTo>
                  <a:pt x="225691" y="163322"/>
                </a:lnTo>
                <a:lnTo>
                  <a:pt x="243954" y="163322"/>
                </a:lnTo>
                <a:lnTo>
                  <a:pt x="246151" y="162585"/>
                </a:lnTo>
                <a:lnTo>
                  <a:pt x="249072" y="159664"/>
                </a:lnTo>
                <a:lnTo>
                  <a:pt x="250532" y="157480"/>
                </a:lnTo>
                <a:lnTo>
                  <a:pt x="251256" y="153835"/>
                </a:lnTo>
                <a:lnTo>
                  <a:pt x="256915" y="130505"/>
                </a:lnTo>
                <a:lnTo>
                  <a:pt x="234467" y="130505"/>
                </a:lnTo>
                <a:lnTo>
                  <a:pt x="204520" y="13119"/>
                </a:lnTo>
                <a:lnTo>
                  <a:pt x="203060" y="9474"/>
                </a:lnTo>
                <a:lnTo>
                  <a:pt x="202323" y="7289"/>
                </a:lnTo>
                <a:lnTo>
                  <a:pt x="200863" y="5829"/>
                </a:lnTo>
                <a:lnTo>
                  <a:pt x="199402" y="5105"/>
                </a:lnTo>
                <a:lnTo>
                  <a:pt x="197205" y="4368"/>
                </a:lnTo>
                <a:close/>
              </a:path>
              <a:path w="539115" h="321309">
                <a:moveTo>
                  <a:pt x="304513" y="39370"/>
                </a:moveTo>
                <a:lnTo>
                  <a:pt x="279019" y="39370"/>
                </a:lnTo>
                <a:lnTo>
                  <a:pt x="306768" y="153835"/>
                </a:lnTo>
                <a:lnTo>
                  <a:pt x="307505" y="157480"/>
                </a:lnTo>
                <a:lnTo>
                  <a:pt x="308965" y="159664"/>
                </a:lnTo>
                <a:lnTo>
                  <a:pt x="311886" y="162585"/>
                </a:lnTo>
                <a:lnTo>
                  <a:pt x="314071" y="163322"/>
                </a:lnTo>
                <a:lnTo>
                  <a:pt x="338175" y="163322"/>
                </a:lnTo>
                <a:lnTo>
                  <a:pt x="341096" y="160401"/>
                </a:lnTo>
                <a:lnTo>
                  <a:pt x="342557" y="158216"/>
                </a:lnTo>
                <a:lnTo>
                  <a:pt x="343293" y="154571"/>
                </a:lnTo>
                <a:lnTo>
                  <a:pt x="350136" y="132689"/>
                </a:lnTo>
                <a:lnTo>
                  <a:pt x="325031" y="132689"/>
                </a:lnTo>
                <a:lnTo>
                  <a:pt x="304513" y="39370"/>
                </a:lnTo>
                <a:close/>
              </a:path>
              <a:path w="539115" h="321309">
                <a:moveTo>
                  <a:pt x="386384" y="5105"/>
                </a:moveTo>
                <a:lnTo>
                  <a:pt x="360819" y="5105"/>
                </a:lnTo>
                <a:lnTo>
                  <a:pt x="357898" y="8013"/>
                </a:lnTo>
                <a:lnTo>
                  <a:pt x="356438" y="10210"/>
                </a:lnTo>
                <a:lnTo>
                  <a:pt x="355714" y="13855"/>
                </a:lnTo>
                <a:lnTo>
                  <a:pt x="325031" y="132689"/>
                </a:lnTo>
                <a:lnTo>
                  <a:pt x="350136" y="132689"/>
                </a:lnTo>
                <a:lnTo>
                  <a:pt x="386384" y="16764"/>
                </a:lnTo>
                <a:lnTo>
                  <a:pt x="387121" y="14579"/>
                </a:lnTo>
                <a:lnTo>
                  <a:pt x="387845" y="13119"/>
                </a:lnTo>
                <a:lnTo>
                  <a:pt x="387845" y="6565"/>
                </a:lnTo>
                <a:lnTo>
                  <a:pt x="386384" y="5105"/>
                </a:lnTo>
                <a:close/>
              </a:path>
              <a:path w="539115" h="321309">
                <a:moveTo>
                  <a:pt x="291439" y="4368"/>
                </a:moveTo>
                <a:lnTo>
                  <a:pt x="267335" y="4368"/>
                </a:lnTo>
                <a:lnTo>
                  <a:pt x="264414" y="7289"/>
                </a:lnTo>
                <a:lnTo>
                  <a:pt x="262953" y="9474"/>
                </a:lnTo>
                <a:lnTo>
                  <a:pt x="262216" y="13119"/>
                </a:lnTo>
                <a:lnTo>
                  <a:pt x="234467" y="130505"/>
                </a:lnTo>
                <a:lnTo>
                  <a:pt x="256915" y="130505"/>
                </a:lnTo>
                <a:lnTo>
                  <a:pt x="279019" y="39370"/>
                </a:lnTo>
                <a:lnTo>
                  <a:pt x="304513" y="39370"/>
                </a:lnTo>
                <a:lnTo>
                  <a:pt x="298742" y="13119"/>
                </a:lnTo>
                <a:lnTo>
                  <a:pt x="298005" y="9474"/>
                </a:lnTo>
                <a:lnTo>
                  <a:pt x="296544" y="7289"/>
                </a:lnTo>
                <a:lnTo>
                  <a:pt x="295084" y="5829"/>
                </a:lnTo>
                <a:lnTo>
                  <a:pt x="293624" y="5105"/>
                </a:lnTo>
                <a:lnTo>
                  <a:pt x="291439" y="4368"/>
                </a:lnTo>
                <a:close/>
              </a:path>
              <a:path w="539115" h="321309">
                <a:moveTo>
                  <a:pt x="406831" y="131965"/>
                </a:moveTo>
                <a:lnTo>
                  <a:pt x="401726" y="131965"/>
                </a:lnTo>
                <a:lnTo>
                  <a:pt x="400265" y="134150"/>
                </a:lnTo>
                <a:lnTo>
                  <a:pt x="400265" y="150190"/>
                </a:lnTo>
                <a:lnTo>
                  <a:pt x="401726" y="153111"/>
                </a:lnTo>
                <a:lnTo>
                  <a:pt x="403186" y="155295"/>
                </a:lnTo>
                <a:lnTo>
                  <a:pt x="406107" y="156756"/>
                </a:lnTo>
                <a:lnTo>
                  <a:pt x="410489" y="159664"/>
                </a:lnTo>
                <a:lnTo>
                  <a:pt x="454317" y="166966"/>
                </a:lnTo>
                <a:lnTo>
                  <a:pt x="460878" y="166828"/>
                </a:lnTo>
                <a:lnTo>
                  <a:pt x="505434" y="150190"/>
                </a:lnTo>
                <a:lnTo>
                  <a:pt x="510197" y="143624"/>
                </a:lnTo>
                <a:lnTo>
                  <a:pt x="445554" y="143624"/>
                </a:lnTo>
                <a:lnTo>
                  <a:pt x="438975" y="142900"/>
                </a:lnTo>
                <a:lnTo>
                  <a:pt x="424370" y="139979"/>
                </a:lnTo>
                <a:lnTo>
                  <a:pt x="417791" y="137795"/>
                </a:lnTo>
                <a:lnTo>
                  <a:pt x="411949" y="134886"/>
                </a:lnTo>
                <a:lnTo>
                  <a:pt x="410489" y="133426"/>
                </a:lnTo>
                <a:lnTo>
                  <a:pt x="409028" y="133426"/>
                </a:lnTo>
                <a:lnTo>
                  <a:pt x="407568" y="132689"/>
                </a:lnTo>
                <a:lnTo>
                  <a:pt x="406831" y="131965"/>
                </a:lnTo>
                <a:close/>
              </a:path>
              <a:path w="539115" h="321309">
                <a:moveTo>
                  <a:pt x="468922" y="723"/>
                </a:moveTo>
                <a:lnTo>
                  <a:pt x="452856" y="723"/>
                </a:lnTo>
                <a:lnTo>
                  <a:pt x="445554" y="1460"/>
                </a:lnTo>
                <a:lnTo>
                  <a:pt x="438238" y="3644"/>
                </a:lnTo>
                <a:lnTo>
                  <a:pt x="431672" y="5829"/>
                </a:lnTo>
                <a:lnTo>
                  <a:pt x="425094" y="8750"/>
                </a:lnTo>
                <a:lnTo>
                  <a:pt x="419989" y="13119"/>
                </a:lnTo>
                <a:lnTo>
                  <a:pt x="414870" y="16764"/>
                </a:lnTo>
                <a:lnTo>
                  <a:pt x="410489" y="21869"/>
                </a:lnTo>
                <a:lnTo>
                  <a:pt x="407568" y="27711"/>
                </a:lnTo>
                <a:lnTo>
                  <a:pt x="403910" y="33540"/>
                </a:lnTo>
                <a:lnTo>
                  <a:pt x="402450" y="40093"/>
                </a:lnTo>
                <a:lnTo>
                  <a:pt x="402450" y="47383"/>
                </a:lnTo>
                <a:lnTo>
                  <a:pt x="422722" y="83389"/>
                </a:lnTo>
                <a:lnTo>
                  <a:pt x="465264" y="99161"/>
                </a:lnTo>
                <a:lnTo>
                  <a:pt x="474027" y="102069"/>
                </a:lnTo>
                <a:lnTo>
                  <a:pt x="480606" y="104990"/>
                </a:lnTo>
                <a:lnTo>
                  <a:pt x="483527" y="108635"/>
                </a:lnTo>
                <a:lnTo>
                  <a:pt x="487184" y="111544"/>
                </a:lnTo>
                <a:lnTo>
                  <a:pt x="488645" y="115925"/>
                </a:lnTo>
                <a:lnTo>
                  <a:pt x="488645" y="128320"/>
                </a:lnTo>
                <a:lnTo>
                  <a:pt x="452856" y="143624"/>
                </a:lnTo>
                <a:lnTo>
                  <a:pt x="510197" y="143624"/>
                </a:lnTo>
                <a:lnTo>
                  <a:pt x="515670" y="132689"/>
                </a:lnTo>
                <a:lnTo>
                  <a:pt x="517131" y="126136"/>
                </a:lnTo>
                <a:lnTo>
                  <a:pt x="517131" y="118110"/>
                </a:lnTo>
                <a:lnTo>
                  <a:pt x="497955" y="84118"/>
                </a:lnTo>
                <a:lnTo>
                  <a:pt x="446278" y="65620"/>
                </a:lnTo>
                <a:lnTo>
                  <a:pt x="439699" y="62699"/>
                </a:lnTo>
                <a:lnTo>
                  <a:pt x="436054" y="59055"/>
                </a:lnTo>
                <a:lnTo>
                  <a:pt x="432396" y="56134"/>
                </a:lnTo>
                <a:lnTo>
                  <a:pt x="430936" y="51765"/>
                </a:lnTo>
                <a:lnTo>
                  <a:pt x="430936" y="39370"/>
                </a:lnTo>
                <a:lnTo>
                  <a:pt x="433857" y="34264"/>
                </a:lnTo>
                <a:lnTo>
                  <a:pt x="439699" y="30619"/>
                </a:lnTo>
                <a:lnTo>
                  <a:pt x="444817" y="26974"/>
                </a:lnTo>
                <a:lnTo>
                  <a:pt x="452856" y="25514"/>
                </a:lnTo>
                <a:lnTo>
                  <a:pt x="508355" y="25514"/>
                </a:lnTo>
                <a:lnTo>
                  <a:pt x="508355" y="17500"/>
                </a:lnTo>
                <a:lnTo>
                  <a:pt x="494487" y="6565"/>
                </a:lnTo>
                <a:lnTo>
                  <a:pt x="491566" y="5105"/>
                </a:lnTo>
                <a:lnTo>
                  <a:pt x="476961" y="2184"/>
                </a:lnTo>
                <a:lnTo>
                  <a:pt x="472567" y="1460"/>
                </a:lnTo>
                <a:lnTo>
                  <a:pt x="468922" y="723"/>
                </a:lnTo>
                <a:close/>
              </a:path>
              <a:path w="539115" h="321309">
                <a:moveTo>
                  <a:pt x="508355" y="25514"/>
                </a:moveTo>
                <a:lnTo>
                  <a:pt x="463080" y="25514"/>
                </a:lnTo>
                <a:lnTo>
                  <a:pt x="472240" y="25925"/>
                </a:lnTo>
                <a:lnTo>
                  <a:pt x="481063" y="27158"/>
                </a:lnTo>
                <a:lnTo>
                  <a:pt x="489476" y="29211"/>
                </a:lnTo>
                <a:lnTo>
                  <a:pt x="497408" y="32080"/>
                </a:lnTo>
                <a:lnTo>
                  <a:pt x="500329" y="33540"/>
                </a:lnTo>
                <a:lnTo>
                  <a:pt x="502513" y="34264"/>
                </a:lnTo>
                <a:lnTo>
                  <a:pt x="506895" y="34264"/>
                </a:lnTo>
                <a:lnTo>
                  <a:pt x="508355" y="32080"/>
                </a:lnTo>
                <a:lnTo>
                  <a:pt x="508355" y="255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673597" y="7509256"/>
            <a:ext cx="32823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FFFFFF"/>
                </a:solidFill>
                <a:latin typeface="Carlito"/>
                <a:cs typeface="Carlito"/>
              </a:rPr>
              <a:t>© </a:t>
            </a:r>
            <a:r>
              <a:rPr dirty="0" sz="900" spc="-5">
                <a:solidFill>
                  <a:srgbClr val="FFFFFF"/>
                </a:solidFill>
                <a:latin typeface="Carlito"/>
                <a:cs typeface="Carlito"/>
              </a:rPr>
              <a:t>2019, </a:t>
            </a:r>
            <a:r>
              <a:rPr dirty="0" sz="900">
                <a:solidFill>
                  <a:srgbClr val="FFFFFF"/>
                </a:solidFill>
                <a:latin typeface="Carlito"/>
                <a:cs typeface="Carlito"/>
              </a:rPr>
              <a:t>Amazon </a:t>
            </a:r>
            <a:r>
              <a:rPr dirty="0" sz="900" spc="-5">
                <a:solidFill>
                  <a:srgbClr val="FFFFFF"/>
                </a:solidFill>
                <a:latin typeface="Carlito"/>
                <a:cs typeface="Carlito"/>
              </a:rPr>
              <a:t>Web Services, Inc. or its affiliates. </a:t>
            </a:r>
            <a:r>
              <a:rPr dirty="0" sz="900">
                <a:solidFill>
                  <a:srgbClr val="FFFFFF"/>
                </a:solidFill>
                <a:latin typeface="Carlito"/>
                <a:cs typeface="Carlito"/>
              </a:rPr>
              <a:t>All </a:t>
            </a:r>
            <a:r>
              <a:rPr dirty="0" sz="900" spc="-5">
                <a:solidFill>
                  <a:srgbClr val="FFFFFF"/>
                </a:solidFill>
                <a:latin typeface="Carlito"/>
                <a:cs typeface="Carlito"/>
              </a:rPr>
              <a:t>rights</a:t>
            </a:r>
            <a:r>
              <a:rPr dirty="0" sz="900" spc="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900">
                <a:solidFill>
                  <a:srgbClr val="FFFFFF"/>
                </a:solidFill>
                <a:latin typeface="Carlito"/>
                <a:cs typeface="Carlito"/>
              </a:rPr>
              <a:t>reserved.</a:t>
            </a:r>
            <a:endParaRPr sz="900">
              <a:latin typeface="Carlito"/>
              <a:cs typeface="Carli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4030" y="4303776"/>
            <a:ext cx="3482975" cy="836930"/>
          </a:xfrm>
          <a:prstGeom prst="rect">
            <a:avLst/>
          </a:prstGeom>
        </p:spPr>
        <p:txBody>
          <a:bodyPr wrap="square" lIns="0" tIns="61594" rIns="0" bIns="0" rtlCol="0" vert="horz">
            <a:spAutoFit/>
          </a:bodyPr>
          <a:lstStyle/>
          <a:p>
            <a:pPr marL="12700" marR="5080">
              <a:lnSpc>
                <a:spcPts val="3020"/>
              </a:lnSpc>
              <a:spcBef>
                <a:spcPts val="484"/>
              </a:spcBef>
            </a:pPr>
            <a:r>
              <a:rPr dirty="0" sz="2800" spc="-20">
                <a:solidFill>
                  <a:srgbClr val="FFFFFF"/>
                </a:solidFill>
                <a:latin typeface="Carlito"/>
                <a:cs typeface="Carlito"/>
              </a:rPr>
              <a:t>Matt </a:t>
            </a:r>
            <a:r>
              <a:rPr dirty="0" sz="2800" spc="-10">
                <a:solidFill>
                  <a:srgbClr val="FFFFFF"/>
                </a:solidFill>
                <a:latin typeface="Carlito"/>
                <a:cs typeface="Carlito"/>
              </a:rPr>
              <a:t>Lehwess  </a:t>
            </a:r>
            <a:r>
              <a:rPr dirty="0" sz="2800" spc="-15">
                <a:solidFill>
                  <a:srgbClr val="FFFFFF"/>
                </a:solidFill>
                <a:latin typeface="Carlito"/>
                <a:cs typeface="Carlito"/>
                <a:hlinkClick r:id="rId3"/>
              </a:rPr>
              <a:t>mattyloo@amazon.com</a:t>
            </a:r>
            <a:endParaRPr sz="2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1801" y="5836157"/>
            <a:ext cx="31089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FFFFFF"/>
                </a:solidFill>
                <a:latin typeface="Carlito"/>
                <a:cs typeface="Carlito"/>
              </a:rPr>
              <a:t>Amazon </a:t>
            </a:r>
            <a:r>
              <a:rPr dirty="0" sz="2400" spc="-5" b="1">
                <a:solidFill>
                  <a:srgbClr val="FFFFFF"/>
                </a:solidFill>
                <a:latin typeface="Carlito"/>
                <a:cs typeface="Carlito"/>
              </a:rPr>
              <a:t>Global</a:t>
            </a:r>
            <a:r>
              <a:rPr dirty="0" sz="2400" spc="-75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Carlito"/>
                <a:cs typeface="Carlito"/>
              </a:rPr>
              <a:t>Network</a:t>
            </a:r>
            <a:endParaRPr sz="2400">
              <a:latin typeface="Carlito"/>
              <a:cs typeface="Carli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1801" y="6207602"/>
            <a:ext cx="3180715" cy="995044"/>
          </a:xfrm>
          <a:prstGeom prst="rect">
            <a:avLst/>
          </a:prstGeom>
        </p:spPr>
        <p:txBody>
          <a:bodyPr wrap="square" lIns="0" tIns="990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Redundant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100 GbE</a:t>
            </a:r>
            <a:r>
              <a:rPr dirty="0" sz="1800" spc="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network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ts val="2055"/>
              </a:lnSpc>
              <a:spcBef>
                <a:spcPts val="685"/>
              </a:spcBef>
            </a:pP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Private network </a:t>
            </a:r>
            <a:r>
              <a:rPr dirty="0" sz="1800" spc="-5">
                <a:solidFill>
                  <a:srgbClr val="FFFFFF"/>
                </a:solidFill>
                <a:latin typeface="Carlito"/>
                <a:cs typeface="Carlito"/>
              </a:rPr>
              <a:t>capacity</a:t>
            </a:r>
            <a:r>
              <a:rPr dirty="0" sz="1800" spc="-2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between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ts val="2055"/>
              </a:lnSpc>
            </a:pP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all 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AWS </a:t>
            </a:r>
            <a:r>
              <a:rPr dirty="0" sz="1800" spc="-5">
                <a:solidFill>
                  <a:srgbClr val="FFFFFF"/>
                </a:solidFill>
                <a:latin typeface="Carlito"/>
                <a:cs typeface="Carlito"/>
              </a:rPr>
              <a:t>Regions, 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except</a:t>
            </a:r>
            <a:r>
              <a:rPr dirty="0" sz="1800" spc="1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Carlito"/>
                <a:cs typeface="Carlito"/>
              </a:rPr>
              <a:t>China</a:t>
            </a:r>
            <a:endParaRPr sz="1800">
              <a:latin typeface="Carlito"/>
              <a:cs typeface="Carli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1866" y="2691383"/>
            <a:ext cx="14188440" cy="2606040"/>
            <a:chOff x="451866" y="2691383"/>
            <a:chExt cx="14188440" cy="2606040"/>
          </a:xfrm>
        </p:grpSpPr>
        <p:sp>
          <p:nvSpPr>
            <p:cNvPr id="5" name="object 5"/>
            <p:cNvSpPr/>
            <p:nvPr/>
          </p:nvSpPr>
          <p:spPr>
            <a:xfrm>
              <a:off x="12817221" y="4246945"/>
              <a:ext cx="1813560" cy="1033780"/>
            </a:xfrm>
            <a:custGeom>
              <a:avLst/>
              <a:gdLst/>
              <a:ahLst/>
              <a:cxnLst/>
              <a:rect l="l" t="t" r="r" b="b"/>
              <a:pathLst>
                <a:path w="1813559" h="1033779">
                  <a:moveTo>
                    <a:pt x="0" y="1033333"/>
                  </a:moveTo>
                  <a:lnTo>
                    <a:pt x="1177456" y="520382"/>
                  </a:lnTo>
                  <a:lnTo>
                    <a:pt x="1813178" y="0"/>
                  </a:lnTo>
                </a:path>
              </a:pathLst>
            </a:custGeom>
            <a:ln w="1905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2877419" y="4187671"/>
              <a:ext cx="1753235" cy="1100455"/>
            </a:xfrm>
            <a:custGeom>
              <a:avLst/>
              <a:gdLst/>
              <a:ahLst/>
              <a:cxnLst/>
              <a:rect l="l" t="t" r="r" b="b"/>
              <a:pathLst>
                <a:path w="1753234" h="1100454">
                  <a:moveTo>
                    <a:pt x="1752980" y="127420"/>
                  </a:moveTo>
                  <a:lnTo>
                    <a:pt x="602027" y="817275"/>
                  </a:lnTo>
                  <a:lnTo>
                    <a:pt x="83820" y="1100227"/>
                  </a:lnTo>
                </a:path>
                <a:path w="1753234" h="1100454">
                  <a:moveTo>
                    <a:pt x="0" y="1092607"/>
                  </a:moveTo>
                  <a:lnTo>
                    <a:pt x="1169664" y="509707"/>
                  </a:lnTo>
                  <a:lnTo>
                    <a:pt x="1752980" y="0"/>
                  </a:lnTo>
                </a:path>
              </a:pathLst>
            </a:custGeom>
            <a:ln w="1905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51866" y="2691383"/>
              <a:ext cx="1742059" cy="167347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90244" y="3429761"/>
              <a:ext cx="312420" cy="245110"/>
            </a:xfrm>
            <a:custGeom>
              <a:avLst/>
              <a:gdLst/>
              <a:ahLst/>
              <a:cxnLst/>
              <a:rect l="l" t="t" r="r" b="b"/>
              <a:pathLst>
                <a:path w="312419" h="245110">
                  <a:moveTo>
                    <a:pt x="8801" y="9398"/>
                  </a:moveTo>
                  <a:lnTo>
                    <a:pt x="0" y="18796"/>
                  </a:lnTo>
                  <a:lnTo>
                    <a:pt x="8801" y="28193"/>
                  </a:lnTo>
                  <a:lnTo>
                    <a:pt x="17602" y="18796"/>
                  </a:lnTo>
                  <a:lnTo>
                    <a:pt x="8801" y="9398"/>
                  </a:lnTo>
                  <a:close/>
                </a:path>
                <a:path w="312419" h="245110">
                  <a:moveTo>
                    <a:pt x="66001" y="0"/>
                  </a:moveTo>
                  <a:lnTo>
                    <a:pt x="52806" y="0"/>
                  </a:lnTo>
                  <a:lnTo>
                    <a:pt x="44005" y="9398"/>
                  </a:lnTo>
                  <a:lnTo>
                    <a:pt x="52806" y="18796"/>
                  </a:lnTo>
                  <a:lnTo>
                    <a:pt x="66001" y="18796"/>
                  </a:lnTo>
                  <a:lnTo>
                    <a:pt x="66001" y="0"/>
                  </a:lnTo>
                  <a:close/>
                </a:path>
                <a:path w="312419" h="245110">
                  <a:moveTo>
                    <a:pt x="136397" y="37591"/>
                  </a:moveTo>
                  <a:lnTo>
                    <a:pt x="127634" y="37591"/>
                  </a:lnTo>
                  <a:lnTo>
                    <a:pt x="127634" y="46989"/>
                  </a:lnTo>
                  <a:lnTo>
                    <a:pt x="136397" y="65912"/>
                  </a:lnTo>
                  <a:lnTo>
                    <a:pt x="154050" y="65912"/>
                  </a:lnTo>
                  <a:lnTo>
                    <a:pt x="154050" y="56387"/>
                  </a:lnTo>
                  <a:lnTo>
                    <a:pt x="145161" y="46989"/>
                  </a:lnTo>
                  <a:lnTo>
                    <a:pt x="136397" y="37591"/>
                  </a:lnTo>
                  <a:close/>
                </a:path>
                <a:path w="312419" h="245110">
                  <a:moveTo>
                    <a:pt x="211200" y="65912"/>
                  </a:moveTo>
                  <a:lnTo>
                    <a:pt x="193675" y="75311"/>
                  </a:lnTo>
                  <a:lnTo>
                    <a:pt x="202437" y="75311"/>
                  </a:lnTo>
                  <a:lnTo>
                    <a:pt x="211200" y="65912"/>
                  </a:lnTo>
                  <a:close/>
                </a:path>
                <a:path w="312419" h="245110">
                  <a:moveTo>
                    <a:pt x="219964" y="89408"/>
                  </a:moveTo>
                  <a:lnTo>
                    <a:pt x="211200" y="89408"/>
                  </a:lnTo>
                  <a:lnTo>
                    <a:pt x="211200" y="98805"/>
                  </a:lnTo>
                  <a:lnTo>
                    <a:pt x="219964" y="98805"/>
                  </a:lnTo>
                  <a:lnTo>
                    <a:pt x="228853" y="108203"/>
                  </a:lnTo>
                  <a:lnTo>
                    <a:pt x="246380" y="108203"/>
                  </a:lnTo>
                  <a:lnTo>
                    <a:pt x="237617" y="98805"/>
                  </a:lnTo>
                  <a:lnTo>
                    <a:pt x="219964" y="89408"/>
                  </a:lnTo>
                  <a:close/>
                </a:path>
                <a:path w="312419" h="245110">
                  <a:moveTo>
                    <a:pt x="255269" y="136398"/>
                  </a:moveTo>
                  <a:lnTo>
                    <a:pt x="246380" y="145796"/>
                  </a:lnTo>
                  <a:lnTo>
                    <a:pt x="255269" y="155193"/>
                  </a:lnTo>
                  <a:lnTo>
                    <a:pt x="246380" y="164591"/>
                  </a:lnTo>
                  <a:lnTo>
                    <a:pt x="246380" y="235203"/>
                  </a:lnTo>
                  <a:lnTo>
                    <a:pt x="264033" y="244601"/>
                  </a:lnTo>
                  <a:lnTo>
                    <a:pt x="281559" y="216408"/>
                  </a:lnTo>
                  <a:lnTo>
                    <a:pt x="303656" y="207010"/>
                  </a:lnTo>
                  <a:lnTo>
                    <a:pt x="312419" y="192912"/>
                  </a:lnTo>
                  <a:lnTo>
                    <a:pt x="303656" y="183387"/>
                  </a:lnTo>
                  <a:lnTo>
                    <a:pt x="294767" y="183387"/>
                  </a:lnTo>
                  <a:lnTo>
                    <a:pt x="303656" y="173989"/>
                  </a:lnTo>
                  <a:lnTo>
                    <a:pt x="281559" y="155193"/>
                  </a:lnTo>
                  <a:lnTo>
                    <a:pt x="272796" y="155193"/>
                  </a:lnTo>
                  <a:lnTo>
                    <a:pt x="255269" y="136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90244" y="3429761"/>
              <a:ext cx="312420" cy="245110"/>
            </a:xfrm>
            <a:custGeom>
              <a:avLst/>
              <a:gdLst/>
              <a:ahLst/>
              <a:cxnLst/>
              <a:rect l="l" t="t" r="r" b="b"/>
              <a:pathLst>
                <a:path w="312419" h="245110">
                  <a:moveTo>
                    <a:pt x="8801" y="9398"/>
                  </a:moveTo>
                  <a:lnTo>
                    <a:pt x="0" y="18796"/>
                  </a:lnTo>
                  <a:lnTo>
                    <a:pt x="8801" y="28193"/>
                  </a:lnTo>
                  <a:lnTo>
                    <a:pt x="17602" y="18796"/>
                  </a:lnTo>
                  <a:lnTo>
                    <a:pt x="8801" y="9398"/>
                  </a:lnTo>
                  <a:close/>
                </a:path>
                <a:path w="312419" h="245110">
                  <a:moveTo>
                    <a:pt x="66001" y="0"/>
                  </a:moveTo>
                  <a:lnTo>
                    <a:pt x="52806" y="0"/>
                  </a:lnTo>
                  <a:lnTo>
                    <a:pt x="44005" y="9398"/>
                  </a:lnTo>
                  <a:lnTo>
                    <a:pt x="52806" y="18796"/>
                  </a:lnTo>
                  <a:lnTo>
                    <a:pt x="66001" y="18796"/>
                  </a:lnTo>
                  <a:lnTo>
                    <a:pt x="66001" y="0"/>
                  </a:lnTo>
                  <a:close/>
                </a:path>
                <a:path w="312419" h="245110">
                  <a:moveTo>
                    <a:pt x="136397" y="37591"/>
                  </a:moveTo>
                  <a:lnTo>
                    <a:pt x="127634" y="37591"/>
                  </a:lnTo>
                  <a:lnTo>
                    <a:pt x="127634" y="46989"/>
                  </a:lnTo>
                  <a:lnTo>
                    <a:pt x="136397" y="65912"/>
                  </a:lnTo>
                  <a:lnTo>
                    <a:pt x="154050" y="65912"/>
                  </a:lnTo>
                  <a:lnTo>
                    <a:pt x="154050" y="56387"/>
                  </a:lnTo>
                  <a:lnTo>
                    <a:pt x="145161" y="46989"/>
                  </a:lnTo>
                  <a:lnTo>
                    <a:pt x="136397" y="37591"/>
                  </a:lnTo>
                  <a:close/>
                </a:path>
                <a:path w="312419" h="245110">
                  <a:moveTo>
                    <a:pt x="211200" y="65912"/>
                  </a:moveTo>
                  <a:lnTo>
                    <a:pt x="193675" y="75311"/>
                  </a:lnTo>
                  <a:lnTo>
                    <a:pt x="202437" y="75311"/>
                  </a:lnTo>
                  <a:lnTo>
                    <a:pt x="211200" y="65912"/>
                  </a:lnTo>
                  <a:close/>
                </a:path>
                <a:path w="312419" h="245110">
                  <a:moveTo>
                    <a:pt x="219964" y="89408"/>
                  </a:moveTo>
                  <a:lnTo>
                    <a:pt x="211200" y="89408"/>
                  </a:lnTo>
                  <a:lnTo>
                    <a:pt x="211200" y="98805"/>
                  </a:lnTo>
                  <a:lnTo>
                    <a:pt x="219964" y="98805"/>
                  </a:lnTo>
                  <a:lnTo>
                    <a:pt x="228853" y="108203"/>
                  </a:lnTo>
                  <a:lnTo>
                    <a:pt x="246380" y="108203"/>
                  </a:lnTo>
                  <a:lnTo>
                    <a:pt x="237617" y="98805"/>
                  </a:lnTo>
                  <a:lnTo>
                    <a:pt x="219964" y="89408"/>
                  </a:lnTo>
                  <a:close/>
                </a:path>
                <a:path w="312419" h="245110">
                  <a:moveTo>
                    <a:pt x="255269" y="136398"/>
                  </a:moveTo>
                  <a:lnTo>
                    <a:pt x="246380" y="145796"/>
                  </a:lnTo>
                  <a:lnTo>
                    <a:pt x="255269" y="155193"/>
                  </a:lnTo>
                  <a:lnTo>
                    <a:pt x="246380" y="164591"/>
                  </a:lnTo>
                  <a:lnTo>
                    <a:pt x="246380" y="235203"/>
                  </a:lnTo>
                  <a:lnTo>
                    <a:pt x="264033" y="244601"/>
                  </a:lnTo>
                  <a:lnTo>
                    <a:pt x="281559" y="216408"/>
                  </a:lnTo>
                  <a:lnTo>
                    <a:pt x="303656" y="207010"/>
                  </a:lnTo>
                  <a:lnTo>
                    <a:pt x="312419" y="192912"/>
                  </a:lnTo>
                  <a:lnTo>
                    <a:pt x="303656" y="183387"/>
                  </a:lnTo>
                  <a:lnTo>
                    <a:pt x="294767" y="183387"/>
                  </a:lnTo>
                  <a:lnTo>
                    <a:pt x="303656" y="173989"/>
                  </a:lnTo>
                  <a:lnTo>
                    <a:pt x="281559" y="155193"/>
                  </a:lnTo>
                  <a:lnTo>
                    <a:pt x="272796" y="155193"/>
                  </a:lnTo>
                  <a:lnTo>
                    <a:pt x="255269" y="1363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902705" y="5841238"/>
            <a:ext cx="3850004" cy="1219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FFFFF"/>
                </a:solidFill>
                <a:latin typeface="Carlito"/>
                <a:cs typeface="Carlito"/>
              </a:rPr>
              <a:t>The </a:t>
            </a:r>
            <a:r>
              <a:rPr dirty="0" sz="2400" spc="-40" b="1">
                <a:solidFill>
                  <a:srgbClr val="FFFFFF"/>
                </a:solidFill>
                <a:latin typeface="Carlito"/>
                <a:cs typeface="Carlito"/>
              </a:rPr>
              <a:t>AWS </a:t>
            </a:r>
            <a:r>
              <a:rPr dirty="0" sz="2400" spc="-5" b="1">
                <a:solidFill>
                  <a:srgbClr val="FFFFFF"/>
                </a:solidFill>
                <a:latin typeface="Carlito"/>
                <a:cs typeface="Carlito"/>
              </a:rPr>
              <a:t>Cloud</a:t>
            </a:r>
            <a:r>
              <a:rPr dirty="0" sz="2400" spc="10" b="1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arlito"/>
                <a:cs typeface="Carlito"/>
              </a:rPr>
              <a:t>spans:</a:t>
            </a:r>
            <a:endParaRPr sz="2400">
              <a:latin typeface="Carlito"/>
              <a:cs typeface="Carlito"/>
            </a:endParaRPr>
          </a:p>
          <a:p>
            <a:pPr marL="12700" marR="1722755">
              <a:lnSpc>
                <a:spcPct val="100000"/>
              </a:lnSpc>
              <a:spcBef>
                <a:spcPts val="40"/>
              </a:spcBef>
            </a:pPr>
            <a:r>
              <a:rPr dirty="0" sz="1800" spc="-5">
                <a:solidFill>
                  <a:srgbClr val="F080C1"/>
                </a:solidFill>
                <a:latin typeface="Carlito"/>
                <a:cs typeface="Carlito"/>
              </a:rPr>
              <a:t>180 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Points </a:t>
            </a:r>
            <a:r>
              <a:rPr dirty="0" sz="1800" spc="-5">
                <a:solidFill>
                  <a:srgbClr val="FFFFFF"/>
                </a:solidFill>
                <a:latin typeface="Carlito"/>
                <a:cs typeface="Carlito"/>
              </a:rPr>
              <a:t>of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Presence </a:t>
            </a:r>
            <a:r>
              <a:rPr dirty="0" sz="1800" spc="-10">
                <a:solidFill>
                  <a:srgbClr val="F080C1"/>
                </a:solidFill>
                <a:latin typeface="Carlito"/>
                <a:cs typeface="Carlito"/>
              </a:rPr>
              <a:t> </a:t>
            </a:r>
            <a:r>
              <a:rPr dirty="0" sz="1800" spc="-5">
                <a:solidFill>
                  <a:srgbClr val="F080C1"/>
                </a:solidFill>
                <a:latin typeface="Carlito"/>
                <a:cs typeface="Carlito"/>
              </a:rPr>
              <a:t>66 </a:t>
            </a:r>
            <a:r>
              <a:rPr dirty="0" sz="1800" spc="-5">
                <a:solidFill>
                  <a:srgbClr val="FFFFFF"/>
                </a:solidFill>
                <a:latin typeface="Carlito"/>
                <a:cs typeface="Carlito"/>
              </a:rPr>
              <a:t>availability</a:t>
            </a:r>
            <a:r>
              <a:rPr dirty="0" sz="1800" spc="-3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zones</a:t>
            </a:r>
            <a:endParaRPr sz="180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F080C1"/>
                </a:solidFill>
                <a:latin typeface="Carlito"/>
                <a:cs typeface="Carlito"/>
              </a:rPr>
              <a:t>21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geographic </a:t>
            </a:r>
            <a:r>
              <a:rPr dirty="0" sz="1800" spc="-5">
                <a:solidFill>
                  <a:srgbClr val="FFFFFF"/>
                </a:solidFill>
                <a:latin typeface="Carlito"/>
                <a:cs typeface="Carlito"/>
              </a:rPr>
              <a:t>regions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around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the</a:t>
            </a:r>
            <a:r>
              <a:rPr dirty="0" sz="1800" spc="4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world*</a:t>
            </a:r>
            <a:endParaRPr sz="1800">
              <a:latin typeface="Carlito"/>
              <a:cs typeface="Carlito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936488" y="7233157"/>
            <a:ext cx="731075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4769" marR="5080" indent="-52705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Carlito"/>
                <a:cs typeface="Carlito"/>
              </a:rPr>
              <a:t>*with announced plans 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12 </a:t>
            </a:r>
            <a:r>
              <a:rPr dirty="0" sz="1800" spc="-5">
                <a:solidFill>
                  <a:srgbClr val="FFFFFF"/>
                </a:solidFill>
                <a:latin typeface="Carlito"/>
                <a:cs typeface="Carlito"/>
              </a:rPr>
              <a:t>more availability 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zones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dirty="0" sz="1800" spc="-15">
                <a:solidFill>
                  <a:srgbClr val="FFFFFF"/>
                </a:solidFill>
                <a:latin typeface="Carlito"/>
                <a:cs typeface="Carlito"/>
              </a:rPr>
              <a:t>four 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more </a:t>
            </a:r>
            <a:r>
              <a:rPr dirty="0" sz="1800" spc="-5">
                <a:solidFill>
                  <a:srgbClr val="FFFFFF"/>
                </a:solidFill>
                <a:latin typeface="Carlito"/>
                <a:cs typeface="Carlito"/>
              </a:rPr>
              <a:t>regions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in  </a:t>
            </a:r>
            <a:r>
              <a:rPr dirty="0" sz="1800" spc="-5">
                <a:solidFill>
                  <a:srgbClr val="F080C1"/>
                </a:solidFill>
                <a:latin typeface="Carlito"/>
                <a:cs typeface="Carlito"/>
              </a:rPr>
              <a:t>Bahrain</a:t>
            </a:r>
            <a:r>
              <a:rPr dirty="0" sz="1800" spc="-5">
                <a:solidFill>
                  <a:srgbClr val="FFFFFF"/>
                </a:solidFill>
                <a:latin typeface="Carlito"/>
                <a:cs typeface="Carlito"/>
              </a:rPr>
              <a:t>, </a:t>
            </a:r>
            <a:r>
              <a:rPr dirty="0" sz="1800" spc="-5">
                <a:solidFill>
                  <a:srgbClr val="F080C1"/>
                </a:solidFill>
                <a:latin typeface="Carlito"/>
                <a:cs typeface="Carlito"/>
              </a:rPr>
              <a:t>Cape </a:t>
            </a:r>
            <a:r>
              <a:rPr dirty="0" sz="1800" spc="-35">
                <a:solidFill>
                  <a:srgbClr val="F080C1"/>
                </a:solidFill>
                <a:latin typeface="Carlito"/>
                <a:cs typeface="Carlito"/>
              </a:rPr>
              <a:t>Town</a:t>
            </a:r>
            <a:r>
              <a:rPr dirty="0" sz="1800" spc="-35">
                <a:solidFill>
                  <a:srgbClr val="FFFFFF"/>
                </a:solidFill>
                <a:latin typeface="Carlito"/>
                <a:cs typeface="Carlito"/>
              </a:rPr>
              <a:t>, </a:t>
            </a:r>
            <a:r>
              <a:rPr dirty="0" sz="1800" spc="-10">
                <a:solidFill>
                  <a:srgbClr val="F080C1"/>
                </a:solidFill>
                <a:latin typeface="Carlito"/>
                <a:cs typeface="Carlito"/>
              </a:rPr>
              <a:t>Jakarta</a:t>
            </a:r>
            <a:r>
              <a:rPr dirty="0" sz="1800" spc="-10">
                <a:solidFill>
                  <a:srgbClr val="FFFFFF"/>
                </a:solidFill>
                <a:latin typeface="Carlito"/>
                <a:cs typeface="Carlito"/>
              </a:rPr>
              <a:t>, 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dirty="0" sz="1800" spc="7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800">
                <a:solidFill>
                  <a:srgbClr val="F080C1"/>
                </a:solidFill>
                <a:latin typeface="Carlito"/>
                <a:cs typeface="Carlito"/>
              </a:rPr>
              <a:t>Milan</a:t>
            </a:r>
            <a:r>
              <a:rPr dirty="0" sz="1800">
                <a:solidFill>
                  <a:srgbClr val="FFFFFF"/>
                </a:solidFill>
                <a:latin typeface="Carlito"/>
                <a:cs typeface="Carlito"/>
              </a:rPr>
              <a:t>.</a:t>
            </a:r>
            <a:endParaRPr sz="180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3268" y="369061"/>
            <a:ext cx="752475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14"/>
              <a:t>Why </a:t>
            </a:r>
            <a:r>
              <a:rPr dirty="0" sz="4800" spc="-130"/>
              <a:t>have </a:t>
            </a:r>
            <a:r>
              <a:rPr dirty="0" sz="4800"/>
              <a:t>a </a:t>
            </a:r>
            <a:r>
              <a:rPr dirty="0" sz="4800" spc="-110"/>
              <a:t>backbone</a:t>
            </a:r>
            <a:r>
              <a:rPr dirty="0" sz="4800" spc="-735"/>
              <a:t> </a:t>
            </a:r>
            <a:r>
              <a:rPr dirty="0" sz="4800" spc="-114"/>
              <a:t>network?</a:t>
            </a:r>
            <a:endParaRPr sz="4800"/>
          </a:p>
        </p:txBody>
      </p:sp>
      <p:grpSp>
        <p:nvGrpSpPr>
          <p:cNvPr id="3" name="object 3"/>
          <p:cNvGrpSpPr/>
          <p:nvPr/>
        </p:nvGrpSpPr>
        <p:grpSpPr>
          <a:xfrm>
            <a:off x="1567433" y="1870710"/>
            <a:ext cx="1047115" cy="1511935"/>
            <a:chOff x="1567433" y="1870710"/>
            <a:chExt cx="1047115" cy="1511935"/>
          </a:xfrm>
        </p:grpSpPr>
        <p:sp>
          <p:nvSpPr>
            <p:cNvPr id="4" name="object 4"/>
            <p:cNvSpPr/>
            <p:nvPr/>
          </p:nvSpPr>
          <p:spPr>
            <a:xfrm>
              <a:off x="1576958" y="1880235"/>
              <a:ext cx="1028065" cy="1492885"/>
            </a:xfrm>
            <a:custGeom>
              <a:avLst/>
              <a:gdLst/>
              <a:ahLst/>
              <a:cxnLst/>
              <a:rect l="l" t="t" r="r" b="b"/>
              <a:pathLst>
                <a:path w="1028064" h="1492885">
                  <a:moveTo>
                    <a:pt x="513968" y="1492757"/>
                  </a:moveTo>
                  <a:lnTo>
                    <a:pt x="560692" y="1490659"/>
                  </a:lnTo>
                  <a:lnTo>
                    <a:pt x="606252" y="1484487"/>
                  </a:lnTo>
                  <a:lnTo>
                    <a:pt x="650465" y="1474422"/>
                  </a:lnTo>
                  <a:lnTo>
                    <a:pt x="693150" y="1460647"/>
                  </a:lnTo>
                  <a:lnTo>
                    <a:pt x="734124" y="1443344"/>
                  </a:lnTo>
                  <a:lnTo>
                    <a:pt x="773204" y="1422696"/>
                  </a:lnTo>
                  <a:lnTo>
                    <a:pt x="810207" y="1398884"/>
                  </a:lnTo>
                  <a:lnTo>
                    <a:pt x="844950" y="1372092"/>
                  </a:lnTo>
                  <a:lnTo>
                    <a:pt x="877252" y="1342501"/>
                  </a:lnTo>
                  <a:lnTo>
                    <a:pt x="906929" y="1310293"/>
                  </a:lnTo>
                  <a:lnTo>
                    <a:pt x="933799" y="1275651"/>
                  </a:lnTo>
                  <a:lnTo>
                    <a:pt x="957678" y="1238757"/>
                  </a:lnTo>
                  <a:lnTo>
                    <a:pt x="978385" y="1199794"/>
                  </a:lnTo>
                  <a:lnTo>
                    <a:pt x="995737" y="1158943"/>
                  </a:lnTo>
                  <a:lnTo>
                    <a:pt x="1009551" y="1116388"/>
                  </a:lnTo>
                  <a:lnTo>
                    <a:pt x="1019644" y="1072309"/>
                  </a:lnTo>
                  <a:lnTo>
                    <a:pt x="1025834" y="1026890"/>
                  </a:lnTo>
                  <a:lnTo>
                    <a:pt x="1027938" y="980313"/>
                  </a:lnTo>
                  <a:lnTo>
                    <a:pt x="1025834" y="933255"/>
                  </a:lnTo>
                  <a:lnTo>
                    <a:pt x="1019644" y="887409"/>
                  </a:lnTo>
                  <a:lnTo>
                    <a:pt x="1009551" y="842953"/>
                  </a:lnTo>
                  <a:lnTo>
                    <a:pt x="995737" y="800068"/>
                  </a:lnTo>
                  <a:lnTo>
                    <a:pt x="978385" y="758931"/>
                  </a:lnTo>
                  <a:lnTo>
                    <a:pt x="957678" y="719723"/>
                  </a:lnTo>
                  <a:lnTo>
                    <a:pt x="933799" y="682621"/>
                  </a:lnTo>
                  <a:lnTo>
                    <a:pt x="906929" y="647807"/>
                  </a:lnTo>
                  <a:lnTo>
                    <a:pt x="877252" y="615457"/>
                  </a:lnTo>
                  <a:lnTo>
                    <a:pt x="844950" y="585753"/>
                  </a:lnTo>
                  <a:lnTo>
                    <a:pt x="810207" y="558872"/>
                  </a:lnTo>
                  <a:lnTo>
                    <a:pt x="773204" y="534994"/>
                  </a:lnTo>
                  <a:lnTo>
                    <a:pt x="734124" y="514298"/>
                  </a:lnTo>
                  <a:lnTo>
                    <a:pt x="693150" y="496964"/>
                  </a:lnTo>
                  <a:lnTo>
                    <a:pt x="650465" y="483169"/>
                  </a:lnTo>
                  <a:lnTo>
                    <a:pt x="606252" y="473094"/>
                  </a:lnTo>
                  <a:lnTo>
                    <a:pt x="560692" y="466918"/>
                  </a:lnTo>
                  <a:lnTo>
                    <a:pt x="513968" y="464819"/>
                  </a:lnTo>
                  <a:lnTo>
                    <a:pt x="467245" y="466918"/>
                  </a:lnTo>
                  <a:lnTo>
                    <a:pt x="421685" y="473094"/>
                  </a:lnTo>
                  <a:lnTo>
                    <a:pt x="377472" y="483169"/>
                  </a:lnTo>
                  <a:lnTo>
                    <a:pt x="334787" y="496964"/>
                  </a:lnTo>
                  <a:lnTo>
                    <a:pt x="293813" y="514298"/>
                  </a:lnTo>
                  <a:lnTo>
                    <a:pt x="254733" y="534994"/>
                  </a:lnTo>
                  <a:lnTo>
                    <a:pt x="217730" y="558872"/>
                  </a:lnTo>
                  <a:lnTo>
                    <a:pt x="182987" y="585753"/>
                  </a:lnTo>
                  <a:lnTo>
                    <a:pt x="150685" y="615457"/>
                  </a:lnTo>
                  <a:lnTo>
                    <a:pt x="121008" y="647807"/>
                  </a:lnTo>
                  <a:lnTo>
                    <a:pt x="94138" y="682621"/>
                  </a:lnTo>
                  <a:lnTo>
                    <a:pt x="70259" y="719723"/>
                  </a:lnTo>
                  <a:lnTo>
                    <a:pt x="49552" y="758931"/>
                  </a:lnTo>
                  <a:lnTo>
                    <a:pt x="32200" y="800068"/>
                  </a:lnTo>
                  <a:lnTo>
                    <a:pt x="18386" y="842953"/>
                  </a:lnTo>
                  <a:lnTo>
                    <a:pt x="8293" y="887409"/>
                  </a:lnTo>
                  <a:lnTo>
                    <a:pt x="2103" y="933255"/>
                  </a:lnTo>
                  <a:lnTo>
                    <a:pt x="0" y="980313"/>
                  </a:lnTo>
                  <a:lnTo>
                    <a:pt x="2103" y="1026890"/>
                  </a:lnTo>
                  <a:lnTo>
                    <a:pt x="8293" y="1072309"/>
                  </a:lnTo>
                  <a:lnTo>
                    <a:pt x="18386" y="1116388"/>
                  </a:lnTo>
                  <a:lnTo>
                    <a:pt x="32200" y="1158943"/>
                  </a:lnTo>
                  <a:lnTo>
                    <a:pt x="49552" y="1199794"/>
                  </a:lnTo>
                  <a:lnTo>
                    <a:pt x="70259" y="1238758"/>
                  </a:lnTo>
                  <a:lnTo>
                    <a:pt x="94138" y="1275651"/>
                  </a:lnTo>
                  <a:lnTo>
                    <a:pt x="121008" y="1310293"/>
                  </a:lnTo>
                  <a:lnTo>
                    <a:pt x="150685" y="1342501"/>
                  </a:lnTo>
                  <a:lnTo>
                    <a:pt x="182987" y="1372092"/>
                  </a:lnTo>
                  <a:lnTo>
                    <a:pt x="217730" y="1398884"/>
                  </a:lnTo>
                  <a:lnTo>
                    <a:pt x="254733" y="1422696"/>
                  </a:lnTo>
                  <a:lnTo>
                    <a:pt x="293813" y="1443344"/>
                  </a:lnTo>
                  <a:lnTo>
                    <a:pt x="334787" y="1460647"/>
                  </a:lnTo>
                  <a:lnTo>
                    <a:pt x="377472" y="1474422"/>
                  </a:lnTo>
                  <a:lnTo>
                    <a:pt x="421685" y="1484487"/>
                  </a:lnTo>
                  <a:lnTo>
                    <a:pt x="467245" y="1490659"/>
                  </a:lnTo>
                  <a:lnTo>
                    <a:pt x="513968" y="1492757"/>
                  </a:lnTo>
                  <a:close/>
                </a:path>
                <a:path w="1028064" h="1492885">
                  <a:moveTo>
                    <a:pt x="177546" y="592836"/>
                  </a:moveTo>
                  <a:lnTo>
                    <a:pt x="177546" y="443863"/>
                  </a:lnTo>
                  <a:lnTo>
                    <a:pt x="177546" y="367363"/>
                  </a:lnTo>
                  <a:lnTo>
                    <a:pt x="177546" y="339179"/>
                  </a:lnTo>
                  <a:lnTo>
                    <a:pt x="177546" y="335152"/>
                  </a:lnTo>
                  <a:lnTo>
                    <a:pt x="181167" y="286098"/>
                  </a:lnTo>
                  <a:lnTo>
                    <a:pt x="191697" y="239120"/>
                  </a:lnTo>
                  <a:lnTo>
                    <a:pt x="208628" y="194766"/>
                  </a:lnTo>
                  <a:lnTo>
                    <a:pt x="231457" y="153583"/>
                  </a:lnTo>
                  <a:lnTo>
                    <a:pt x="259678" y="116117"/>
                  </a:lnTo>
                  <a:lnTo>
                    <a:pt x="292787" y="82914"/>
                  </a:lnTo>
                  <a:lnTo>
                    <a:pt x="330278" y="54523"/>
                  </a:lnTo>
                  <a:lnTo>
                    <a:pt x="371647" y="31489"/>
                  </a:lnTo>
                  <a:lnTo>
                    <a:pt x="416388" y="14359"/>
                  </a:lnTo>
                  <a:lnTo>
                    <a:pt x="463997" y="3681"/>
                  </a:lnTo>
                  <a:lnTo>
                    <a:pt x="513968" y="0"/>
                  </a:lnTo>
                  <a:lnTo>
                    <a:pt x="563940" y="3681"/>
                  </a:lnTo>
                  <a:lnTo>
                    <a:pt x="611549" y="14359"/>
                  </a:lnTo>
                  <a:lnTo>
                    <a:pt x="656290" y="31489"/>
                  </a:lnTo>
                  <a:lnTo>
                    <a:pt x="697659" y="54523"/>
                  </a:lnTo>
                  <a:lnTo>
                    <a:pt x="735150" y="82914"/>
                  </a:lnTo>
                  <a:lnTo>
                    <a:pt x="768259" y="116117"/>
                  </a:lnTo>
                  <a:lnTo>
                    <a:pt x="796480" y="153583"/>
                  </a:lnTo>
                  <a:lnTo>
                    <a:pt x="819309" y="194766"/>
                  </a:lnTo>
                  <a:lnTo>
                    <a:pt x="836240" y="239120"/>
                  </a:lnTo>
                  <a:lnTo>
                    <a:pt x="846770" y="286098"/>
                  </a:lnTo>
                  <a:lnTo>
                    <a:pt x="850391" y="335152"/>
                  </a:lnTo>
                  <a:lnTo>
                    <a:pt x="850391" y="484125"/>
                  </a:lnTo>
                  <a:lnTo>
                    <a:pt x="850391" y="560625"/>
                  </a:lnTo>
                  <a:lnTo>
                    <a:pt x="850391" y="588809"/>
                  </a:lnTo>
                  <a:lnTo>
                    <a:pt x="850391" y="592836"/>
                  </a:lnTo>
                </a:path>
              </a:pathLst>
            </a:custGeom>
            <a:ln w="1905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919858" y="2690241"/>
              <a:ext cx="342900" cy="338455"/>
            </a:xfrm>
            <a:custGeom>
              <a:avLst/>
              <a:gdLst/>
              <a:ahLst/>
              <a:cxnLst/>
              <a:rect l="l" t="t" r="r" b="b"/>
              <a:pathLst>
                <a:path w="342900" h="338455">
                  <a:moveTo>
                    <a:pt x="330454" y="111760"/>
                  </a:moveTo>
                  <a:lnTo>
                    <a:pt x="332216" y="50746"/>
                  </a:lnTo>
                  <a:lnTo>
                    <a:pt x="333121" y="19415"/>
                  </a:lnTo>
                  <a:lnTo>
                    <a:pt x="333454" y="7872"/>
                  </a:lnTo>
                  <a:lnTo>
                    <a:pt x="333502" y="6223"/>
                  </a:lnTo>
                  <a:lnTo>
                    <a:pt x="272268" y="7985"/>
                  </a:lnTo>
                  <a:lnTo>
                    <a:pt x="240823" y="8890"/>
                  </a:lnTo>
                  <a:lnTo>
                    <a:pt x="229238" y="9223"/>
                  </a:lnTo>
                  <a:lnTo>
                    <a:pt x="227584" y="9271"/>
                  </a:lnTo>
                  <a:lnTo>
                    <a:pt x="213562" y="5197"/>
                  </a:lnTo>
                  <a:lnTo>
                    <a:pt x="199517" y="2301"/>
                  </a:lnTo>
                  <a:lnTo>
                    <a:pt x="185471" y="573"/>
                  </a:lnTo>
                  <a:lnTo>
                    <a:pt x="171450" y="0"/>
                  </a:lnTo>
                  <a:lnTo>
                    <a:pt x="126294" y="5967"/>
                  </a:lnTo>
                  <a:lnTo>
                    <a:pt x="85456" y="22888"/>
                  </a:lnTo>
                  <a:lnTo>
                    <a:pt x="50673" y="49291"/>
                  </a:lnTo>
                  <a:lnTo>
                    <a:pt x="23678" y="83707"/>
                  </a:lnTo>
                  <a:lnTo>
                    <a:pt x="6208" y="124662"/>
                  </a:lnTo>
                  <a:lnTo>
                    <a:pt x="0" y="170687"/>
                  </a:lnTo>
                  <a:lnTo>
                    <a:pt x="6208" y="215429"/>
                  </a:lnTo>
                  <a:lnTo>
                    <a:pt x="23678" y="255524"/>
                  </a:lnTo>
                  <a:lnTo>
                    <a:pt x="50673" y="289417"/>
                  </a:lnTo>
                  <a:lnTo>
                    <a:pt x="85456" y="315552"/>
                  </a:lnTo>
                  <a:lnTo>
                    <a:pt x="126294" y="332374"/>
                  </a:lnTo>
                  <a:lnTo>
                    <a:pt x="171450" y="338328"/>
                  </a:lnTo>
                  <a:lnTo>
                    <a:pt x="216605" y="332374"/>
                  </a:lnTo>
                  <a:lnTo>
                    <a:pt x="257443" y="315552"/>
                  </a:lnTo>
                  <a:lnTo>
                    <a:pt x="292227" y="289417"/>
                  </a:lnTo>
                  <a:lnTo>
                    <a:pt x="319221" y="255524"/>
                  </a:lnTo>
                  <a:lnTo>
                    <a:pt x="336691" y="215429"/>
                  </a:lnTo>
                  <a:lnTo>
                    <a:pt x="342900" y="170687"/>
                  </a:lnTo>
                  <a:lnTo>
                    <a:pt x="341830" y="154926"/>
                  </a:lnTo>
                  <a:lnTo>
                    <a:pt x="339010" y="140033"/>
                  </a:lnTo>
                  <a:lnTo>
                    <a:pt x="335024" y="125735"/>
                  </a:lnTo>
                  <a:lnTo>
                    <a:pt x="330454" y="111760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576958" y="2345055"/>
              <a:ext cx="1028065" cy="876300"/>
            </a:xfrm>
            <a:custGeom>
              <a:avLst/>
              <a:gdLst/>
              <a:ahLst/>
              <a:cxnLst/>
              <a:rect l="l" t="t" r="r" b="b"/>
              <a:pathLst>
                <a:path w="1028064" h="876300">
                  <a:moveTo>
                    <a:pt x="514349" y="0"/>
                  </a:moveTo>
                  <a:lnTo>
                    <a:pt x="514349" y="128016"/>
                  </a:lnTo>
                </a:path>
                <a:path w="1028064" h="876300">
                  <a:moveTo>
                    <a:pt x="124967" y="516636"/>
                  </a:moveTo>
                  <a:lnTo>
                    <a:pt x="0" y="516636"/>
                  </a:lnTo>
                </a:path>
                <a:path w="1028064" h="876300">
                  <a:moveTo>
                    <a:pt x="1027938" y="516636"/>
                  </a:moveTo>
                  <a:lnTo>
                    <a:pt x="904493" y="516636"/>
                  </a:lnTo>
                </a:path>
                <a:path w="1028064" h="876300">
                  <a:moveTo>
                    <a:pt x="240791" y="788670"/>
                  </a:moveTo>
                  <a:lnTo>
                    <a:pt x="150114" y="876300"/>
                  </a:lnTo>
                </a:path>
                <a:path w="1028064" h="876300">
                  <a:moveTo>
                    <a:pt x="878585" y="152400"/>
                  </a:moveTo>
                  <a:lnTo>
                    <a:pt x="788670" y="239268"/>
                  </a:lnTo>
                </a:path>
                <a:path w="1028064" h="876300">
                  <a:moveTo>
                    <a:pt x="240791" y="239268"/>
                  </a:moveTo>
                  <a:lnTo>
                    <a:pt x="150114" y="152400"/>
                  </a:lnTo>
                </a:path>
                <a:path w="1028064" h="876300">
                  <a:moveTo>
                    <a:pt x="878585" y="876300"/>
                  </a:moveTo>
                  <a:lnTo>
                    <a:pt x="788670" y="788670"/>
                  </a:lnTo>
                </a:path>
                <a:path w="1028064" h="876300">
                  <a:moveTo>
                    <a:pt x="701040" y="38100"/>
                  </a:moveTo>
                  <a:lnTo>
                    <a:pt x="654558" y="152400"/>
                  </a:lnTo>
                </a:path>
                <a:path w="1028064" h="876300">
                  <a:moveTo>
                    <a:pt x="153161" y="373380"/>
                  </a:moveTo>
                  <a:lnTo>
                    <a:pt x="34290" y="329946"/>
                  </a:lnTo>
                </a:path>
                <a:path w="1028064" h="876300">
                  <a:moveTo>
                    <a:pt x="994410" y="703326"/>
                  </a:moveTo>
                  <a:lnTo>
                    <a:pt x="875538" y="656082"/>
                  </a:lnTo>
                </a:path>
                <a:path w="1028064" h="876300">
                  <a:moveTo>
                    <a:pt x="156209" y="671322"/>
                  </a:moveTo>
                  <a:lnTo>
                    <a:pt x="43434" y="720852"/>
                  </a:lnTo>
                </a:path>
                <a:path w="1028064" h="876300">
                  <a:moveTo>
                    <a:pt x="983741" y="308610"/>
                  </a:moveTo>
                  <a:lnTo>
                    <a:pt x="869441" y="358140"/>
                  </a:lnTo>
                </a:path>
                <a:path w="1028064" h="876300">
                  <a:moveTo>
                    <a:pt x="358140" y="158496"/>
                  </a:moveTo>
                  <a:lnTo>
                    <a:pt x="305561" y="44196"/>
                  </a:lnTo>
                </a:path>
              </a:pathLst>
            </a:custGeom>
            <a:ln w="1905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4912614" y="1980438"/>
            <a:ext cx="1348740" cy="1311910"/>
            <a:chOff x="4912614" y="1980438"/>
            <a:chExt cx="1348740" cy="1311910"/>
          </a:xfrm>
        </p:grpSpPr>
        <p:sp>
          <p:nvSpPr>
            <p:cNvPr id="8" name="object 8"/>
            <p:cNvSpPr/>
            <p:nvPr/>
          </p:nvSpPr>
          <p:spPr>
            <a:xfrm>
              <a:off x="4922139" y="1989963"/>
              <a:ext cx="829310" cy="825500"/>
            </a:xfrm>
            <a:custGeom>
              <a:avLst/>
              <a:gdLst/>
              <a:ahLst/>
              <a:cxnLst/>
              <a:rect l="l" t="t" r="r" b="b"/>
              <a:pathLst>
                <a:path w="829310" h="825500">
                  <a:moveTo>
                    <a:pt x="521843" y="0"/>
                  </a:moveTo>
                  <a:lnTo>
                    <a:pt x="319786" y="0"/>
                  </a:lnTo>
                  <a:lnTo>
                    <a:pt x="298831" y="122047"/>
                  </a:lnTo>
                  <a:lnTo>
                    <a:pt x="193548" y="44196"/>
                  </a:lnTo>
                  <a:lnTo>
                    <a:pt x="50546" y="181101"/>
                  </a:lnTo>
                  <a:lnTo>
                    <a:pt x="130428" y="282066"/>
                  </a:lnTo>
                  <a:lnTo>
                    <a:pt x="0" y="303149"/>
                  </a:lnTo>
                  <a:lnTo>
                    <a:pt x="0" y="498983"/>
                  </a:lnTo>
                  <a:lnTo>
                    <a:pt x="134620" y="522097"/>
                  </a:lnTo>
                  <a:lnTo>
                    <a:pt x="50546" y="627379"/>
                  </a:lnTo>
                  <a:lnTo>
                    <a:pt x="193548" y="770509"/>
                  </a:lnTo>
                  <a:lnTo>
                    <a:pt x="296672" y="690499"/>
                  </a:lnTo>
                  <a:lnTo>
                    <a:pt x="319786" y="825246"/>
                  </a:lnTo>
                  <a:lnTo>
                    <a:pt x="517651" y="825246"/>
                  </a:lnTo>
                  <a:lnTo>
                    <a:pt x="536575" y="694689"/>
                  </a:lnTo>
                  <a:lnTo>
                    <a:pt x="643889" y="783082"/>
                  </a:lnTo>
                  <a:lnTo>
                    <a:pt x="791210" y="635762"/>
                  </a:lnTo>
                  <a:lnTo>
                    <a:pt x="707009" y="530478"/>
                  </a:lnTo>
                  <a:lnTo>
                    <a:pt x="829056" y="515747"/>
                  </a:lnTo>
                  <a:lnTo>
                    <a:pt x="829056" y="313689"/>
                  </a:lnTo>
                  <a:lnTo>
                    <a:pt x="707009" y="294766"/>
                  </a:lnTo>
                  <a:lnTo>
                    <a:pt x="776477" y="202057"/>
                  </a:lnTo>
                  <a:lnTo>
                    <a:pt x="622808" y="46354"/>
                  </a:lnTo>
                  <a:lnTo>
                    <a:pt x="540765" y="117856"/>
                  </a:lnTo>
                  <a:lnTo>
                    <a:pt x="52184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922139" y="1989963"/>
              <a:ext cx="829310" cy="825500"/>
            </a:xfrm>
            <a:custGeom>
              <a:avLst/>
              <a:gdLst/>
              <a:ahLst/>
              <a:cxnLst/>
              <a:rect l="l" t="t" r="r" b="b"/>
              <a:pathLst>
                <a:path w="829310" h="825500">
                  <a:moveTo>
                    <a:pt x="319786" y="0"/>
                  </a:moveTo>
                  <a:lnTo>
                    <a:pt x="521843" y="0"/>
                  </a:lnTo>
                  <a:lnTo>
                    <a:pt x="540765" y="117856"/>
                  </a:lnTo>
                  <a:lnTo>
                    <a:pt x="622808" y="46354"/>
                  </a:lnTo>
                  <a:lnTo>
                    <a:pt x="776477" y="202057"/>
                  </a:lnTo>
                  <a:lnTo>
                    <a:pt x="707009" y="294766"/>
                  </a:lnTo>
                  <a:lnTo>
                    <a:pt x="829056" y="313689"/>
                  </a:lnTo>
                  <a:lnTo>
                    <a:pt x="829056" y="515747"/>
                  </a:lnTo>
                  <a:lnTo>
                    <a:pt x="707009" y="530478"/>
                  </a:lnTo>
                  <a:lnTo>
                    <a:pt x="791210" y="635762"/>
                  </a:lnTo>
                  <a:lnTo>
                    <a:pt x="643889" y="783082"/>
                  </a:lnTo>
                  <a:lnTo>
                    <a:pt x="536575" y="694689"/>
                  </a:lnTo>
                  <a:lnTo>
                    <a:pt x="517651" y="825246"/>
                  </a:lnTo>
                  <a:lnTo>
                    <a:pt x="319786" y="825246"/>
                  </a:lnTo>
                  <a:lnTo>
                    <a:pt x="296672" y="690499"/>
                  </a:lnTo>
                  <a:lnTo>
                    <a:pt x="193548" y="770509"/>
                  </a:lnTo>
                  <a:lnTo>
                    <a:pt x="50546" y="627379"/>
                  </a:lnTo>
                  <a:lnTo>
                    <a:pt x="134620" y="522097"/>
                  </a:lnTo>
                  <a:lnTo>
                    <a:pt x="0" y="498983"/>
                  </a:lnTo>
                  <a:lnTo>
                    <a:pt x="0" y="303149"/>
                  </a:lnTo>
                  <a:lnTo>
                    <a:pt x="130428" y="282066"/>
                  </a:lnTo>
                  <a:lnTo>
                    <a:pt x="50546" y="181101"/>
                  </a:lnTo>
                  <a:lnTo>
                    <a:pt x="193548" y="44196"/>
                  </a:lnTo>
                  <a:lnTo>
                    <a:pt x="298831" y="122047"/>
                  </a:lnTo>
                  <a:lnTo>
                    <a:pt x="319786" y="0"/>
                  </a:lnTo>
                  <a:close/>
                </a:path>
              </a:pathLst>
            </a:custGeom>
            <a:ln w="1905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182743" y="2249043"/>
              <a:ext cx="307975" cy="307340"/>
            </a:xfrm>
            <a:custGeom>
              <a:avLst/>
              <a:gdLst/>
              <a:ahLst/>
              <a:cxnLst/>
              <a:rect l="l" t="t" r="r" b="b"/>
              <a:pathLst>
                <a:path w="307975" h="307339">
                  <a:moveTo>
                    <a:pt x="153924" y="0"/>
                  </a:moveTo>
                  <a:lnTo>
                    <a:pt x="105290" y="7824"/>
                  </a:lnTo>
                  <a:lnTo>
                    <a:pt x="63038" y="29614"/>
                  </a:lnTo>
                  <a:lnTo>
                    <a:pt x="29711" y="62846"/>
                  </a:lnTo>
                  <a:lnTo>
                    <a:pt x="7851" y="104997"/>
                  </a:lnTo>
                  <a:lnTo>
                    <a:pt x="0" y="153543"/>
                  </a:lnTo>
                  <a:lnTo>
                    <a:pt x="7851" y="202088"/>
                  </a:lnTo>
                  <a:lnTo>
                    <a:pt x="29711" y="244239"/>
                  </a:lnTo>
                  <a:lnTo>
                    <a:pt x="63038" y="277471"/>
                  </a:lnTo>
                  <a:lnTo>
                    <a:pt x="105290" y="299261"/>
                  </a:lnTo>
                  <a:lnTo>
                    <a:pt x="153924" y="307086"/>
                  </a:lnTo>
                  <a:lnTo>
                    <a:pt x="202557" y="299261"/>
                  </a:lnTo>
                  <a:lnTo>
                    <a:pt x="244809" y="277471"/>
                  </a:lnTo>
                  <a:lnTo>
                    <a:pt x="278136" y="244239"/>
                  </a:lnTo>
                  <a:lnTo>
                    <a:pt x="299996" y="202088"/>
                  </a:lnTo>
                  <a:lnTo>
                    <a:pt x="307848" y="153543"/>
                  </a:lnTo>
                  <a:lnTo>
                    <a:pt x="299996" y="104997"/>
                  </a:lnTo>
                  <a:lnTo>
                    <a:pt x="278136" y="62846"/>
                  </a:lnTo>
                  <a:lnTo>
                    <a:pt x="244809" y="29614"/>
                  </a:lnTo>
                  <a:lnTo>
                    <a:pt x="202557" y="7824"/>
                  </a:lnTo>
                  <a:lnTo>
                    <a:pt x="153924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182743" y="2249043"/>
              <a:ext cx="307975" cy="307340"/>
            </a:xfrm>
            <a:custGeom>
              <a:avLst/>
              <a:gdLst/>
              <a:ahLst/>
              <a:cxnLst/>
              <a:rect l="l" t="t" r="r" b="b"/>
              <a:pathLst>
                <a:path w="307975" h="307339">
                  <a:moveTo>
                    <a:pt x="0" y="153543"/>
                  </a:moveTo>
                  <a:lnTo>
                    <a:pt x="7851" y="104997"/>
                  </a:lnTo>
                  <a:lnTo>
                    <a:pt x="29711" y="62846"/>
                  </a:lnTo>
                  <a:lnTo>
                    <a:pt x="63038" y="29614"/>
                  </a:lnTo>
                  <a:lnTo>
                    <a:pt x="105290" y="7824"/>
                  </a:lnTo>
                  <a:lnTo>
                    <a:pt x="153924" y="0"/>
                  </a:lnTo>
                  <a:lnTo>
                    <a:pt x="202557" y="7824"/>
                  </a:lnTo>
                  <a:lnTo>
                    <a:pt x="244809" y="29614"/>
                  </a:lnTo>
                  <a:lnTo>
                    <a:pt x="278136" y="62846"/>
                  </a:lnTo>
                  <a:lnTo>
                    <a:pt x="299996" y="104997"/>
                  </a:lnTo>
                  <a:lnTo>
                    <a:pt x="307848" y="153543"/>
                  </a:lnTo>
                  <a:lnTo>
                    <a:pt x="299996" y="202088"/>
                  </a:lnTo>
                  <a:lnTo>
                    <a:pt x="278136" y="244239"/>
                  </a:lnTo>
                  <a:lnTo>
                    <a:pt x="244809" y="277471"/>
                  </a:lnTo>
                  <a:lnTo>
                    <a:pt x="202557" y="299261"/>
                  </a:lnTo>
                  <a:lnTo>
                    <a:pt x="153924" y="307086"/>
                  </a:lnTo>
                  <a:lnTo>
                    <a:pt x="105290" y="299261"/>
                  </a:lnTo>
                  <a:lnTo>
                    <a:pt x="63038" y="277471"/>
                  </a:lnTo>
                  <a:lnTo>
                    <a:pt x="29711" y="244239"/>
                  </a:lnTo>
                  <a:lnTo>
                    <a:pt x="7851" y="202088"/>
                  </a:lnTo>
                  <a:lnTo>
                    <a:pt x="0" y="153543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692521" y="2726817"/>
              <a:ext cx="559435" cy="555625"/>
            </a:xfrm>
            <a:custGeom>
              <a:avLst/>
              <a:gdLst/>
              <a:ahLst/>
              <a:cxnLst/>
              <a:rect l="l" t="t" r="r" b="b"/>
              <a:pathLst>
                <a:path w="559435" h="555625">
                  <a:moveTo>
                    <a:pt x="352043" y="0"/>
                  </a:moveTo>
                  <a:lnTo>
                    <a:pt x="215773" y="0"/>
                  </a:lnTo>
                  <a:lnTo>
                    <a:pt x="201549" y="82169"/>
                  </a:lnTo>
                  <a:lnTo>
                    <a:pt x="130555" y="29718"/>
                  </a:lnTo>
                  <a:lnTo>
                    <a:pt x="34036" y="121920"/>
                  </a:lnTo>
                  <a:lnTo>
                    <a:pt x="88011" y="189865"/>
                  </a:lnTo>
                  <a:lnTo>
                    <a:pt x="0" y="204088"/>
                  </a:lnTo>
                  <a:lnTo>
                    <a:pt x="0" y="335788"/>
                  </a:lnTo>
                  <a:lnTo>
                    <a:pt x="90804" y="351409"/>
                  </a:lnTo>
                  <a:lnTo>
                    <a:pt x="34036" y="422275"/>
                  </a:lnTo>
                  <a:lnTo>
                    <a:pt x="130555" y="518668"/>
                  </a:lnTo>
                  <a:lnTo>
                    <a:pt x="200151" y="464820"/>
                  </a:lnTo>
                  <a:lnTo>
                    <a:pt x="215773" y="555498"/>
                  </a:lnTo>
                  <a:lnTo>
                    <a:pt x="349250" y="555498"/>
                  </a:lnTo>
                  <a:lnTo>
                    <a:pt x="361950" y="467613"/>
                  </a:lnTo>
                  <a:lnTo>
                    <a:pt x="434339" y="527177"/>
                  </a:lnTo>
                  <a:lnTo>
                    <a:pt x="533780" y="427990"/>
                  </a:lnTo>
                  <a:lnTo>
                    <a:pt x="477012" y="357124"/>
                  </a:lnTo>
                  <a:lnTo>
                    <a:pt x="559307" y="347218"/>
                  </a:lnTo>
                  <a:lnTo>
                    <a:pt x="559307" y="211200"/>
                  </a:lnTo>
                  <a:lnTo>
                    <a:pt x="477012" y="198374"/>
                  </a:lnTo>
                  <a:lnTo>
                    <a:pt x="523875" y="136017"/>
                  </a:lnTo>
                  <a:lnTo>
                    <a:pt x="420242" y="31115"/>
                  </a:lnTo>
                  <a:lnTo>
                    <a:pt x="364870" y="79375"/>
                  </a:lnTo>
                  <a:lnTo>
                    <a:pt x="352043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692521" y="2726817"/>
              <a:ext cx="559435" cy="555625"/>
            </a:xfrm>
            <a:custGeom>
              <a:avLst/>
              <a:gdLst/>
              <a:ahLst/>
              <a:cxnLst/>
              <a:rect l="l" t="t" r="r" b="b"/>
              <a:pathLst>
                <a:path w="559435" h="555625">
                  <a:moveTo>
                    <a:pt x="215773" y="0"/>
                  </a:moveTo>
                  <a:lnTo>
                    <a:pt x="352043" y="0"/>
                  </a:lnTo>
                  <a:lnTo>
                    <a:pt x="364870" y="79375"/>
                  </a:lnTo>
                  <a:lnTo>
                    <a:pt x="420242" y="31115"/>
                  </a:lnTo>
                  <a:lnTo>
                    <a:pt x="523875" y="136017"/>
                  </a:lnTo>
                  <a:lnTo>
                    <a:pt x="477012" y="198374"/>
                  </a:lnTo>
                  <a:lnTo>
                    <a:pt x="559307" y="211200"/>
                  </a:lnTo>
                  <a:lnTo>
                    <a:pt x="559307" y="347218"/>
                  </a:lnTo>
                  <a:lnTo>
                    <a:pt x="477012" y="357124"/>
                  </a:lnTo>
                  <a:lnTo>
                    <a:pt x="533780" y="427990"/>
                  </a:lnTo>
                  <a:lnTo>
                    <a:pt x="434339" y="527177"/>
                  </a:lnTo>
                  <a:lnTo>
                    <a:pt x="361950" y="467613"/>
                  </a:lnTo>
                  <a:lnTo>
                    <a:pt x="349250" y="555498"/>
                  </a:lnTo>
                  <a:lnTo>
                    <a:pt x="215773" y="555498"/>
                  </a:lnTo>
                  <a:lnTo>
                    <a:pt x="200151" y="464820"/>
                  </a:lnTo>
                  <a:lnTo>
                    <a:pt x="130555" y="518668"/>
                  </a:lnTo>
                  <a:lnTo>
                    <a:pt x="34036" y="422275"/>
                  </a:lnTo>
                  <a:lnTo>
                    <a:pt x="90804" y="351409"/>
                  </a:lnTo>
                  <a:lnTo>
                    <a:pt x="0" y="335788"/>
                  </a:lnTo>
                  <a:lnTo>
                    <a:pt x="0" y="204088"/>
                  </a:lnTo>
                  <a:lnTo>
                    <a:pt x="88011" y="189865"/>
                  </a:lnTo>
                  <a:lnTo>
                    <a:pt x="34036" y="121920"/>
                  </a:lnTo>
                  <a:lnTo>
                    <a:pt x="130555" y="29718"/>
                  </a:lnTo>
                  <a:lnTo>
                    <a:pt x="201549" y="82169"/>
                  </a:lnTo>
                  <a:lnTo>
                    <a:pt x="215773" y="0"/>
                  </a:lnTo>
                  <a:close/>
                </a:path>
              </a:pathLst>
            </a:custGeom>
            <a:ln w="1905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859018" y="2891790"/>
              <a:ext cx="226314" cy="22555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11956542" y="2090166"/>
            <a:ext cx="1578610" cy="1370330"/>
            <a:chOff x="11956542" y="2090166"/>
            <a:chExt cx="1578610" cy="1370330"/>
          </a:xfrm>
        </p:grpSpPr>
        <p:sp>
          <p:nvSpPr>
            <p:cNvPr id="16" name="object 16"/>
            <p:cNvSpPr/>
            <p:nvPr/>
          </p:nvSpPr>
          <p:spPr>
            <a:xfrm>
              <a:off x="11966067" y="2099691"/>
              <a:ext cx="1182370" cy="1182370"/>
            </a:xfrm>
            <a:custGeom>
              <a:avLst/>
              <a:gdLst/>
              <a:ahLst/>
              <a:cxnLst/>
              <a:rect l="l" t="t" r="r" b="b"/>
              <a:pathLst>
                <a:path w="1182369" h="1182370">
                  <a:moveTo>
                    <a:pt x="0" y="590931"/>
                  </a:moveTo>
                  <a:lnTo>
                    <a:pt x="1958" y="542461"/>
                  </a:lnTo>
                  <a:lnTo>
                    <a:pt x="7733" y="495072"/>
                  </a:lnTo>
                  <a:lnTo>
                    <a:pt x="17172" y="448914"/>
                  </a:lnTo>
                  <a:lnTo>
                    <a:pt x="30123" y="404140"/>
                  </a:lnTo>
                  <a:lnTo>
                    <a:pt x="46434" y="360902"/>
                  </a:lnTo>
                  <a:lnTo>
                    <a:pt x="65953" y="319351"/>
                  </a:lnTo>
                  <a:lnTo>
                    <a:pt x="88528" y="279641"/>
                  </a:lnTo>
                  <a:lnTo>
                    <a:pt x="114007" y="241922"/>
                  </a:lnTo>
                  <a:lnTo>
                    <a:pt x="142238" y="206348"/>
                  </a:lnTo>
                  <a:lnTo>
                    <a:pt x="173069" y="173069"/>
                  </a:lnTo>
                  <a:lnTo>
                    <a:pt x="206348" y="142238"/>
                  </a:lnTo>
                  <a:lnTo>
                    <a:pt x="241922" y="114007"/>
                  </a:lnTo>
                  <a:lnTo>
                    <a:pt x="279641" y="88528"/>
                  </a:lnTo>
                  <a:lnTo>
                    <a:pt x="319351" y="65953"/>
                  </a:lnTo>
                  <a:lnTo>
                    <a:pt x="360902" y="46434"/>
                  </a:lnTo>
                  <a:lnTo>
                    <a:pt x="404140" y="30123"/>
                  </a:lnTo>
                  <a:lnTo>
                    <a:pt x="448914" y="17172"/>
                  </a:lnTo>
                  <a:lnTo>
                    <a:pt x="495072" y="7733"/>
                  </a:lnTo>
                  <a:lnTo>
                    <a:pt x="542461" y="1958"/>
                  </a:lnTo>
                  <a:lnTo>
                    <a:pt x="590930" y="0"/>
                  </a:lnTo>
                  <a:lnTo>
                    <a:pt x="639400" y="1958"/>
                  </a:lnTo>
                  <a:lnTo>
                    <a:pt x="686789" y="7733"/>
                  </a:lnTo>
                  <a:lnTo>
                    <a:pt x="732947" y="17172"/>
                  </a:lnTo>
                  <a:lnTo>
                    <a:pt x="777721" y="30123"/>
                  </a:lnTo>
                  <a:lnTo>
                    <a:pt x="820959" y="46434"/>
                  </a:lnTo>
                  <a:lnTo>
                    <a:pt x="862510" y="65953"/>
                  </a:lnTo>
                  <a:lnTo>
                    <a:pt x="902220" y="88528"/>
                  </a:lnTo>
                  <a:lnTo>
                    <a:pt x="939939" y="114007"/>
                  </a:lnTo>
                  <a:lnTo>
                    <a:pt x="975513" y="142238"/>
                  </a:lnTo>
                  <a:lnTo>
                    <a:pt x="1008792" y="173069"/>
                  </a:lnTo>
                  <a:lnTo>
                    <a:pt x="1039623" y="206348"/>
                  </a:lnTo>
                  <a:lnTo>
                    <a:pt x="1067854" y="241922"/>
                  </a:lnTo>
                  <a:lnTo>
                    <a:pt x="1093333" y="279641"/>
                  </a:lnTo>
                  <a:lnTo>
                    <a:pt x="1115908" y="319351"/>
                  </a:lnTo>
                  <a:lnTo>
                    <a:pt x="1135427" y="360902"/>
                  </a:lnTo>
                  <a:lnTo>
                    <a:pt x="1151738" y="404140"/>
                  </a:lnTo>
                  <a:lnTo>
                    <a:pt x="1164689" y="448914"/>
                  </a:lnTo>
                  <a:lnTo>
                    <a:pt x="1174128" y="495072"/>
                  </a:lnTo>
                  <a:lnTo>
                    <a:pt x="1179903" y="542461"/>
                  </a:lnTo>
                  <a:lnTo>
                    <a:pt x="1181861" y="590931"/>
                  </a:lnTo>
                  <a:lnTo>
                    <a:pt x="1179903" y="639400"/>
                  </a:lnTo>
                  <a:lnTo>
                    <a:pt x="1174128" y="686789"/>
                  </a:lnTo>
                  <a:lnTo>
                    <a:pt x="1164689" y="732947"/>
                  </a:lnTo>
                  <a:lnTo>
                    <a:pt x="1151738" y="777721"/>
                  </a:lnTo>
                  <a:lnTo>
                    <a:pt x="1135427" y="820959"/>
                  </a:lnTo>
                  <a:lnTo>
                    <a:pt x="1115908" y="862510"/>
                  </a:lnTo>
                  <a:lnTo>
                    <a:pt x="1093333" y="902220"/>
                  </a:lnTo>
                  <a:lnTo>
                    <a:pt x="1067854" y="939939"/>
                  </a:lnTo>
                  <a:lnTo>
                    <a:pt x="1039623" y="975513"/>
                  </a:lnTo>
                  <a:lnTo>
                    <a:pt x="1008792" y="1008792"/>
                  </a:lnTo>
                  <a:lnTo>
                    <a:pt x="975513" y="1039623"/>
                  </a:lnTo>
                  <a:lnTo>
                    <a:pt x="939939" y="1067854"/>
                  </a:lnTo>
                  <a:lnTo>
                    <a:pt x="902220" y="1093333"/>
                  </a:lnTo>
                  <a:lnTo>
                    <a:pt x="862510" y="1115908"/>
                  </a:lnTo>
                  <a:lnTo>
                    <a:pt x="820959" y="1135427"/>
                  </a:lnTo>
                  <a:lnTo>
                    <a:pt x="777721" y="1151738"/>
                  </a:lnTo>
                  <a:lnTo>
                    <a:pt x="732947" y="1164689"/>
                  </a:lnTo>
                  <a:lnTo>
                    <a:pt x="686789" y="1174128"/>
                  </a:lnTo>
                  <a:lnTo>
                    <a:pt x="639400" y="1179903"/>
                  </a:lnTo>
                  <a:lnTo>
                    <a:pt x="590930" y="1181862"/>
                  </a:lnTo>
                  <a:lnTo>
                    <a:pt x="542461" y="1179903"/>
                  </a:lnTo>
                  <a:lnTo>
                    <a:pt x="495072" y="1174128"/>
                  </a:lnTo>
                  <a:lnTo>
                    <a:pt x="448914" y="1164689"/>
                  </a:lnTo>
                  <a:lnTo>
                    <a:pt x="404140" y="1151738"/>
                  </a:lnTo>
                  <a:lnTo>
                    <a:pt x="360902" y="1135427"/>
                  </a:lnTo>
                  <a:lnTo>
                    <a:pt x="319351" y="1115908"/>
                  </a:lnTo>
                  <a:lnTo>
                    <a:pt x="279641" y="1093333"/>
                  </a:lnTo>
                  <a:lnTo>
                    <a:pt x="241922" y="1067854"/>
                  </a:lnTo>
                  <a:lnTo>
                    <a:pt x="206348" y="1039623"/>
                  </a:lnTo>
                  <a:lnTo>
                    <a:pt x="173069" y="1008792"/>
                  </a:lnTo>
                  <a:lnTo>
                    <a:pt x="142238" y="975513"/>
                  </a:lnTo>
                  <a:lnTo>
                    <a:pt x="114007" y="939939"/>
                  </a:lnTo>
                  <a:lnTo>
                    <a:pt x="88528" y="902220"/>
                  </a:lnTo>
                  <a:lnTo>
                    <a:pt x="65953" y="862510"/>
                  </a:lnTo>
                  <a:lnTo>
                    <a:pt x="46434" y="820959"/>
                  </a:lnTo>
                  <a:lnTo>
                    <a:pt x="30123" y="777721"/>
                  </a:lnTo>
                  <a:lnTo>
                    <a:pt x="17172" y="732947"/>
                  </a:lnTo>
                  <a:lnTo>
                    <a:pt x="7733" y="686789"/>
                  </a:lnTo>
                  <a:lnTo>
                    <a:pt x="1958" y="639400"/>
                  </a:lnTo>
                  <a:lnTo>
                    <a:pt x="0" y="590931"/>
                  </a:lnTo>
                  <a:close/>
                </a:path>
                <a:path w="1182369" h="1182370">
                  <a:moveTo>
                    <a:pt x="304800" y="590931"/>
                  </a:moveTo>
                  <a:lnTo>
                    <a:pt x="306472" y="526537"/>
                  </a:lnTo>
                  <a:lnTo>
                    <a:pt x="311375" y="464154"/>
                  </a:lnTo>
                  <a:lnTo>
                    <a:pt x="319332" y="404140"/>
                  </a:lnTo>
                  <a:lnTo>
                    <a:pt x="330172" y="346857"/>
                  </a:lnTo>
                  <a:lnTo>
                    <a:pt x="343718" y="292664"/>
                  </a:lnTo>
                  <a:lnTo>
                    <a:pt x="359798" y="241922"/>
                  </a:lnTo>
                  <a:lnTo>
                    <a:pt x="378236" y="194992"/>
                  </a:lnTo>
                  <a:lnTo>
                    <a:pt x="398860" y="152233"/>
                  </a:lnTo>
                  <a:lnTo>
                    <a:pt x="421495" y="114007"/>
                  </a:lnTo>
                  <a:lnTo>
                    <a:pt x="445967" y="80673"/>
                  </a:lnTo>
                  <a:lnTo>
                    <a:pt x="472102" y="52591"/>
                  </a:lnTo>
                  <a:lnTo>
                    <a:pt x="528663" y="13628"/>
                  </a:lnTo>
                  <a:lnTo>
                    <a:pt x="589787" y="0"/>
                  </a:lnTo>
                  <a:lnTo>
                    <a:pt x="620833" y="3467"/>
                  </a:lnTo>
                  <a:lnTo>
                    <a:pt x="679850" y="30123"/>
                  </a:lnTo>
                  <a:lnTo>
                    <a:pt x="733608" y="80673"/>
                  </a:lnTo>
                  <a:lnTo>
                    <a:pt x="758080" y="114007"/>
                  </a:lnTo>
                  <a:lnTo>
                    <a:pt x="780715" y="152233"/>
                  </a:lnTo>
                  <a:lnTo>
                    <a:pt x="801339" y="194992"/>
                  </a:lnTo>
                  <a:lnTo>
                    <a:pt x="819777" y="241922"/>
                  </a:lnTo>
                  <a:lnTo>
                    <a:pt x="835857" y="292664"/>
                  </a:lnTo>
                  <a:lnTo>
                    <a:pt x="849403" y="346857"/>
                  </a:lnTo>
                  <a:lnTo>
                    <a:pt x="860243" y="404140"/>
                  </a:lnTo>
                  <a:lnTo>
                    <a:pt x="868200" y="464154"/>
                  </a:lnTo>
                  <a:lnTo>
                    <a:pt x="873103" y="526537"/>
                  </a:lnTo>
                  <a:lnTo>
                    <a:pt x="874776" y="590931"/>
                  </a:lnTo>
                  <a:lnTo>
                    <a:pt x="873103" y="655324"/>
                  </a:lnTo>
                  <a:lnTo>
                    <a:pt x="868200" y="717707"/>
                  </a:lnTo>
                  <a:lnTo>
                    <a:pt x="860243" y="777721"/>
                  </a:lnTo>
                  <a:lnTo>
                    <a:pt x="849403" y="835004"/>
                  </a:lnTo>
                  <a:lnTo>
                    <a:pt x="835857" y="889197"/>
                  </a:lnTo>
                  <a:lnTo>
                    <a:pt x="819777" y="939939"/>
                  </a:lnTo>
                  <a:lnTo>
                    <a:pt x="801339" y="986869"/>
                  </a:lnTo>
                  <a:lnTo>
                    <a:pt x="780715" y="1029628"/>
                  </a:lnTo>
                  <a:lnTo>
                    <a:pt x="758080" y="1067854"/>
                  </a:lnTo>
                  <a:lnTo>
                    <a:pt x="733608" y="1101188"/>
                  </a:lnTo>
                  <a:lnTo>
                    <a:pt x="707473" y="1129270"/>
                  </a:lnTo>
                  <a:lnTo>
                    <a:pt x="650912" y="1168233"/>
                  </a:lnTo>
                  <a:lnTo>
                    <a:pt x="589787" y="1181862"/>
                  </a:lnTo>
                  <a:lnTo>
                    <a:pt x="558742" y="1178394"/>
                  </a:lnTo>
                  <a:lnTo>
                    <a:pt x="499725" y="1151738"/>
                  </a:lnTo>
                  <a:lnTo>
                    <a:pt x="445967" y="1101188"/>
                  </a:lnTo>
                  <a:lnTo>
                    <a:pt x="421495" y="1067854"/>
                  </a:lnTo>
                  <a:lnTo>
                    <a:pt x="398860" y="1029628"/>
                  </a:lnTo>
                  <a:lnTo>
                    <a:pt x="378236" y="986869"/>
                  </a:lnTo>
                  <a:lnTo>
                    <a:pt x="359798" y="939939"/>
                  </a:lnTo>
                  <a:lnTo>
                    <a:pt x="343718" y="889197"/>
                  </a:lnTo>
                  <a:lnTo>
                    <a:pt x="330172" y="835004"/>
                  </a:lnTo>
                  <a:lnTo>
                    <a:pt x="319332" y="777721"/>
                  </a:lnTo>
                  <a:lnTo>
                    <a:pt x="311375" y="717707"/>
                  </a:lnTo>
                  <a:lnTo>
                    <a:pt x="306472" y="655324"/>
                  </a:lnTo>
                  <a:lnTo>
                    <a:pt x="304800" y="590931"/>
                  </a:lnTo>
                  <a:close/>
                </a:path>
                <a:path w="1182369" h="1182370">
                  <a:moveTo>
                    <a:pt x="1181861" y="591312"/>
                  </a:moveTo>
                  <a:lnTo>
                    <a:pt x="0" y="591312"/>
                  </a:lnTo>
                </a:path>
                <a:path w="1182369" h="1182370">
                  <a:moveTo>
                    <a:pt x="1090421" y="908304"/>
                  </a:moveTo>
                  <a:lnTo>
                    <a:pt x="949886" y="882753"/>
                  </a:lnTo>
                  <a:lnTo>
                    <a:pt x="851011" y="869632"/>
                  </a:lnTo>
                  <a:lnTo>
                    <a:pt x="746968" y="864798"/>
                  </a:lnTo>
                  <a:lnTo>
                    <a:pt x="590930" y="864108"/>
                  </a:lnTo>
                  <a:lnTo>
                    <a:pt x="401710" y="871013"/>
                  </a:lnTo>
                  <a:lnTo>
                    <a:pt x="242363" y="886206"/>
                  </a:lnTo>
                  <a:lnTo>
                    <a:pt x="132427" y="901398"/>
                  </a:lnTo>
                  <a:lnTo>
                    <a:pt x="91439" y="908304"/>
                  </a:lnTo>
                </a:path>
                <a:path w="1182369" h="1182370">
                  <a:moveTo>
                    <a:pt x="1090421" y="273558"/>
                  </a:moveTo>
                  <a:lnTo>
                    <a:pt x="949886" y="299108"/>
                  </a:lnTo>
                  <a:lnTo>
                    <a:pt x="851011" y="312229"/>
                  </a:lnTo>
                  <a:lnTo>
                    <a:pt x="746968" y="317063"/>
                  </a:lnTo>
                  <a:lnTo>
                    <a:pt x="590930" y="317754"/>
                  </a:lnTo>
                  <a:lnTo>
                    <a:pt x="401710" y="310848"/>
                  </a:lnTo>
                  <a:lnTo>
                    <a:pt x="242363" y="295656"/>
                  </a:lnTo>
                  <a:lnTo>
                    <a:pt x="132427" y="280463"/>
                  </a:lnTo>
                  <a:lnTo>
                    <a:pt x="91439" y="273558"/>
                  </a:lnTo>
                </a:path>
                <a:path w="1182369" h="1182370">
                  <a:moveTo>
                    <a:pt x="591311" y="0"/>
                  </a:moveTo>
                  <a:lnTo>
                    <a:pt x="591311" y="1181862"/>
                  </a:lnTo>
                </a:path>
              </a:pathLst>
            </a:custGeom>
            <a:ln w="1905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2734544" y="2891790"/>
              <a:ext cx="800100" cy="568960"/>
            </a:xfrm>
            <a:custGeom>
              <a:avLst/>
              <a:gdLst/>
              <a:ahLst/>
              <a:cxnLst/>
              <a:rect l="l" t="t" r="r" b="b"/>
              <a:pathLst>
                <a:path w="800100" h="568960">
                  <a:moveTo>
                    <a:pt x="800100" y="0"/>
                  </a:moveTo>
                  <a:lnTo>
                    <a:pt x="0" y="0"/>
                  </a:lnTo>
                  <a:lnTo>
                    <a:pt x="0" y="568451"/>
                  </a:lnTo>
                  <a:lnTo>
                    <a:pt x="800100" y="568451"/>
                  </a:lnTo>
                  <a:lnTo>
                    <a:pt x="800100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2844272" y="2992374"/>
              <a:ext cx="217170" cy="3063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2783693" y="2939415"/>
              <a:ext cx="617220" cy="412750"/>
            </a:xfrm>
            <a:custGeom>
              <a:avLst/>
              <a:gdLst/>
              <a:ahLst/>
              <a:cxnLst/>
              <a:rect l="l" t="t" r="r" b="b"/>
              <a:pathLst>
                <a:path w="617219" h="412750">
                  <a:moveTo>
                    <a:pt x="0" y="10160"/>
                  </a:moveTo>
                  <a:lnTo>
                    <a:pt x="0" y="4572"/>
                  </a:lnTo>
                  <a:lnTo>
                    <a:pt x="4572" y="0"/>
                  </a:lnTo>
                  <a:lnTo>
                    <a:pt x="10159" y="0"/>
                  </a:lnTo>
                  <a:lnTo>
                    <a:pt x="607060" y="0"/>
                  </a:lnTo>
                  <a:lnTo>
                    <a:pt x="612647" y="0"/>
                  </a:lnTo>
                  <a:lnTo>
                    <a:pt x="617220" y="4572"/>
                  </a:lnTo>
                  <a:lnTo>
                    <a:pt x="617220" y="10160"/>
                  </a:lnTo>
                  <a:lnTo>
                    <a:pt x="617220" y="402082"/>
                  </a:lnTo>
                  <a:lnTo>
                    <a:pt x="617220" y="407670"/>
                  </a:lnTo>
                  <a:lnTo>
                    <a:pt x="612647" y="412242"/>
                  </a:lnTo>
                  <a:lnTo>
                    <a:pt x="607060" y="412242"/>
                  </a:lnTo>
                  <a:lnTo>
                    <a:pt x="10159" y="412242"/>
                  </a:lnTo>
                  <a:lnTo>
                    <a:pt x="4572" y="412242"/>
                  </a:lnTo>
                  <a:lnTo>
                    <a:pt x="0" y="407670"/>
                  </a:lnTo>
                  <a:lnTo>
                    <a:pt x="0" y="402082"/>
                  </a:lnTo>
                  <a:lnTo>
                    <a:pt x="0" y="10160"/>
                  </a:lnTo>
                  <a:close/>
                </a:path>
                <a:path w="617219" h="412750">
                  <a:moveTo>
                    <a:pt x="321564" y="88392"/>
                  </a:moveTo>
                  <a:lnTo>
                    <a:pt x="566293" y="88392"/>
                  </a:lnTo>
                </a:path>
                <a:path w="617219" h="412750">
                  <a:moveTo>
                    <a:pt x="321564" y="152400"/>
                  </a:moveTo>
                  <a:lnTo>
                    <a:pt x="566293" y="152400"/>
                  </a:lnTo>
                </a:path>
                <a:path w="617219" h="412750">
                  <a:moveTo>
                    <a:pt x="321564" y="217170"/>
                  </a:moveTo>
                  <a:lnTo>
                    <a:pt x="566293" y="217170"/>
                  </a:lnTo>
                </a:path>
                <a:path w="617219" h="412750">
                  <a:moveTo>
                    <a:pt x="321564" y="281177"/>
                  </a:moveTo>
                  <a:lnTo>
                    <a:pt x="566293" y="281177"/>
                  </a:lnTo>
                </a:path>
                <a:path w="617219" h="412750">
                  <a:moveTo>
                    <a:pt x="321564" y="345948"/>
                  </a:moveTo>
                  <a:lnTo>
                    <a:pt x="566293" y="345948"/>
                  </a:lnTo>
                </a:path>
              </a:pathLst>
            </a:custGeom>
            <a:ln w="129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13261467" y="2889123"/>
              <a:ext cx="194310" cy="194310"/>
            </a:xfrm>
            <a:custGeom>
              <a:avLst/>
              <a:gdLst/>
              <a:ahLst/>
              <a:cxnLst/>
              <a:rect l="l" t="t" r="r" b="b"/>
              <a:pathLst>
                <a:path w="194309" h="194310">
                  <a:moveTo>
                    <a:pt x="97154" y="0"/>
                  </a:moveTo>
                  <a:lnTo>
                    <a:pt x="59364" y="7643"/>
                  </a:lnTo>
                  <a:lnTo>
                    <a:pt x="28479" y="28479"/>
                  </a:lnTo>
                  <a:lnTo>
                    <a:pt x="7643" y="59364"/>
                  </a:lnTo>
                  <a:lnTo>
                    <a:pt x="0" y="97154"/>
                  </a:lnTo>
                  <a:lnTo>
                    <a:pt x="7643" y="134945"/>
                  </a:lnTo>
                  <a:lnTo>
                    <a:pt x="28479" y="165830"/>
                  </a:lnTo>
                  <a:lnTo>
                    <a:pt x="59364" y="186666"/>
                  </a:lnTo>
                  <a:lnTo>
                    <a:pt x="97154" y="194310"/>
                  </a:lnTo>
                  <a:lnTo>
                    <a:pt x="134945" y="186666"/>
                  </a:lnTo>
                  <a:lnTo>
                    <a:pt x="165830" y="165830"/>
                  </a:lnTo>
                  <a:lnTo>
                    <a:pt x="186666" y="134945"/>
                  </a:lnTo>
                  <a:lnTo>
                    <a:pt x="194309" y="97154"/>
                  </a:lnTo>
                  <a:lnTo>
                    <a:pt x="186666" y="59364"/>
                  </a:lnTo>
                  <a:lnTo>
                    <a:pt x="165830" y="28479"/>
                  </a:lnTo>
                  <a:lnTo>
                    <a:pt x="134945" y="7643"/>
                  </a:lnTo>
                  <a:lnTo>
                    <a:pt x="97154" y="0"/>
                  </a:lnTo>
                  <a:close/>
                </a:path>
              </a:pathLst>
            </a:custGeom>
            <a:solidFill>
              <a:srgbClr val="2828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3261467" y="2889123"/>
              <a:ext cx="194310" cy="194310"/>
            </a:xfrm>
            <a:custGeom>
              <a:avLst/>
              <a:gdLst/>
              <a:ahLst/>
              <a:cxnLst/>
              <a:rect l="l" t="t" r="r" b="b"/>
              <a:pathLst>
                <a:path w="194309" h="194310">
                  <a:moveTo>
                    <a:pt x="0" y="97154"/>
                  </a:moveTo>
                  <a:lnTo>
                    <a:pt x="7643" y="59364"/>
                  </a:lnTo>
                  <a:lnTo>
                    <a:pt x="28479" y="28479"/>
                  </a:lnTo>
                  <a:lnTo>
                    <a:pt x="59364" y="7643"/>
                  </a:lnTo>
                  <a:lnTo>
                    <a:pt x="97154" y="0"/>
                  </a:lnTo>
                  <a:lnTo>
                    <a:pt x="134945" y="7643"/>
                  </a:lnTo>
                  <a:lnTo>
                    <a:pt x="165830" y="28479"/>
                  </a:lnTo>
                  <a:lnTo>
                    <a:pt x="186666" y="59364"/>
                  </a:lnTo>
                  <a:lnTo>
                    <a:pt x="194309" y="97154"/>
                  </a:lnTo>
                  <a:lnTo>
                    <a:pt x="186666" y="134945"/>
                  </a:lnTo>
                  <a:lnTo>
                    <a:pt x="165830" y="165830"/>
                  </a:lnTo>
                  <a:lnTo>
                    <a:pt x="134945" y="186666"/>
                  </a:lnTo>
                  <a:lnTo>
                    <a:pt x="97154" y="194310"/>
                  </a:lnTo>
                  <a:lnTo>
                    <a:pt x="59364" y="186666"/>
                  </a:lnTo>
                  <a:lnTo>
                    <a:pt x="28479" y="165830"/>
                  </a:lnTo>
                  <a:lnTo>
                    <a:pt x="7643" y="134945"/>
                  </a:lnTo>
                  <a:lnTo>
                    <a:pt x="0" y="97154"/>
                  </a:lnTo>
                  <a:close/>
                </a:path>
                <a:path w="194309" h="194310">
                  <a:moveTo>
                    <a:pt x="54101" y="92201"/>
                  </a:moveTo>
                  <a:lnTo>
                    <a:pt x="66421" y="92201"/>
                  </a:lnTo>
                  <a:lnTo>
                    <a:pt x="139446" y="92201"/>
                  </a:lnTo>
                  <a:lnTo>
                    <a:pt x="139446" y="150875"/>
                  </a:lnTo>
                  <a:lnTo>
                    <a:pt x="54101" y="150875"/>
                  </a:lnTo>
                  <a:lnTo>
                    <a:pt x="54101" y="92201"/>
                  </a:lnTo>
                  <a:close/>
                </a:path>
                <a:path w="194309" h="194310">
                  <a:moveTo>
                    <a:pt x="125729" y="92201"/>
                  </a:moveTo>
                  <a:lnTo>
                    <a:pt x="125729" y="88391"/>
                  </a:lnTo>
                  <a:lnTo>
                    <a:pt x="125729" y="84581"/>
                  </a:lnTo>
                  <a:lnTo>
                    <a:pt x="125729" y="81534"/>
                  </a:lnTo>
                  <a:lnTo>
                    <a:pt x="125525" y="74497"/>
                  </a:lnTo>
                  <a:lnTo>
                    <a:pt x="96950" y="46101"/>
                  </a:lnTo>
                  <a:lnTo>
                    <a:pt x="88646" y="47243"/>
                  </a:lnTo>
                  <a:lnTo>
                    <a:pt x="67341" y="79343"/>
                  </a:lnTo>
                  <a:lnTo>
                    <a:pt x="67615" y="85808"/>
                  </a:lnTo>
                  <a:lnTo>
                    <a:pt x="67817" y="92201"/>
                  </a:lnTo>
                </a:path>
              </a:pathLst>
            </a:custGeom>
            <a:ln w="1295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491488" y="3960622"/>
            <a:ext cx="118745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">
                <a:solidFill>
                  <a:srgbClr val="FCC500"/>
                </a:solidFill>
                <a:latin typeface="Carlito"/>
                <a:cs typeface="Carlito"/>
              </a:rPr>
              <a:t>Securi</a:t>
            </a:r>
            <a:r>
              <a:rPr dirty="0" sz="2800" spc="-10">
                <a:solidFill>
                  <a:srgbClr val="FCC500"/>
                </a:solidFill>
                <a:latin typeface="Carlito"/>
                <a:cs typeface="Carlito"/>
              </a:rPr>
              <a:t>t</a:t>
            </a:r>
            <a:r>
              <a:rPr dirty="0" sz="2800">
                <a:solidFill>
                  <a:srgbClr val="FCC500"/>
                </a:solidFill>
                <a:latin typeface="Carlito"/>
                <a:cs typeface="Carlito"/>
              </a:rPr>
              <a:t>y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253730" y="3960622"/>
            <a:ext cx="159512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55">
                <a:solidFill>
                  <a:srgbClr val="FCC500"/>
                </a:solidFill>
                <a:latin typeface="Carlito"/>
                <a:cs typeface="Carlito"/>
              </a:rPr>
              <a:t>A</a:t>
            </a:r>
            <a:r>
              <a:rPr dirty="0" sz="2800" spc="-45">
                <a:solidFill>
                  <a:srgbClr val="FCC500"/>
                </a:solidFill>
                <a:latin typeface="Carlito"/>
                <a:cs typeface="Carlito"/>
              </a:rPr>
              <a:t>v</a:t>
            </a:r>
            <a:r>
              <a:rPr dirty="0" sz="2800">
                <a:solidFill>
                  <a:srgbClr val="FCC500"/>
                </a:solidFill>
                <a:latin typeface="Carlito"/>
                <a:cs typeface="Carlito"/>
              </a:rPr>
              <a:t>ailabi</a:t>
            </a:r>
            <a:r>
              <a:rPr dirty="0" sz="2800" spc="-15">
                <a:solidFill>
                  <a:srgbClr val="FCC500"/>
                </a:solidFill>
                <a:latin typeface="Carlito"/>
                <a:cs typeface="Carlito"/>
              </a:rPr>
              <a:t>l</a:t>
            </a:r>
            <a:r>
              <a:rPr dirty="0" sz="2800">
                <a:solidFill>
                  <a:srgbClr val="FCC500"/>
                </a:solidFill>
                <a:latin typeface="Carlito"/>
                <a:cs typeface="Carlito"/>
              </a:rPr>
              <a:t>ity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751323" y="3766820"/>
            <a:ext cx="1894205" cy="836930"/>
          </a:xfrm>
          <a:prstGeom prst="rect">
            <a:avLst/>
          </a:prstGeom>
        </p:spPr>
        <p:txBody>
          <a:bodyPr wrap="square" lIns="0" tIns="61594" rIns="0" bIns="0" rtlCol="0" vert="horz">
            <a:spAutoFit/>
          </a:bodyPr>
          <a:lstStyle/>
          <a:p>
            <a:pPr marL="12700" marR="5080" indent="363220">
              <a:lnSpc>
                <a:spcPts val="3020"/>
              </a:lnSpc>
              <a:spcBef>
                <a:spcPts val="484"/>
              </a:spcBef>
            </a:pPr>
            <a:r>
              <a:rPr dirty="0" sz="2800" spc="-10">
                <a:solidFill>
                  <a:srgbClr val="FCC500"/>
                </a:solidFill>
                <a:latin typeface="Carlito"/>
                <a:cs typeface="Carlito"/>
              </a:rPr>
              <a:t>Reliable  </a:t>
            </a:r>
            <a:r>
              <a:rPr dirty="0" sz="2800" spc="-5">
                <a:solidFill>
                  <a:srgbClr val="FCC500"/>
                </a:solidFill>
                <a:latin typeface="Carlito"/>
                <a:cs typeface="Carlito"/>
              </a:rPr>
              <a:t>per</a:t>
            </a:r>
            <a:r>
              <a:rPr dirty="0" sz="2800" spc="-65">
                <a:solidFill>
                  <a:srgbClr val="FCC500"/>
                </a:solidFill>
                <a:latin typeface="Carlito"/>
                <a:cs typeface="Carlito"/>
              </a:rPr>
              <a:t>f</a:t>
            </a:r>
            <a:r>
              <a:rPr dirty="0" sz="2800" spc="-5">
                <a:solidFill>
                  <a:srgbClr val="FCC500"/>
                </a:solidFill>
                <a:latin typeface="Carlito"/>
                <a:cs typeface="Carlito"/>
              </a:rPr>
              <a:t>ormance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026140" y="3862324"/>
            <a:ext cx="2980055" cy="836930"/>
          </a:xfrm>
          <a:prstGeom prst="rect">
            <a:avLst/>
          </a:prstGeom>
        </p:spPr>
        <p:txBody>
          <a:bodyPr wrap="square" lIns="0" tIns="61594" rIns="0" bIns="0" rtlCol="0" vert="horz">
            <a:spAutoFit/>
          </a:bodyPr>
          <a:lstStyle/>
          <a:p>
            <a:pPr marL="742950" marR="5080" indent="-730885">
              <a:lnSpc>
                <a:spcPts val="3020"/>
              </a:lnSpc>
              <a:spcBef>
                <a:spcPts val="484"/>
              </a:spcBef>
            </a:pPr>
            <a:r>
              <a:rPr dirty="0" sz="2800" spc="-5">
                <a:solidFill>
                  <a:srgbClr val="FCC500"/>
                </a:solidFill>
                <a:latin typeface="Carlito"/>
                <a:cs typeface="Carlito"/>
              </a:rPr>
              <a:t>Connecting closer</a:t>
            </a:r>
            <a:r>
              <a:rPr dirty="0" sz="2800" spc="-65">
                <a:solidFill>
                  <a:srgbClr val="FCC500"/>
                </a:solidFill>
                <a:latin typeface="Carlito"/>
                <a:cs typeface="Carlito"/>
              </a:rPr>
              <a:t> </a:t>
            </a:r>
            <a:r>
              <a:rPr dirty="0" sz="2800" spc="-20">
                <a:solidFill>
                  <a:srgbClr val="FCC500"/>
                </a:solidFill>
                <a:latin typeface="Carlito"/>
                <a:cs typeface="Carlito"/>
              </a:rPr>
              <a:t>to  </a:t>
            </a:r>
            <a:r>
              <a:rPr dirty="0" sz="2800" spc="-15">
                <a:solidFill>
                  <a:srgbClr val="FCC500"/>
                </a:solidFill>
                <a:latin typeface="Carlito"/>
                <a:cs typeface="Carlito"/>
              </a:rPr>
              <a:t>customers</a:t>
            </a:r>
            <a:endParaRPr sz="2800">
              <a:latin typeface="Carlito"/>
              <a:cs typeface="Carlit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409946" y="7087107"/>
            <a:ext cx="3811904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E72C96"/>
                </a:solidFill>
                <a:latin typeface="Carlito"/>
                <a:cs typeface="Carlito"/>
              </a:rPr>
              <a:t>* </a:t>
            </a:r>
            <a:r>
              <a:rPr dirty="0" sz="1600" spc="-10">
                <a:solidFill>
                  <a:srgbClr val="E72C96"/>
                </a:solidFill>
                <a:latin typeface="Carlito"/>
                <a:cs typeface="Carlito"/>
              </a:rPr>
              <a:t>except </a:t>
            </a:r>
            <a:r>
              <a:rPr dirty="0" sz="1600" spc="-5">
                <a:solidFill>
                  <a:srgbClr val="E72C96"/>
                </a:solidFill>
                <a:latin typeface="Carlito"/>
                <a:cs typeface="Carlito"/>
              </a:rPr>
              <a:t>within </a:t>
            </a:r>
            <a:r>
              <a:rPr dirty="0" sz="1600">
                <a:solidFill>
                  <a:srgbClr val="E72C96"/>
                </a:solidFill>
                <a:latin typeface="Carlito"/>
                <a:cs typeface="Carlito"/>
              </a:rPr>
              <a:t>the </a:t>
            </a:r>
            <a:r>
              <a:rPr dirty="0" sz="1600" spc="-20">
                <a:solidFill>
                  <a:srgbClr val="E72C96"/>
                </a:solidFill>
                <a:latin typeface="Carlito"/>
                <a:cs typeface="Carlito"/>
              </a:rPr>
              <a:t>People’s </a:t>
            </a:r>
            <a:r>
              <a:rPr dirty="0" sz="1600" spc="-5">
                <a:solidFill>
                  <a:srgbClr val="E72C96"/>
                </a:solidFill>
                <a:latin typeface="Carlito"/>
                <a:cs typeface="Carlito"/>
              </a:rPr>
              <a:t>Republic of</a:t>
            </a:r>
            <a:r>
              <a:rPr dirty="0" sz="1600" spc="-25">
                <a:solidFill>
                  <a:srgbClr val="E72C96"/>
                </a:solidFill>
                <a:latin typeface="Carlito"/>
                <a:cs typeface="Carlito"/>
              </a:rPr>
              <a:t> </a:t>
            </a:r>
            <a:r>
              <a:rPr dirty="0" sz="1600" spc="-5">
                <a:solidFill>
                  <a:srgbClr val="E72C96"/>
                </a:solidFill>
                <a:latin typeface="Carlito"/>
                <a:cs typeface="Carlito"/>
              </a:rPr>
              <a:t>China</a:t>
            </a:r>
            <a:endParaRPr sz="1600">
              <a:latin typeface="Carlito"/>
              <a:cs typeface="Carlito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863426" y="6629145"/>
            <a:ext cx="408601" cy="2951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431540" y="6642989"/>
            <a:ext cx="1053464" cy="3569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9" name="object 29"/>
          <p:cNvGrpSpPr/>
          <p:nvPr/>
        </p:nvGrpSpPr>
        <p:grpSpPr>
          <a:xfrm>
            <a:off x="4530852" y="6670420"/>
            <a:ext cx="602615" cy="256540"/>
            <a:chOff x="4530852" y="6670420"/>
            <a:chExt cx="602615" cy="256540"/>
          </a:xfrm>
        </p:grpSpPr>
        <p:sp>
          <p:nvSpPr>
            <p:cNvPr id="30" name="object 30"/>
            <p:cNvSpPr/>
            <p:nvPr/>
          </p:nvSpPr>
          <p:spPr>
            <a:xfrm>
              <a:off x="4530852" y="6802119"/>
              <a:ext cx="103124" cy="2882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655058" y="6670420"/>
              <a:ext cx="342138" cy="25654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029962" y="6802119"/>
              <a:ext cx="103124" cy="2882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/>
          <p:nvPr/>
        </p:nvSpPr>
        <p:spPr>
          <a:xfrm>
            <a:off x="5179567" y="6642989"/>
            <a:ext cx="1051179" cy="3569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363461" y="6624193"/>
            <a:ext cx="5376291" cy="3027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5" name="object 35"/>
          <p:cNvGrpSpPr/>
          <p:nvPr/>
        </p:nvGrpSpPr>
        <p:grpSpPr>
          <a:xfrm>
            <a:off x="8476488" y="2023872"/>
            <a:ext cx="1259840" cy="1381125"/>
            <a:chOff x="8476488" y="2023872"/>
            <a:chExt cx="1259840" cy="1381125"/>
          </a:xfrm>
        </p:grpSpPr>
        <p:sp>
          <p:nvSpPr>
            <p:cNvPr id="36" name="object 36"/>
            <p:cNvSpPr/>
            <p:nvPr/>
          </p:nvSpPr>
          <p:spPr>
            <a:xfrm>
              <a:off x="9007602" y="2023872"/>
              <a:ext cx="196596" cy="19583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9007602" y="2791968"/>
              <a:ext cx="196596" cy="21717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9007602" y="2419350"/>
              <a:ext cx="196596" cy="21717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8818245" y="2626995"/>
              <a:ext cx="576580" cy="175260"/>
            </a:xfrm>
            <a:custGeom>
              <a:avLst/>
              <a:gdLst/>
              <a:ahLst/>
              <a:cxnLst/>
              <a:rect l="l" t="t" r="r" b="b"/>
              <a:pathLst>
                <a:path w="576579" h="175260">
                  <a:moveTo>
                    <a:pt x="0" y="87629"/>
                  </a:moveTo>
                  <a:lnTo>
                    <a:pt x="29267" y="49096"/>
                  </a:lnTo>
                  <a:lnTo>
                    <a:pt x="107861" y="19254"/>
                  </a:lnTo>
                  <a:lnTo>
                    <a:pt x="161341" y="8908"/>
                  </a:lnTo>
                  <a:lnTo>
                    <a:pt x="221975" y="2314"/>
                  </a:lnTo>
                  <a:lnTo>
                    <a:pt x="288035" y="0"/>
                  </a:lnTo>
                  <a:lnTo>
                    <a:pt x="354096" y="2314"/>
                  </a:lnTo>
                  <a:lnTo>
                    <a:pt x="414730" y="8908"/>
                  </a:lnTo>
                  <a:lnTo>
                    <a:pt x="468210" y="19254"/>
                  </a:lnTo>
                  <a:lnTo>
                    <a:pt x="512810" y="32825"/>
                  </a:lnTo>
                  <a:lnTo>
                    <a:pt x="568467" y="67540"/>
                  </a:lnTo>
                  <a:lnTo>
                    <a:pt x="576072" y="87629"/>
                  </a:lnTo>
                  <a:lnTo>
                    <a:pt x="568467" y="107719"/>
                  </a:lnTo>
                  <a:lnTo>
                    <a:pt x="512810" y="142434"/>
                  </a:lnTo>
                  <a:lnTo>
                    <a:pt x="468210" y="156005"/>
                  </a:lnTo>
                  <a:lnTo>
                    <a:pt x="414730" y="166351"/>
                  </a:lnTo>
                  <a:lnTo>
                    <a:pt x="354096" y="172945"/>
                  </a:lnTo>
                  <a:lnTo>
                    <a:pt x="288035" y="175259"/>
                  </a:lnTo>
                  <a:lnTo>
                    <a:pt x="221975" y="172945"/>
                  </a:lnTo>
                  <a:lnTo>
                    <a:pt x="161341" y="166351"/>
                  </a:lnTo>
                  <a:lnTo>
                    <a:pt x="107861" y="156005"/>
                  </a:lnTo>
                  <a:lnTo>
                    <a:pt x="63261" y="142434"/>
                  </a:lnTo>
                  <a:lnTo>
                    <a:pt x="7604" y="107719"/>
                  </a:lnTo>
                  <a:lnTo>
                    <a:pt x="0" y="87629"/>
                  </a:lnTo>
                  <a:close/>
                </a:path>
                <a:path w="576579" h="175260">
                  <a:moveTo>
                    <a:pt x="220979" y="87629"/>
                  </a:moveTo>
                  <a:lnTo>
                    <a:pt x="177546" y="87629"/>
                  </a:lnTo>
                </a:path>
                <a:path w="576579" h="175260">
                  <a:moveTo>
                    <a:pt x="310133" y="87629"/>
                  </a:moveTo>
                  <a:lnTo>
                    <a:pt x="265937" y="87629"/>
                  </a:lnTo>
                </a:path>
                <a:path w="576579" h="175260">
                  <a:moveTo>
                    <a:pt x="398525" y="87629"/>
                  </a:moveTo>
                  <a:lnTo>
                    <a:pt x="353568" y="87629"/>
                  </a:lnTo>
                </a:path>
              </a:pathLst>
            </a:custGeom>
            <a:ln w="19050">
              <a:solidFill>
                <a:srgbClr val="FF525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9105519" y="2210181"/>
              <a:ext cx="0" cy="219075"/>
            </a:xfrm>
            <a:custGeom>
              <a:avLst/>
              <a:gdLst/>
              <a:ahLst/>
              <a:cxnLst/>
              <a:rect l="l" t="t" r="r" b="b"/>
              <a:pathLst>
                <a:path w="0" h="219075">
                  <a:moveTo>
                    <a:pt x="0" y="0"/>
                  </a:moveTo>
                  <a:lnTo>
                    <a:pt x="0" y="218694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8476488" y="2902458"/>
              <a:ext cx="196595" cy="19507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8652129" y="2846450"/>
              <a:ext cx="211454" cy="109855"/>
            </a:xfrm>
            <a:custGeom>
              <a:avLst/>
              <a:gdLst/>
              <a:ahLst/>
              <a:cxnLst/>
              <a:rect l="l" t="t" r="r" b="b"/>
              <a:pathLst>
                <a:path w="211454" h="109855">
                  <a:moveTo>
                    <a:pt x="0" y="109727"/>
                  </a:moveTo>
                  <a:lnTo>
                    <a:pt x="211074" y="0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9539477" y="2331720"/>
              <a:ext cx="196596" cy="19430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9349359" y="2473070"/>
              <a:ext cx="211454" cy="110489"/>
            </a:xfrm>
            <a:custGeom>
              <a:avLst/>
              <a:gdLst/>
              <a:ahLst/>
              <a:cxnLst/>
              <a:rect l="l" t="t" r="r" b="b"/>
              <a:pathLst>
                <a:path w="211454" h="110489">
                  <a:moveTo>
                    <a:pt x="211074" y="0"/>
                  </a:moveTo>
                  <a:lnTo>
                    <a:pt x="0" y="110489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8476488" y="2331720"/>
              <a:ext cx="196595" cy="19430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8652129" y="2473070"/>
              <a:ext cx="211454" cy="110489"/>
            </a:xfrm>
            <a:custGeom>
              <a:avLst/>
              <a:gdLst/>
              <a:ahLst/>
              <a:cxnLst/>
              <a:rect l="l" t="t" r="r" b="b"/>
              <a:pathLst>
                <a:path w="211454" h="110489">
                  <a:moveTo>
                    <a:pt x="0" y="0"/>
                  </a:moveTo>
                  <a:lnTo>
                    <a:pt x="211074" y="110489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9539477" y="2902458"/>
              <a:ext cx="196596" cy="195071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9349359" y="2846450"/>
              <a:ext cx="211454" cy="109855"/>
            </a:xfrm>
            <a:custGeom>
              <a:avLst/>
              <a:gdLst/>
              <a:ahLst/>
              <a:cxnLst/>
              <a:rect l="l" t="t" r="r" b="b"/>
              <a:pathLst>
                <a:path w="211454" h="109855">
                  <a:moveTo>
                    <a:pt x="0" y="0"/>
                  </a:moveTo>
                  <a:lnTo>
                    <a:pt x="211074" y="109727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9007602" y="3210305"/>
              <a:ext cx="196596" cy="19431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9105519" y="2999613"/>
              <a:ext cx="0" cy="220345"/>
            </a:xfrm>
            <a:custGeom>
              <a:avLst/>
              <a:gdLst/>
              <a:ahLst/>
              <a:cxnLst/>
              <a:rect l="l" t="t" r="r" b="b"/>
              <a:pathLst>
                <a:path w="0" h="220344">
                  <a:moveTo>
                    <a:pt x="0" y="0"/>
                  </a:moveTo>
                  <a:lnTo>
                    <a:pt x="0" y="220217"/>
                  </a:lnTo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8818245" y="2428875"/>
              <a:ext cx="576580" cy="570865"/>
            </a:xfrm>
            <a:custGeom>
              <a:avLst/>
              <a:gdLst/>
              <a:ahLst/>
              <a:cxnLst/>
              <a:rect l="l" t="t" r="r" b="b"/>
              <a:pathLst>
                <a:path w="576579" h="570864">
                  <a:moveTo>
                    <a:pt x="0" y="285369"/>
                  </a:moveTo>
                  <a:lnTo>
                    <a:pt x="3768" y="239080"/>
                  </a:lnTo>
                  <a:lnTo>
                    <a:pt x="14679" y="195169"/>
                  </a:lnTo>
                  <a:lnTo>
                    <a:pt x="32140" y="154224"/>
                  </a:lnTo>
                  <a:lnTo>
                    <a:pt x="55558" y="116832"/>
                  </a:lnTo>
                  <a:lnTo>
                    <a:pt x="84343" y="83581"/>
                  </a:lnTo>
                  <a:lnTo>
                    <a:pt x="117902" y="55059"/>
                  </a:lnTo>
                  <a:lnTo>
                    <a:pt x="155643" y="31851"/>
                  </a:lnTo>
                  <a:lnTo>
                    <a:pt x="196973" y="14548"/>
                  </a:lnTo>
                  <a:lnTo>
                    <a:pt x="241302" y="3734"/>
                  </a:lnTo>
                  <a:lnTo>
                    <a:pt x="288035" y="0"/>
                  </a:lnTo>
                  <a:lnTo>
                    <a:pt x="334769" y="3734"/>
                  </a:lnTo>
                  <a:lnTo>
                    <a:pt x="379098" y="14548"/>
                  </a:lnTo>
                  <a:lnTo>
                    <a:pt x="420428" y="31851"/>
                  </a:lnTo>
                  <a:lnTo>
                    <a:pt x="458169" y="55059"/>
                  </a:lnTo>
                  <a:lnTo>
                    <a:pt x="491728" y="83581"/>
                  </a:lnTo>
                  <a:lnTo>
                    <a:pt x="520513" y="116832"/>
                  </a:lnTo>
                  <a:lnTo>
                    <a:pt x="543931" y="154224"/>
                  </a:lnTo>
                  <a:lnTo>
                    <a:pt x="561392" y="195169"/>
                  </a:lnTo>
                  <a:lnTo>
                    <a:pt x="572303" y="239080"/>
                  </a:lnTo>
                  <a:lnTo>
                    <a:pt x="576072" y="285369"/>
                  </a:lnTo>
                  <a:lnTo>
                    <a:pt x="572303" y="331657"/>
                  </a:lnTo>
                  <a:lnTo>
                    <a:pt x="561392" y="375568"/>
                  </a:lnTo>
                  <a:lnTo>
                    <a:pt x="543931" y="416513"/>
                  </a:lnTo>
                  <a:lnTo>
                    <a:pt x="520513" y="453905"/>
                  </a:lnTo>
                  <a:lnTo>
                    <a:pt x="491728" y="487156"/>
                  </a:lnTo>
                  <a:lnTo>
                    <a:pt x="458169" y="515678"/>
                  </a:lnTo>
                  <a:lnTo>
                    <a:pt x="420428" y="538886"/>
                  </a:lnTo>
                  <a:lnTo>
                    <a:pt x="379098" y="556189"/>
                  </a:lnTo>
                  <a:lnTo>
                    <a:pt x="334769" y="567003"/>
                  </a:lnTo>
                  <a:lnTo>
                    <a:pt x="288035" y="570738"/>
                  </a:lnTo>
                  <a:lnTo>
                    <a:pt x="241302" y="567003"/>
                  </a:lnTo>
                  <a:lnTo>
                    <a:pt x="196973" y="556189"/>
                  </a:lnTo>
                  <a:lnTo>
                    <a:pt x="155643" y="538886"/>
                  </a:lnTo>
                  <a:lnTo>
                    <a:pt x="117902" y="515678"/>
                  </a:lnTo>
                  <a:lnTo>
                    <a:pt x="84343" y="487156"/>
                  </a:lnTo>
                  <a:lnTo>
                    <a:pt x="55558" y="453905"/>
                  </a:lnTo>
                  <a:lnTo>
                    <a:pt x="32140" y="416513"/>
                  </a:lnTo>
                  <a:lnTo>
                    <a:pt x="14679" y="375568"/>
                  </a:lnTo>
                  <a:lnTo>
                    <a:pt x="3768" y="331657"/>
                  </a:lnTo>
                  <a:lnTo>
                    <a:pt x="0" y="285369"/>
                  </a:lnTo>
                  <a:close/>
                </a:path>
              </a:pathLst>
            </a:custGeom>
            <a:ln w="19049">
              <a:solidFill>
                <a:srgbClr val="FF525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8552307" y="2121789"/>
              <a:ext cx="1107440" cy="1186815"/>
            </a:xfrm>
            <a:custGeom>
              <a:avLst/>
              <a:gdLst/>
              <a:ahLst/>
              <a:cxnLst/>
              <a:rect l="l" t="t" r="r" b="b"/>
              <a:pathLst>
                <a:path w="1107440" h="1186814">
                  <a:moveTo>
                    <a:pt x="22860" y="483108"/>
                  </a:moveTo>
                  <a:lnTo>
                    <a:pt x="22860" y="526541"/>
                  </a:lnTo>
                </a:path>
                <a:path w="1107440" h="1186814">
                  <a:moveTo>
                    <a:pt x="22860" y="571500"/>
                  </a:moveTo>
                  <a:lnTo>
                    <a:pt x="22860" y="614934"/>
                  </a:lnTo>
                </a:path>
                <a:path w="1107440" h="1186814">
                  <a:moveTo>
                    <a:pt x="22860" y="658368"/>
                  </a:moveTo>
                  <a:lnTo>
                    <a:pt x="22860" y="703326"/>
                  </a:lnTo>
                </a:path>
                <a:path w="1107440" h="1186814">
                  <a:moveTo>
                    <a:pt x="1084326" y="703326"/>
                  </a:moveTo>
                  <a:lnTo>
                    <a:pt x="1084326" y="658368"/>
                  </a:lnTo>
                </a:path>
                <a:path w="1107440" h="1186814">
                  <a:moveTo>
                    <a:pt x="1084326" y="614934"/>
                  </a:moveTo>
                  <a:lnTo>
                    <a:pt x="1084326" y="571500"/>
                  </a:lnTo>
                </a:path>
                <a:path w="1107440" h="1186814">
                  <a:moveTo>
                    <a:pt x="1084326" y="526541"/>
                  </a:moveTo>
                  <a:lnTo>
                    <a:pt x="1084326" y="483108"/>
                  </a:lnTo>
                </a:path>
                <a:path w="1107440" h="1186814">
                  <a:moveTo>
                    <a:pt x="177546" y="198120"/>
                  </a:moveTo>
                  <a:lnTo>
                    <a:pt x="222503" y="198120"/>
                  </a:lnTo>
                </a:path>
                <a:path w="1107440" h="1186814">
                  <a:moveTo>
                    <a:pt x="265938" y="131825"/>
                  </a:moveTo>
                  <a:lnTo>
                    <a:pt x="310896" y="131825"/>
                  </a:lnTo>
                </a:path>
                <a:path w="1107440" h="1186814">
                  <a:moveTo>
                    <a:pt x="355092" y="65532"/>
                  </a:moveTo>
                  <a:lnTo>
                    <a:pt x="398525" y="65532"/>
                  </a:lnTo>
                </a:path>
                <a:path w="1107440" h="1186814">
                  <a:moveTo>
                    <a:pt x="930401" y="198120"/>
                  </a:moveTo>
                  <a:lnTo>
                    <a:pt x="885444" y="198120"/>
                  </a:lnTo>
                </a:path>
                <a:path w="1107440" h="1186814">
                  <a:moveTo>
                    <a:pt x="842010" y="131825"/>
                  </a:moveTo>
                  <a:lnTo>
                    <a:pt x="797051" y="131825"/>
                  </a:lnTo>
                </a:path>
                <a:path w="1107440" h="1186814">
                  <a:moveTo>
                    <a:pt x="752856" y="65532"/>
                  </a:moveTo>
                  <a:lnTo>
                    <a:pt x="709422" y="65532"/>
                  </a:lnTo>
                </a:path>
                <a:path w="1107440" h="1186814">
                  <a:moveTo>
                    <a:pt x="177546" y="966215"/>
                  </a:moveTo>
                  <a:lnTo>
                    <a:pt x="222503" y="966215"/>
                  </a:lnTo>
                </a:path>
                <a:path w="1107440" h="1186814">
                  <a:moveTo>
                    <a:pt x="265938" y="1031748"/>
                  </a:moveTo>
                  <a:lnTo>
                    <a:pt x="310896" y="1031748"/>
                  </a:lnTo>
                </a:path>
                <a:path w="1107440" h="1186814">
                  <a:moveTo>
                    <a:pt x="355092" y="1098041"/>
                  </a:moveTo>
                  <a:lnTo>
                    <a:pt x="398525" y="1098041"/>
                  </a:lnTo>
                </a:path>
                <a:path w="1107440" h="1186814">
                  <a:moveTo>
                    <a:pt x="930401" y="966215"/>
                  </a:moveTo>
                  <a:lnTo>
                    <a:pt x="885444" y="966215"/>
                  </a:lnTo>
                </a:path>
                <a:path w="1107440" h="1186814">
                  <a:moveTo>
                    <a:pt x="842010" y="1031748"/>
                  </a:moveTo>
                  <a:lnTo>
                    <a:pt x="797051" y="1031748"/>
                  </a:lnTo>
                </a:path>
                <a:path w="1107440" h="1186814">
                  <a:moveTo>
                    <a:pt x="752856" y="1098041"/>
                  </a:moveTo>
                  <a:lnTo>
                    <a:pt x="709422" y="1098041"/>
                  </a:lnTo>
                </a:path>
                <a:path w="1107440" h="1186814">
                  <a:moveTo>
                    <a:pt x="531876" y="0"/>
                  </a:moveTo>
                  <a:lnTo>
                    <a:pt x="576072" y="0"/>
                  </a:lnTo>
                </a:path>
                <a:path w="1107440" h="1186814">
                  <a:moveTo>
                    <a:pt x="531876" y="1186434"/>
                  </a:moveTo>
                  <a:lnTo>
                    <a:pt x="576072" y="1186434"/>
                  </a:lnTo>
                </a:path>
                <a:path w="1107440" h="1186814">
                  <a:moveTo>
                    <a:pt x="0" y="307086"/>
                  </a:moveTo>
                  <a:lnTo>
                    <a:pt x="44958" y="307086"/>
                  </a:lnTo>
                </a:path>
                <a:path w="1107440" h="1186814">
                  <a:moveTo>
                    <a:pt x="1062990" y="307086"/>
                  </a:moveTo>
                  <a:lnTo>
                    <a:pt x="1107186" y="307086"/>
                  </a:lnTo>
                </a:path>
                <a:path w="1107440" h="1186814">
                  <a:moveTo>
                    <a:pt x="0" y="877824"/>
                  </a:moveTo>
                  <a:lnTo>
                    <a:pt x="44958" y="877824"/>
                  </a:lnTo>
                </a:path>
                <a:path w="1107440" h="1186814">
                  <a:moveTo>
                    <a:pt x="1062990" y="877824"/>
                  </a:moveTo>
                  <a:lnTo>
                    <a:pt x="1107186" y="877824"/>
                  </a:lnTo>
                </a:path>
              </a:pathLst>
            </a:custGeom>
            <a:ln w="1905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/>
          <p:nvPr/>
        </p:nvSpPr>
        <p:spPr>
          <a:xfrm>
            <a:off x="1067244" y="4907026"/>
            <a:ext cx="2034349" cy="17576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77316" y="5181346"/>
            <a:ext cx="3019958" cy="17576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8120126" y="5046345"/>
            <a:ext cx="1864105" cy="21780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686814" y="5464683"/>
            <a:ext cx="804926" cy="16675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8226932" y="5321172"/>
            <a:ext cx="1652777" cy="21716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711572" y="4907915"/>
            <a:ext cx="1737360" cy="21780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771009" y="5181346"/>
            <a:ext cx="1618614" cy="17576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115940" y="5480811"/>
            <a:ext cx="919988" cy="15062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1070208" y="4949952"/>
            <a:ext cx="878840" cy="21729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2030964" y="4949444"/>
            <a:ext cx="1824227" cy="21767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1306302" y="5223764"/>
            <a:ext cx="1407287" cy="21767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2804121" y="5223764"/>
            <a:ext cx="813199" cy="17487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1848845" y="5506211"/>
            <a:ext cx="1240027" cy="20955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67" name="object 6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3088" y="1737360"/>
            <a:ext cx="12052300" cy="5601970"/>
            <a:chOff x="323088" y="1737360"/>
            <a:chExt cx="12052300" cy="5601970"/>
          </a:xfrm>
        </p:grpSpPr>
        <p:sp>
          <p:nvSpPr>
            <p:cNvPr id="3" name="object 3"/>
            <p:cNvSpPr/>
            <p:nvPr/>
          </p:nvSpPr>
          <p:spPr>
            <a:xfrm>
              <a:off x="2255520" y="1737360"/>
              <a:ext cx="10119360" cy="523570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23088" y="5284469"/>
              <a:ext cx="2884170" cy="205435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035808" y="4812030"/>
              <a:ext cx="783590" cy="833755"/>
            </a:xfrm>
            <a:custGeom>
              <a:avLst/>
              <a:gdLst/>
              <a:ahLst/>
              <a:cxnLst/>
              <a:rect l="l" t="t" r="r" b="b"/>
              <a:pathLst>
                <a:path w="783589" h="833754">
                  <a:moveTo>
                    <a:pt x="59690" y="759079"/>
                  </a:moveTo>
                  <a:lnTo>
                    <a:pt x="50546" y="759333"/>
                  </a:lnTo>
                  <a:lnTo>
                    <a:pt x="0" y="813181"/>
                  </a:lnTo>
                  <a:lnTo>
                    <a:pt x="254" y="822325"/>
                  </a:lnTo>
                  <a:lnTo>
                    <a:pt x="6096" y="827913"/>
                  </a:lnTo>
                  <a:lnTo>
                    <a:pt x="11937" y="833374"/>
                  </a:lnTo>
                  <a:lnTo>
                    <a:pt x="21081" y="832993"/>
                  </a:lnTo>
                  <a:lnTo>
                    <a:pt x="71628" y="779145"/>
                  </a:lnTo>
                  <a:lnTo>
                    <a:pt x="71374" y="770001"/>
                  </a:lnTo>
                  <a:lnTo>
                    <a:pt x="59690" y="759079"/>
                  </a:lnTo>
                  <a:close/>
                </a:path>
                <a:path w="783589" h="833754">
                  <a:moveTo>
                    <a:pt x="139065" y="674624"/>
                  </a:moveTo>
                  <a:lnTo>
                    <a:pt x="129793" y="674878"/>
                  </a:lnTo>
                  <a:lnTo>
                    <a:pt x="84709" y="723011"/>
                  </a:lnTo>
                  <a:lnTo>
                    <a:pt x="79248" y="728726"/>
                  </a:lnTo>
                  <a:lnTo>
                    <a:pt x="79502" y="737997"/>
                  </a:lnTo>
                  <a:lnTo>
                    <a:pt x="91186" y="748919"/>
                  </a:lnTo>
                  <a:lnTo>
                    <a:pt x="100330" y="748665"/>
                  </a:lnTo>
                  <a:lnTo>
                    <a:pt x="151003" y="694690"/>
                  </a:lnTo>
                  <a:lnTo>
                    <a:pt x="150622" y="685546"/>
                  </a:lnTo>
                  <a:lnTo>
                    <a:pt x="144780" y="680085"/>
                  </a:lnTo>
                  <a:lnTo>
                    <a:pt x="139065" y="674624"/>
                  </a:lnTo>
                  <a:close/>
                </a:path>
                <a:path w="783589" h="833754">
                  <a:moveTo>
                    <a:pt x="218313" y="590169"/>
                  </a:moveTo>
                  <a:lnTo>
                    <a:pt x="209169" y="590423"/>
                  </a:lnTo>
                  <a:lnTo>
                    <a:pt x="158496" y="644398"/>
                  </a:lnTo>
                  <a:lnTo>
                    <a:pt x="158877" y="653542"/>
                  </a:lnTo>
                  <a:lnTo>
                    <a:pt x="164719" y="659003"/>
                  </a:lnTo>
                  <a:lnTo>
                    <a:pt x="170434" y="664464"/>
                  </a:lnTo>
                  <a:lnTo>
                    <a:pt x="179705" y="664210"/>
                  </a:lnTo>
                  <a:lnTo>
                    <a:pt x="224790" y="616077"/>
                  </a:lnTo>
                  <a:lnTo>
                    <a:pt x="230251" y="610362"/>
                  </a:lnTo>
                  <a:lnTo>
                    <a:pt x="229996" y="601091"/>
                  </a:lnTo>
                  <a:lnTo>
                    <a:pt x="218313" y="590169"/>
                  </a:lnTo>
                  <a:close/>
                </a:path>
                <a:path w="783589" h="833754">
                  <a:moveTo>
                    <a:pt x="297561" y="505714"/>
                  </a:moveTo>
                  <a:lnTo>
                    <a:pt x="288417" y="506095"/>
                  </a:lnTo>
                  <a:lnTo>
                    <a:pt x="282956" y="511810"/>
                  </a:lnTo>
                  <a:lnTo>
                    <a:pt x="237870" y="559943"/>
                  </a:lnTo>
                  <a:lnTo>
                    <a:pt x="238125" y="569087"/>
                  </a:lnTo>
                  <a:lnTo>
                    <a:pt x="249808" y="580009"/>
                  </a:lnTo>
                  <a:lnTo>
                    <a:pt x="258953" y="579755"/>
                  </a:lnTo>
                  <a:lnTo>
                    <a:pt x="309499" y="525907"/>
                  </a:lnTo>
                  <a:lnTo>
                    <a:pt x="309244" y="516763"/>
                  </a:lnTo>
                  <a:lnTo>
                    <a:pt x="303403" y="511175"/>
                  </a:lnTo>
                  <a:lnTo>
                    <a:pt x="297561" y="505714"/>
                  </a:lnTo>
                  <a:close/>
                </a:path>
                <a:path w="783589" h="833754">
                  <a:moveTo>
                    <a:pt x="376808" y="421259"/>
                  </a:moveTo>
                  <a:lnTo>
                    <a:pt x="367665" y="421640"/>
                  </a:lnTo>
                  <a:lnTo>
                    <a:pt x="317119" y="475488"/>
                  </a:lnTo>
                  <a:lnTo>
                    <a:pt x="317372" y="484632"/>
                  </a:lnTo>
                  <a:lnTo>
                    <a:pt x="329056" y="495554"/>
                  </a:lnTo>
                  <a:lnTo>
                    <a:pt x="338201" y="495300"/>
                  </a:lnTo>
                  <a:lnTo>
                    <a:pt x="383286" y="447294"/>
                  </a:lnTo>
                  <a:lnTo>
                    <a:pt x="388874" y="441452"/>
                  </a:lnTo>
                  <a:lnTo>
                    <a:pt x="388493" y="432308"/>
                  </a:lnTo>
                  <a:lnTo>
                    <a:pt x="382651" y="426847"/>
                  </a:lnTo>
                  <a:lnTo>
                    <a:pt x="376808" y="421259"/>
                  </a:lnTo>
                  <a:close/>
                </a:path>
                <a:path w="783589" h="833754">
                  <a:moveTo>
                    <a:pt x="456183" y="336931"/>
                  </a:moveTo>
                  <a:lnTo>
                    <a:pt x="447040" y="337185"/>
                  </a:lnTo>
                  <a:lnTo>
                    <a:pt x="441452" y="343027"/>
                  </a:lnTo>
                  <a:lnTo>
                    <a:pt x="396367" y="391033"/>
                  </a:lnTo>
                  <a:lnTo>
                    <a:pt x="396747" y="400177"/>
                  </a:lnTo>
                  <a:lnTo>
                    <a:pt x="402463" y="405638"/>
                  </a:lnTo>
                  <a:lnTo>
                    <a:pt x="408305" y="411099"/>
                  </a:lnTo>
                  <a:lnTo>
                    <a:pt x="417449" y="410845"/>
                  </a:lnTo>
                  <a:lnTo>
                    <a:pt x="423037" y="405003"/>
                  </a:lnTo>
                  <a:lnTo>
                    <a:pt x="468121" y="356997"/>
                  </a:lnTo>
                  <a:lnTo>
                    <a:pt x="467868" y="347853"/>
                  </a:lnTo>
                  <a:lnTo>
                    <a:pt x="456183" y="336931"/>
                  </a:lnTo>
                  <a:close/>
                </a:path>
                <a:path w="783589" h="833754">
                  <a:moveTo>
                    <a:pt x="535432" y="252476"/>
                  </a:moveTo>
                  <a:lnTo>
                    <a:pt x="526288" y="252730"/>
                  </a:lnTo>
                  <a:lnTo>
                    <a:pt x="475742" y="306578"/>
                  </a:lnTo>
                  <a:lnTo>
                    <a:pt x="475995" y="315722"/>
                  </a:lnTo>
                  <a:lnTo>
                    <a:pt x="481838" y="321310"/>
                  </a:lnTo>
                  <a:lnTo>
                    <a:pt x="487680" y="326771"/>
                  </a:lnTo>
                  <a:lnTo>
                    <a:pt x="496824" y="326390"/>
                  </a:lnTo>
                  <a:lnTo>
                    <a:pt x="547369" y="272542"/>
                  </a:lnTo>
                  <a:lnTo>
                    <a:pt x="547116" y="263398"/>
                  </a:lnTo>
                  <a:lnTo>
                    <a:pt x="535432" y="252476"/>
                  </a:lnTo>
                  <a:close/>
                </a:path>
                <a:path w="783589" h="833754">
                  <a:moveTo>
                    <a:pt x="614680" y="168021"/>
                  </a:moveTo>
                  <a:lnTo>
                    <a:pt x="605536" y="168275"/>
                  </a:lnTo>
                  <a:lnTo>
                    <a:pt x="560451" y="216408"/>
                  </a:lnTo>
                  <a:lnTo>
                    <a:pt x="554990" y="222123"/>
                  </a:lnTo>
                  <a:lnTo>
                    <a:pt x="555244" y="231394"/>
                  </a:lnTo>
                  <a:lnTo>
                    <a:pt x="566928" y="242316"/>
                  </a:lnTo>
                  <a:lnTo>
                    <a:pt x="576071" y="242062"/>
                  </a:lnTo>
                  <a:lnTo>
                    <a:pt x="626618" y="188087"/>
                  </a:lnTo>
                  <a:lnTo>
                    <a:pt x="626364" y="178943"/>
                  </a:lnTo>
                  <a:lnTo>
                    <a:pt x="614680" y="168021"/>
                  </a:lnTo>
                  <a:close/>
                </a:path>
                <a:path w="783589" h="833754">
                  <a:moveTo>
                    <a:pt x="694055" y="83566"/>
                  </a:moveTo>
                  <a:lnTo>
                    <a:pt x="684783" y="83820"/>
                  </a:lnTo>
                  <a:lnTo>
                    <a:pt x="634238" y="137795"/>
                  </a:lnTo>
                  <a:lnTo>
                    <a:pt x="634492" y="146939"/>
                  </a:lnTo>
                  <a:lnTo>
                    <a:pt x="646176" y="157861"/>
                  </a:lnTo>
                  <a:lnTo>
                    <a:pt x="655319" y="157607"/>
                  </a:lnTo>
                  <a:lnTo>
                    <a:pt x="705993" y="103632"/>
                  </a:lnTo>
                  <a:lnTo>
                    <a:pt x="705612" y="94487"/>
                  </a:lnTo>
                  <a:lnTo>
                    <a:pt x="699769" y="89027"/>
                  </a:lnTo>
                  <a:lnTo>
                    <a:pt x="694055" y="83566"/>
                  </a:lnTo>
                  <a:close/>
                </a:path>
                <a:path w="783589" h="833754">
                  <a:moveTo>
                    <a:pt x="777001" y="28127"/>
                  </a:moveTo>
                  <a:lnTo>
                    <a:pt x="737690" y="69947"/>
                  </a:lnTo>
                  <a:lnTo>
                    <a:pt x="725424" y="123444"/>
                  </a:lnTo>
                  <a:lnTo>
                    <a:pt x="730250" y="131191"/>
                  </a:lnTo>
                  <a:lnTo>
                    <a:pt x="738124" y="132969"/>
                  </a:lnTo>
                  <a:lnTo>
                    <a:pt x="745870" y="134874"/>
                  </a:lnTo>
                  <a:lnTo>
                    <a:pt x="753618" y="129921"/>
                  </a:lnTo>
                  <a:lnTo>
                    <a:pt x="777001" y="28127"/>
                  </a:lnTo>
                  <a:close/>
                </a:path>
                <a:path w="783589" h="833754">
                  <a:moveTo>
                    <a:pt x="744129" y="41865"/>
                  </a:moveTo>
                  <a:lnTo>
                    <a:pt x="716678" y="50002"/>
                  </a:lnTo>
                  <a:lnTo>
                    <a:pt x="713486" y="53340"/>
                  </a:lnTo>
                  <a:lnTo>
                    <a:pt x="713867" y="62484"/>
                  </a:lnTo>
                  <a:lnTo>
                    <a:pt x="719708" y="67945"/>
                  </a:lnTo>
                  <a:lnTo>
                    <a:pt x="725424" y="73406"/>
                  </a:lnTo>
                  <a:lnTo>
                    <a:pt x="734694" y="73152"/>
                  </a:lnTo>
                  <a:lnTo>
                    <a:pt x="737690" y="69947"/>
                  </a:lnTo>
                  <a:lnTo>
                    <a:pt x="744129" y="41865"/>
                  </a:lnTo>
                  <a:close/>
                </a:path>
                <a:path w="783589" h="833754">
                  <a:moveTo>
                    <a:pt x="779407" y="17653"/>
                  </a:moveTo>
                  <a:lnTo>
                    <a:pt x="749681" y="17653"/>
                  </a:lnTo>
                  <a:lnTo>
                    <a:pt x="767969" y="34798"/>
                  </a:lnTo>
                  <a:lnTo>
                    <a:pt x="744129" y="41865"/>
                  </a:lnTo>
                  <a:lnTo>
                    <a:pt x="737690" y="69947"/>
                  </a:lnTo>
                  <a:lnTo>
                    <a:pt x="777001" y="28127"/>
                  </a:lnTo>
                  <a:lnTo>
                    <a:pt x="779407" y="17653"/>
                  </a:lnTo>
                  <a:close/>
                </a:path>
                <a:path w="783589" h="833754">
                  <a:moveTo>
                    <a:pt x="755830" y="8207"/>
                  </a:moveTo>
                  <a:lnTo>
                    <a:pt x="655701" y="37973"/>
                  </a:lnTo>
                  <a:lnTo>
                    <a:pt x="651256" y="45974"/>
                  </a:lnTo>
                  <a:lnTo>
                    <a:pt x="653542" y="53721"/>
                  </a:lnTo>
                  <a:lnTo>
                    <a:pt x="655828" y="61341"/>
                  </a:lnTo>
                  <a:lnTo>
                    <a:pt x="663956" y="65659"/>
                  </a:lnTo>
                  <a:lnTo>
                    <a:pt x="716678" y="50002"/>
                  </a:lnTo>
                  <a:lnTo>
                    <a:pt x="719074" y="47498"/>
                  </a:lnTo>
                  <a:lnTo>
                    <a:pt x="753237" y="10922"/>
                  </a:lnTo>
                  <a:lnTo>
                    <a:pt x="755830" y="8207"/>
                  </a:lnTo>
                  <a:close/>
                </a:path>
                <a:path w="783589" h="833754">
                  <a:moveTo>
                    <a:pt x="767969" y="4825"/>
                  </a:moveTo>
                  <a:lnTo>
                    <a:pt x="767095" y="4861"/>
                  </a:lnTo>
                  <a:lnTo>
                    <a:pt x="755830" y="8207"/>
                  </a:lnTo>
                  <a:lnTo>
                    <a:pt x="753237" y="10922"/>
                  </a:lnTo>
                  <a:lnTo>
                    <a:pt x="719074" y="47498"/>
                  </a:lnTo>
                  <a:lnTo>
                    <a:pt x="716678" y="50002"/>
                  </a:lnTo>
                  <a:lnTo>
                    <a:pt x="744129" y="41865"/>
                  </a:lnTo>
                  <a:lnTo>
                    <a:pt x="749681" y="17653"/>
                  </a:lnTo>
                  <a:lnTo>
                    <a:pt x="779407" y="17653"/>
                  </a:lnTo>
                  <a:lnTo>
                    <a:pt x="779526" y="15875"/>
                  </a:lnTo>
                  <a:lnTo>
                    <a:pt x="773811" y="10287"/>
                  </a:lnTo>
                  <a:lnTo>
                    <a:pt x="767969" y="4825"/>
                  </a:lnTo>
                  <a:close/>
                </a:path>
                <a:path w="783589" h="833754">
                  <a:moveTo>
                    <a:pt x="749681" y="17653"/>
                  </a:moveTo>
                  <a:lnTo>
                    <a:pt x="744129" y="41865"/>
                  </a:lnTo>
                  <a:lnTo>
                    <a:pt x="767969" y="34798"/>
                  </a:lnTo>
                  <a:lnTo>
                    <a:pt x="749681" y="17653"/>
                  </a:lnTo>
                  <a:close/>
                </a:path>
                <a:path w="783589" h="833754">
                  <a:moveTo>
                    <a:pt x="779570" y="16943"/>
                  </a:moveTo>
                  <a:lnTo>
                    <a:pt x="777001" y="28127"/>
                  </a:lnTo>
                  <a:lnTo>
                    <a:pt x="779907" y="25019"/>
                  </a:lnTo>
                  <a:lnTo>
                    <a:pt x="779570" y="16943"/>
                  </a:lnTo>
                  <a:close/>
                </a:path>
                <a:path w="783589" h="833754">
                  <a:moveTo>
                    <a:pt x="782354" y="4825"/>
                  </a:moveTo>
                  <a:lnTo>
                    <a:pt x="767969" y="4825"/>
                  </a:lnTo>
                  <a:lnTo>
                    <a:pt x="773811" y="10287"/>
                  </a:lnTo>
                  <a:lnTo>
                    <a:pt x="779526" y="15875"/>
                  </a:lnTo>
                  <a:lnTo>
                    <a:pt x="779570" y="16943"/>
                  </a:lnTo>
                  <a:lnTo>
                    <a:pt x="782354" y="4825"/>
                  </a:lnTo>
                  <a:close/>
                </a:path>
                <a:path w="783589" h="833754">
                  <a:moveTo>
                    <a:pt x="767095" y="4861"/>
                  </a:moveTo>
                  <a:lnTo>
                    <a:pt x="758697" y="5207"/>
                  </a:lnTo>
                  <a:lnTo>
                    <a:pt x="755830" y="8207"/>
                  </a:lnTo>
                  <a:lnTo>
                    <a:pt x="767095" y="4861"/>
                  </a:lnTo>
                  <a:close/>
                </a:path>
                <a:path w="783589" h="833754">
                  <a:moveTo>
                    <a:pt x="783463" y="0"/>
                  </a:moveTo>
                  <a:lnTo>
                    <a:pt x="767095" y="4861"/>
                  </a:lnTo>
                  <a:lnTo>
                    <a:pt x="767969" y="4825"/>
                  </a:lnTo>
                  <a:lnTo>
                    <a:pt x="782354" y="4825"/>
                  </a:lnTo>
                  <a:lnTo>
                    <a:pt x="783463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421885" y="3903726"/>
              <a:ext cx="388620" cy="45110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694770" y="4455667"/>
              <a:ext cx="163235" cy="9817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872865" y="4495038"/>
              <a:ext cx="48513" cy="1371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937634" y="4433061"/>
              <a:ext cx="328294" cy="12077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279010" y="4495038"/>
              <a:ext cx="48513" cy="1371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351909" y="4422520"/>
              <a:ext cx="74802" cy="12953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93268" y="369061"/>
            <a:ext cx="598424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05"/>
              <a:t>Single </a:t>
            </a:r>
            <a:r>
              <a:rPr dirty="0" sz="4800" spc="-114"/>
              <a:t>region</a:t>
            </a:r>
            <a:r>
              <a:rPr dirty="0" sz="4800" spc="-425"/>
              <a:t> </a:t>
            </a:r>
            <a:r>
              <a:rPr dirty="0" sz="4800" spc="-120"/>
              <a:t>deployment</a:t>
            </a:r>
            <a:endParaRPr sz="4800"/>
          </a:p>
        </p:txBody>
      </p:sp>
      <p:sp>
        <p:nvSpPr>
          <p:cNvPr id="13" name="object 13"/>
          <p:cNvSpPr txBox="1">
            <a:spLocks noGrp="1"/>
          </p:cNvSpPr>
          <p:nvPr>
            <p:ph type="dt" idx="6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810"/>
              </a:lnSpc>
            </a:pPr>
            <a:r>
              <a:rPr dirty="0"/>
              <a:t>S</a:t>
            </a:r>
            <a:r>
              <a:rPr dirty="0" spc="-130"/>
              <a:t> </a:t>
            </a:r>
            <a:r>
              <a:rPr dirty="0"/>
              <a:t>U</a:t>
            </a:r>
            <a:r>
              <a:rPr dirty="0" spc="-135"/>
              <a:t> </a:t>
            </a:r>
            <a:r>
              <a:rPr dirty="0"/>
              <a:t>M</a:t>
            </a:r>
            <a:r>
              <a:rPr dirty="0" spc="-130"/>
              <a:t> </a:t>
            </a:r>
            <a:r>
              <a:rPr dirty="0"/>
              <a:t>M</a:t>
            </a:r>
            <a:r>
              <a:rPr dirty="0" spc="-125"/>
              <a:t> </a:t>
            </a:r>
            <a:r>
              <a:rPr dirty="0"/>
              <a:t>I</a:t>
            </a:r>
            <a:r>
              <a:rPr dirty="0" spc="-130"/>
              <a:t> </a:t>
            </a:r>
            <a:r>
              <a:rPr dirty="0"/>
              <a:t>T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955"/>
              </a:lnSpc>
            </a:pPr>
            <a:r>
              <a:rPr dirty="0"/>
              <a:t>© </a:t>
            </a:r>
            <a:r>
              <a:rPr dirty="0" spc="-5"/>
              <a:t>2019, </a:t>
            </a:r>
            <a:r>
              <a:rPr dirty="0"/>
              <a:t>Amazon </a:t>
            </a:r>
            <a:r>
              <a:rPr dirty="0" spc="-5"/>
              <a:t>Web Services, Inc. or its affiliates. </a:t>
            </a:r>
            <a:r>
              <a:rPr dirty="0"/>
              <a:t>All </a:t>
            </a:r>
            <a:r>
              <a:rPr dirty="0" spc="-5"/>
              <a:t>rights</a:t>
            </a:r>
            <a:r>
              <a:rPr dirty="0" spc="20"/>
              <a:t> </a:t>
            </a:r>
            <a:r>
              <a:rPr dirty="0"/>
              <a:t>reserved.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Microsoft Office User</dc:creator>
  <cp:keywords>AWS Summit 2019</cp:keywords>
  <dc:subject>&lt;Speech title here&gt;</dc:subject>
  <dc:title>PowerPoint Presentation</dc:title>
  <dcterms:created xsi:type="dcterms:W3CDTF">2020-09-27T03:26:49Z</dcterms:created>
  <dcterms:modified xsi:type="dcterms:W3CDTF">2020-09-27T03:26:49Z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2019-05-30T00:00:00Z</vt:filetime>
  </property>
  <property fmtid="{D5CDD505-2E9C-101B-9397-08002B2CF9AE}" pid="3" name="Creator">
    <vt:lpwstr>Microsoft® PowerPoint® for Office 365</vt:lpwstr>
  </property>
  <property fmtid="{D5CDD505-2E9C-101B-9397-08002B2CF9AE}" pid="4" name="LastSaved">
    <vt:filetime>2020-09-27T00:00:00Z</vt:filetime>
  </property>
</Properties>
</file>